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9"/>
  </p:notesMasterIdLst>
  <p:sldIdLst>
    <p:sldId id="326" r:id="rId2"/>
    <p:sldId id="328" r:id="rId3"/>
    <p:sldId id="330" r:id="rId4"/>
    <p:sldId id="331" r:id="rId5"/>
    <p:sldId id="334" r:id="rId6"/>
    <p:sldId id="332" r:id="rId7"/>
    <p:sldId id="333" r:id="rId8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4660"/>
  </p:normalViewPr>
  <p:slideViewPr>
    <p:cSldViewPr showGuides="1">
      <p:cViewPr varScale="1">
        <p:scale>
          <a:sx n="151" d="100"/>
          <a:sy n="151" d="100"/>
        </p:scale>
        <p:origin x="-924" y="-9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30/06/2020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xmlns="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85B080E-C507-4248-9C0D-843DEB40A911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xmlns="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xmlns="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F378499-5F37-40C5-BBC4-4E9D5DFDDA77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xmlns="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7825FBCB-9CEF-4B02-B9EE-7270C8E4A950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xmlns="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xmlns="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xmlns="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xmlns="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xmlns="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31CF8717-7426-4334-84DF-940DA8E95A71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xmlns="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56AB6BC-8A72-4ABD-8B02-6E6F607AF553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xmlns="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xmlns="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93029DDA-F473-4D5A-86DB-8050E8384B9E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xmlns="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xmlns="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759E47F1-2102-D14D-B946-BF6EDB3FDA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0" y="179999"/>
            <a:ext cx="216305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4A2D6C28-FA61-4396-A995-19B0C6D7545E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xmlns="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La communauté 360, une nouvelle façon de coopérer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47B9D9A-C66D-45B9-904D-557BFA18B758}" type="datetime4">
              <a:rPr lang="fr-FR" smtClean="0"/>
              <a:t>30 juin 2020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8F927FF3-1B2D-5244-B021-F0D282DFE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95536" y="359999"/>
            <a:ext cx="2390003" cy="170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rgbClr val="00C2B0"/>
                </a:solidFill>
              </a:defRPr>
            </a:lvl1pPr>
          </a:lstStyle>
          <a:p>
            <a:r>
              <a:rPr lang="fr-FR" dirty="0" smtClean="0"/>
              <a:t>La communauté 360, une nouvelle façon de coopérer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xmlns="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E67F6F93-987E-4F88-A365-FCB99D3D90C3}" type="datetime4">
              <a:rPr lang="fr-FR" cap="all" smtClean="0"/>
              <a:t>30 juin 2020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F162A95-DBF3-EB4D-94A9-B525B12195C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72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A074-0A0F-4009-A9DA-55EE69451155}" type="datetime4">
              <a:rPr lang="fr-FR" smtClean="0"/>
              <a:t>30 juin 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467544" y="1563638"/>
            <a:ext cx="3600400" cy="1368152"/>
          </a:xfrm>
        </p:spPr>
        <p:txBody>
          <a:bodyPr/>
          <a:lstStyle/>
          <a:p>
            <a:pPr algn="l"/>
            <a:r>
              <a:rPr lang="fr-FR" sz="2400" dirty="0">
                <a:solidFill>
                  <a:srgbClr val="00C2B0"/>
                </a:solidFill>
              </a:rPr>
              <a:t>La communauté 360, une nouvelle </a:t>
            </a:r>
            <a:r>
              <a:rPr lang="fr-FR" sz="2400" dirty="0" smtClean="0">
                <a:solidFill>
                  <a:srgbClr val="00C2B0"/>
                </a:solidFill>
              </a:rPr>
              <a:t>façon</a:t>
            </a:r>
          </a:p>
          <a:p>
            <a:pPr algn="l"/>
            <a:r>
              <a:rPr lang="fr-FR" sz="2400" dirty="0" smtClean="0">
                <a:solidFill>
                  <a:srgbClr val="00C2B0"/>
                </a:solidFill>
              </a:rPr>
              <a:t>de </a:t>
            </a:r>
            <a:r>
              <a:rPr lang="fr-FR" sz="2400" dirty="0">
                <a:solidFill>
                  <a:srgbClr val="00C2B0"/>
                </a:solidFill>
              </a:rPr>
              <a:t>coopérer</a:t>
            </a:r>
            <a:endParaRPr lang="fr-FR" sz="2400" dirty="0">
              <a:solidFill>
                <a:srgbClr val="00C2B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" name="Image 10" descr="C:\Users\pierre.maurel\Desktop\96ppi\96ppi\150ppi\Fichier 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9192"/>
          <a:stretch/>
        </p:blipFill>
        <p:spPr bwMode="auto">
          <a:xfrm>
            <a:off x="4507091" y="1540027"/>
            <a:ext cx="5105469" cy="36002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Espace réservé du pied de page 7"/>
          <p:cNvSpPr txBox="1">
            <a:spLocks/>
          </p:cNvSpPr>
          <p:nvPr/>
        </p:nvSpPr>
        <p:spPr bwMode="gray">
          <a:xfrm>
            <a:off x="467544" y="3219822"/>
            <a:ext cx="3600400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400" b="0" dirty="0" smtClean="0"/>
              <a:t>Titre</a:t>
            </a:r>
            <a:endParaRPr lang="fr-FR" sz="2400" b="0" dirty="0"/>
          </a:p>
        </p:txBody>
      </p:sp>
      <p:sp>
        <p:nvSpPr>
          <p:cNvPr id="15" name="Espace réservé du pied de page 7"/>
          <p:cNvSpPr txBox="1">
            <a:spLocks/>
          </p:cNvSpPr>
          <p:nvPr/>
        </p:nvSpPr>
        <p:spPr bwMode="gray">
          <a:xfrm>
            <a:off x="467544" y="3939902"/>
            <a:ext cx="3600400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200" b="0" dirty="0" smtClean="0"/>
              <a:t>Date</a:t>
            </a:r>
            <a:endParaRPr lang="fr-FR" sz="2400" b="0" dirty="0"/>
          </a:p>
        </p:txBody>
      </p:sp>
      <p:sp>
        <p:nvSpPr>
          <p:cNvPr id="16" name="Rectangle 15"/>
          <p:cNvSpPr/>
          <p:nvPr/>
        </p:nvSpPr>
        <p:spPr>
          <a:xfrm>
            <a:off x="504798" y="4483103"/>
            <a:ext cx="4067201" cy="4815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50" dirty="0">
                <a:solidFill>
                  <a:srgbClr val="FFFFFF"/>
                </a:solidFill>
                <a:ea typeface="Times New Roman"/>
                <a:cs typeface="Times New Roman"/>
              </a:rPr>
              <a:t>Insérer les logos des membres de la communauté du territoire</a:t>
            </a:r>
            <a:endParaRPr lang="fr-FR" sz="1600" dirty="0">
              <a:solidFill>
                <a:srgbClr val="1D316C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  <p:pic>
        <p:nvPicPr>
          <p:cNvPr id="17" name="Image 16" descr="C:\Users\pierre.maurel\Desktop\96ppi\96ppi\150ppi\Fichier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718" y="4153813"/>
            <a:ext cx="3146549" cy="822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sz="quarter" idx="13"/>
          </p:nvPr>
        </p:nvSpPr>
        <p:spPr>
          <a:solidFill>
            <a:srgbClr val="00C2B0"/>
          </a:solidFill>
        </p:spPr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762A4C2-1F37-4C10-BEDC-C3F22E4CAE49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partie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2B0"/>
                </a:solidFill>
              </a:rPr>
              <a:t>La communauté 360, une nouvelle façon de coopérer</a:t>
            </a:r>
            <a:endParaRPr lang="fr-FR" dirty="0">
              <a:solidFill>
                <a:srgbClr val="00C2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5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5CB4176-4B9C-4EEE-8420-0B4E3AAD9CBE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xmlns="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xmlns="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2B0"/>
                </a:solidFill>
              </a:rPr>
              <a:t>La communauté 360, une nouvelle façon de coopérer</a:t>
            </a:r>
            <a:endParaRPr lang="fr-FR" dirty="0">
              <a:solidFill>
                <a:srgbClr val="00C2B0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xmlns="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FF5838E-2EB6-D842-9098-9F664E4D4E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F062354-586A-2148-939E-36D4AD9976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94C553D7-AA5E-904F-93FB-3459212A93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xmlns="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93E7BAEF-AEBB-4A2C-92CD-1672844E3F0C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xmlns="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2B0"/>
                </a:solidFill>
              </a:rPr>
              <a:t>La communauté 360, une nouvelle façon de coopérer</a:t>
            </a:r>
            <a:endParaRPr lang="fr-FR" dirty="0">
              <a:solidFill>
                <a:srgbClr val="00C2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6AB6BC-8A72-4ABD-8B02-6E6F607AF553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La communauté 360, une nouvelle façon de coopérer</a:t>
            </a:r>
            <a:endParaRPr lang="fr-FR" dirty="0"/>
          </a:p>
        </p:txBody>
      </p:sp>
      <p:sp>
        <p:nvSpPr>
          <p:cNvPr id="8" name="Espace réservé du graphique 7"/>
          <p:cNvSpPr>
            <a:spLocks noGrp="1"/>
          </p:cNvSpPr>
          <p:nvPr>
            <p:ph type="chart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51028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xmlns="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4253EB5-1C5E-4BE8-A14C-CF5253B0E7AF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xmlns="" id="{003952D2-3403-3743-8665-FE29451B1F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xmlns="" id="{4803410A-B25D-634A-B8FB-9F3C11EC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3AE78239-E735-BD40-B5CE-C66051BE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2B0"/>
                </a:solidFill>
              </a:rPr>
              <a:t>La communauté 360, une nouvelle façon de coopérer</a:t>
            </a:r>
            <a:endParaRPr lang="fr-FR" dirty="0">
              <a:solidFill>
                <a:srgbClr val="00C2B0"/>
              </a:solidFill>
            </a:endParaRPr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xmlns="" id="{823D707D-8BC0-4E47-8096-D447F3115E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66817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B541DB9-CBE0-D942-AF40-638D19B4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D2DFDDB-84D3-4369-BA6B-8D8FD00896F5}" type="datetime4">
              <a:rPr lang="fr-FR" cap="all" smtClean="0"/>
              <a:t>30 juin 2020</a:t>
            </a:fld>
            <a:endParaRPr lang="fr-FR" cap="all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F09C574B-C106-A742-A6F7-1B7EBDA4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xmlns="" id="{3F687843-9CAA-4344-9ACB-74B17537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644008" y="4222778"/>
            <a:ext cx="4067201" cy="4815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50" dirty="0">
                <a:solidFill>
                  <a:srgbClr val="FFFFFF"/>
                </a:solidFill>
                <a:ea typeface="Times New Roman"/>
                <a:cs typeface="Times New Roman"/>
              </a:rPr>
              <a:t>Insérer les logos des membres de la communauté du territoire</a:t>
            </a:r>
            <a:endParaRPr lang="fr-FR" sz="1600" dirty="0">
              <a:solidFill>
                <a:srgbClr val="1D316C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  <p:pic>
        <p:nvPicPr>
          <p:cNvPr id="9" name="Image 8" descr="C:\Users\pierre.maurel\Desktop\96ppi\96ppi\150ppi\Fichier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161" y="2971686"/>
            <a:ext cx="4248894" cy="1110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C:\Users\pierre.maurel\Desktop\96ppi\96ppi\150ppi\Fichier 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47" y="1203598"/>
            <a:ext cx="2234096" cy="223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898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20" id="{37C1200E-3D4A-7543-846E-734EA9CAF17D}" vid="{7797F982-CCA4-DB4D-AC08-18BFB5329DA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TEMPLATE_GOUVERNEMENT</Template>
  <TotalTime>16</TotalTime>
  <Words>93</Words>
  <Application>Microsoft Office PowerPoint</Application>
  <PresentationFormat>Affichage à l'écran (16:9)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TEMPLATE_GOUVERNEMENT</vt:lpstr>
      <vt:lpstr>Présentation PowerPoint</vt:lpstr>
      <vt:lpstr>Titre de partie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pierre.maurel</dc:creator>
  <cp:lastModifiedBy>pierre.maurel</cp:lastModifiedBy>
  <cp:revision>3</cp:revision>
  <dcterms:created xsi:type="dcterms:W3CDTF">2020-06-30T09:36:07Z</dcterms:created>
  <dcterms:modified xsi:type="dcterms:W3CDTF">2020-06-30T09:53:06Z</dcterms:modified>
</cp:coreProperties>
</file>