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13" r:id="rId1"/>
  </p:sldMasterIdLst>
  <p:notesMasterIdLst>
    <p:notesMasterId r:id="rId11"/>
  </p:notesMasterIdLst>
  <p:sldIdLst>
    <p:sldId id="326" r:id="rId2"/>
    <p:sldId id="334" r:id="rId3"/>
    <p:sldId id="331" r:id="rId4"/>
    <p:sldId id="328" r:id="rId5"/>
    <p:sldId id="330" r:id="rId6"/>
    <p:sldId id="332" r:id="rId7"/>
    <p:sldId id="336" r:id="rId8"/>
    <p:sldId id="337" r:id="rId9"/>
    <p:sldId id="338" r:id="rId10"/>
  </p:sldIdLst>
  <p:sldSz cx="9144000" cy="5143500" type="screen16x9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orient="horz" pos="191">
          <p15:clr>
            <a:srgbClr val="A4A3A4"/>
          </p15:clr>
        </p15:guide>
        <p15:guide id="3" orient="horz" pos="854">
          <p15:clr>
            <a:srgbClr val="A4A3A4"/>
          </p15:clr>
        </p15:guide>
        <p15:guide id="4" orient="horz" pos="821">
          <p15:clr>
            <a:srgbClr val="A4A3A4"/>
          </p15:clr>
        </p15:guide>
        <p15:guide id="5" orient="horz" pos="3049">
          <p15:clr>
            <a:srgbClr val="A4A3A4"/>
          </p15:clr>
        </p15:guide>
        <p15:guide id="6" orient="horz" pos="3151">
          <p15:clr>
            <a:srgbClr val="A4A3A4"/>
          </p15:clr>
        </p15:guide>
        <p15:guide id="7" pos="2880">
          <p15:clr>
            <a:srgbClr val="A4A3A4"/>
          </p15:clr>
        </p15:guide>
        <p15:guide id="8" pos="476">
          <p15:clr>
            <a:srgbClr val="A4A3A4"/>
          </p15:clr>
        </p15:guide>
        <p15:guide id="9" pos="5193">
          <p15:clr>
            <a:srgbClr val="A4A3A4"/>
          </p15:clr>
        </p15:guide>
        <p15:guide id="10" pos="546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358" autoAdjust="0"/>
    <p:restoredTop sz="94660" autoAdjust="0"/>
  </p:normalViewPr>
  <p:slideViewPr>
    <p:cSldViewPr showGuides="1">
      <p:cViewPr varScale="1">
        <p:scale>
          <a:sx n="90" d="100"/>
          <a:sy n="90" d="100"/>
        </p:scale>
        <p:origin x="1110" y="72"/>
      </p:cViewPr>
      <p:guideLst>
        <p:guide orient="horz" pos="1620"/>
        <p:guide orient="horz" pos="191"/>
        <p:guide orient="horz" pos="854"/>
        <p:guide orient="horz" pos="821"/>
        <p:guide orient="horz" pos="3049"/>
        <p:guide orient="horz" pos="3151"/>
        <p:guide pos="2880"/>
        <p:guide pos="476"/>
        <p:guide pos="5193"/>
        <p:guide pos="54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7" d="100"/>
          <a:sy n="97" d="100"/>
        </p:scale>
        <p:origin x="3688" y="2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D680E798-53FF-4C51-A981-953463752515}" type="datetimeFigureOut">
              <a:rPr lang="fr-FR" smtClean="0"/>
              <a:pPr/>
              <a:t>25/10/2022</a:t>
            </a:fld>
            <a:endParaRPr lang="fr-FR" dirty="0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1B06CD8F-B7ED-4A05-9FB1-A01CC0EF02CC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1662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/ sous-titre /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A4F0766-6309-644C-9BCE-2E607A270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9" name="Espace réservé de la date 3">
            <a:extLst>
              <a:ext uri="{FF2B5EF4-FFF2-40B4-BE49-F238E27FC236}">
                <a16:creationId xmlns:a16="http://schemas.microsoft.com/office/drawing/2014/main" id="{E9918C01-3017-D749-B811-9FCBA8038409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323850" y="4797631"/>
            <a:ext cx="1170000" cy="34586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fld id="{6A4A60EE-9D13-3442-9796-E718C6343EC1}" type="datetime1">
              <a:rPr lang="fr-FR" cap="all" smtClean="0"/>
              <a:pPr/>
              <a:t>25/10/2022</a:t>
            </a:fld>
            <a:endParaRPr lang="fr-FR" cap="all" dirty="0"/>
          </a:p>
        </p:txBody>
      </p:sp>
      <p:sp>
        <p:nvSpPr>
          <p:cNvPr id="16" name="Espace réservé du texte 7">
            <a:extLst>
              <a:ext uri="{FF2B5EF4-FFF2-40B4-BE49-F238E27FC236}">
                <a16:creationId xmlns:a16="http://schemas.microsoft.com/office/drawing/2014/main" id="{EB9C9A62-C54B-3841-9346-5A54D371580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23851" y="1248679"/>
            <a:ext cx="8424614" cy="242951"/>
          </a:xfrm>
        </p:spPr>
        <p:txBody>
          <a:bodyPr/>
          <a:lstStyle>
            <a:lvl1pPr marL="9525" indent="85725">
              <a:spcBef>
                <a:spcPts val="400"/>
              </a:spcBef>
              <a:spcAft>
                <a:spcPts val="800"/>
              </a:spcAft>
              <a:buFont typeface="+mj-lt"/>
              <a:buNone/>
              <a:tabLst/>
              <a:defRPr sz="15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Sous-titre</a:t>
            </a:r>
          </a:p>
          <a:p>
            <a:pPr lvl="0"/>
            <a:endParaRPr lang="fr-FR" dirty="0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8B219A12-DAFE-504E-9ED9-CFD78BD6A7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dirty="0"/>
              <a:t>Titre</a:t>
            </a:r>
          </a:p>
        </p:txBody>
      </p:sp>
      <p:sp>
        <p:nvSpPr>
          <p:cNvPr id="8" name="Espace réservé du texte 11">
            <a:extLst>
              <a:ext uri="{FF2B5EF4-FFF2-40B4-BE49-F238E27FC236}">
                <a16:creationId xmlns:a16="http://schemas.microsoft.com/office/drawing/2014/main" id="{0AF74C14-DE22-FE4D-B865-03FBE975D57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23850" y="1707654"/>
            <a:ext cx="8424334" cy="288032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2724193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23528" y="1563638"/>
            <a:ext cx="2520000" cy="2880320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9" name="Espace réservé du texte 7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312000" y="1563638"/>
            <a:ext cx="2520000" cy="2860762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10" name="Espace réservé du texte 7"/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6263999" y="1563638"/>
            <a:ext cx="2520000" cy="2860762"/>
          </a:xfrm>
        </p:spPr>
        <p:txBody>
          <a:bodyPr/>
          <a:lstStyle>
            <a:lvl1pPr marL="144000" indent="-144000">
              <a:spcBef>
                <a:spcPts val="400"/>
              </a:spcBef>
              <a:spcAft>
                <a:spcPts val="800"/>
              </a:spcAft>
              <a:buFont typeface="+mj-lt"/>
              <a:buAutoNum type="arabicPeriod"/>
              <a:defRPr b="1"/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Titre de la partie</a:t>
            </a:r>
          </a:p>
          <a:p>
            <a:pPr lvl="1"/>
            <a:r>
              <a:rPr lang="fr-FR" dirty="0"/>
              <a:t>Deuxième niveau</a:t>
            </a:r>
          </a:p>
        </p:txBody>
      </p: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15CA4CAF-6729-AB4D-9354-99C08AEAB1B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323850" y="4797631"/>
            <a:ext cx="1210435" cy="34586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fld id="{251C71F6-E0A6-1740-B64F-38F332886BAF}" type="datetime1">
              <a:rPr lang="fr-FR" cap="all" smtClean="0"/>
              <a:pPr/>
              <a:t>25/10/2022</a:t>
            </a:fld>
            <a:endParaRPr lang="fr-FR" cap="all" dirty="0"/>
          </a:p>
        </p:txBody>
      </p:sp>
      <p:sp>
        <p:nvSpPr>
          <p:cNvPr id="25" name="Titre 18">
            <a:extLst>
              <a:ext uri="{FF2B5EF4-FFF2-40B4-BE49-F238E27FC236}">
                <a16:creationId xmlns:a16="http://schemas.microsoft.com/office/drawing/2014/main" id="{8909A550-9D66-7141-BF64-73CAD209688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850" y="682801"/>
            <a:ext cx="8424863" cy="539991"/>
          </a:xfrm>
        </p:spPr>
        <p:txBody>
          <a:bodyPr/>
          <a:lstStyle/>
          <a:p>
            <a:r>
              <a:rPr lang="fr-FR" dirty="0"/>
              <a:t>Sommaire</a:t>
            </a:r>
          </a:p>
        </p:txBody>
      </p:sp>
    </p:spTree>
    <p:extLst>
      <p:ext uri="{BB962C8B-B14F-4D97-AF65-F5344CB8AC3E}">
        <p14:creationId xmlns:p14="http://schemas.microsoft.com/office/powerpoint/2010/main" val="2888137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lonnes de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15CA4CAF-6729-AB4D-9354-99C08AEAB1B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323850" y="4797631"/>
            <a:ext cx="1210435" cy="34586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fld id="{5E6183FC-BA60-7C49-ABF3-B50982741576}" type="datetime1">
              <a:rPr lang="fr-FR" cap="all" smtClean="0"/>
              <a:pPr/>
              <a:t>25/10/2022</a:t>
            </a:fld>
            <a:endParaRPr lang="fr-FR" cap="all" dirty="0"/>
          </a:p>
        </p:txBody>
      </p:sp>
      <p:sp>
        <p:nvSpPr>
          <p:cNvPr id="11" name="Espace réservé du texte 7">
            <a:extLst>
              <a:ext uri="{FF2B5EF4-FFF2-40B4-BE49-F238E27FC236}">
                <a16:creationId xmlns:a16="http://schemas.microsoft.com/office/drawing/2014/main" id="{D4959A1A-C7DE-6748-A32B-7732F0ACFCF1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 bwMode="gray">
          <a:xfrm>
            <a:off x="323851" y="1248679"/>
            <a:ext cx="8424614" cy="242951"/>
          </a:xfrm>
        </p:spPr>
        <p:txBody>
          <a:bodyPr/>
          <a:lstStyle>
            <a:lvl1pPr marL="0" indent="95250">
              <a:spcBef>
                <a:spcPts val="400"/>
              </a:spcBef>
              <a:spcAft>
                <a:spcPts val="800"/>
              </a:spcAft>
              <a:buFont typeface="+mj-lt"/>
              <a:buNone/>
              <a:tabLst/>
              <a:defRPr sz="15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Sous-titre</a:t>
            </a:r>
          </a:p>
          <a:p>
            <a:pPr lvl="0"/>
            <a:endParaRPr lang="fr-FR" dirty="0"/>
          </a:p>
        </p:txBody>
      </p:sp>
      <p:sp>
        <p:nvSpPr>
          <p:cNvPr id="12" name="Titre 18">
            <a:extLst>
              <a:ext uri="{FF2B5EF4-FFF2-40B4-BE49-F238E27FC236}">
                <a16:creationId xmlns:a16="http://schemas.microsoft.com/office/drawing/2014/main" id="{5919F96B-C5FF-5146-9075-19E07CEBB75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850" y="682801"/>
            <a:ext cx="8424863" cy="539991"/>
          </a:xfrm>
        </p:spPr>
        <p:txBody>
          <a:bodyPr/>
          <a:lstStyle/>
          <a:p>
            <a:r>
              <a:rPr lang="fr-FR" dirty="0"/>
              <a:t>Titre</a:t>
            </a:r>
          </a:p>
        </p:txBody>
      </p:sp>
      <p:sp>
        <p:nvSpPr>
          <p:cNvPr id="13" name="Espace réservé du texte 11">
            <a:extLst>
              <a:ext uri="{FF2B5EF4-FFF2-40B4-BE49-F238E27FC236}">
                <a16:creationId xmlns:a16="http://schemas.microsoft.com/office/drawing/2014/main" id="{AC8956DD-B832-6147-8A66-A70995085BBE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323528" y="1707654"/>
            <a:ext cx="2556471" cy="288032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4" name="Espace réservé du texte 11">
            <a:extLst>
              <a:ext uri="{FF2B5EF4-FFF2-40B4-BE49-F238E27FC236}">
                <a16:creationId xmlns:a16="http://schemas.microsoft.com/office/drawing/2014/main" id="{DF66E72C-274C-AC4E-B20B-393EBD9A717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275856" y="1707654"/>
            <a:ext cx="2520000" cy="288032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5" name="Espace réservé du texte 11">
            <a:extLst>
              <a:ext uri="{FF2B5EF4-FFF2-40B4-BE49-F238E27FC236}">
                <a16:creationId xmlns:a16="http://schemas.microsoft.com/office/drawing/2014/main" id="{10D42E91-F78E-1D46-9374-4446D0F5796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6228184" y="1707654"/>
            <a:ext cx="2520000" cy="288032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</p:spTree>
    <p:extLst>
      <p:ext uri="{BB962C8B-B14F-4D97-AF65-F5344CB8AC3E}">
        <p14:creationId xmlns:p14="http://schemas.microsoft.com/office/powerpoint/2010/main" val="691346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re, sous-titre, textes 3 et imag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23528" y="1707654"/>
            <a:ext cx="2520000" cy="288032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7" name="Espace réservé de la date 3">
            <a:extLst>
              <a:ext uri="{FF2B5EF4-FFF2-40B4-BE49-F238E27FC236}">
                <a16:creationId xmlns:a16="http://schemas.microsoft.com/office/drawing/2014/main" id="{CEFA8BB7-D3E4-254A-BB0E-3D1C8C64E19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323850" y="4797631"/>
            <a:ext cx="1210435" cy="34586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fld id="{0597CDB5-73DC-8641-8CC1-FAD9379FD627}" type="datetime1">
              <a:rPr lang="fr-FR" cap="all" smtClean="0"/>
              <a:pPr/>
              <a:t>25/10/2022</a:t>
            </a:fld>
            <a:endParaRPr lang="fr-FR" cap="all" dirty="0"/>
          </a:p>
        </p:txBody>
      </p:sp>
      <p:sp>
        <p:nvSpPr>
          <p:cNvPr id="18" name="Espace réservé du texte 7">
            <a:extLst>
              <a:ext uri="{FF2B5EF4-FFF2-40B4-BE49-F238E27FC236}">
                <a16:creationId xmlns:a16="http://schemas.microsoft.com/office/drawing/2014/main" id="{35840C24-F178-C44C-B5A1-3EB8F3EF4B9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23851" y="1248679"/>
            <a:ext cx="8424614" cy="242951"/>
          </a:xfrm>
        </p:spPr>
        <p:txBody>
          <a:bodyPr/>
          <a:lstStyle>
            <a:lvl1pPr marL="0" indent="95250">
              <a:spcBef>
                <a:spcPts val="400"/>
              </a:spcBef>
              <a:spcAft>
                <a:spcPts val="800"/>
              </a:spcAft>
              <a:buFont typeface="+mj-lt"/>
              <a:buNone/>
              <a:tabLst/>
              <a:defRPr sz="15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Sous-titre</a:t>
            </a:r>
          </a:p>
          <a:p>
            <a:pPr lvl="0"/>
            <a:endParaRPr lang="fr-FR" dirty="0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0271A58A-1CC5-D145-89AA-12537E5CE3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850" y="682801"/>
            <a:ext cx="8424863" cy="539991"/>
          </a:xfrm>
        </p:spPr>
        <p:txBody>
          <a:bodyPr/>
          <a:lstStyle/>
          <a:p>
            <a:r>
              <a:rPr lang="fr-FR" dirty="0"/>
              <a:t>Titre</a:t>
            </a:r>
          </a:p>
        </p:txBody>
      </p:sp>
      <p:sp>
        <p:nvSpPr>
          <p:cNvPr id="8" name="Espace réservé pour une image  7">
            <a:extLst>
              <a:ext uri="{FF2B5EF4-FFF2-40B4-BE49-F238E27FC236}">
                <a16:creationId xmlns:a16="http://schemas.microsoft.com/office/drawing/2014/main" id="{7004A35F-FCE5-0248-9AD4-C4E7502EF16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3131840" y="1707654"/>
            <a:ext cx="5616624" cy="2880320"/>
          </a:xfrm>
        </p:spPr>
        <p:txBody>
          <a:bodyPr/>
          <a:lstStyle/>
          <a:p>
            <a:r>
              <a:rPr lang="fr-FR"/>
              <a:t>Cliquez sur l'icône pour ajouter une image</a:t>
            </a:r>
          </a:p>
        </p:txBody>
      </p:sp>
    </p:spTree>
    <p:extLst>
      <p:ext uri="{BB962C8B-B14F-4D97-AF65-F5344CB8AC3E}">
        <p14:creationId xmlns:p14="http://schemas.microsoft.com/office/powerpoint/2010/main" val="20771856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, sous-titre, textes 3, et graphiqu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6228184" y="1707654"/>
            <a:ext cx="2520000" cy="288032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 baseline="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fr-FR" dirty="0"/>
              <a:t>Texte de niveau 1</a:t>
            </a:r>
          </a:p>
          <a:p>
            <a:pPr lvl="1"/>
            <a:r>
              <a:rPr lang="fr-FR" dirty="0"/>
              <a:t>Texte de niveau 2</a:t>
            </a:r>
          </a:p>
          <a:p>
            <a:pPr lvl="2"/>
            <a:r>
              <a:rPr lang="fr-FR" dirty="0"/>
              <a:t>Texte de niveau 3</a:t>
            </a:r>
          </a:p>
          <a:p>
            <a:pPr lvl="3"/>
            <a:r>
              <a:rPr lang="fr-FR" dirty="0"/>
              <a:t>Texte de niveau 4</a:t>
            </a:r>
          </a:p>
          <a:p>
            <a:pPr lvl="4"/>
            <a:r>
              <a:rPr lang="fr-FR" dirty="0"/>
              <a:t>Texte de niveau 5</a:t>
            </a:r>
          </a:p>
        </p:txBody>
      </p:sp>
      <p:sp>
        <p:nvSpPr>
          <p:cNvPr id="17" name="Espace réservé de la date 3">
            <a:extLst>
              <a:ext uri="{FF2B5EF4-FFF2-40B4-BE49-F238E27FC236}">
                <a16:creationId xmlns:a16="http://schemas.microsoft.com/office/drawing/2014/main" id="{CEFA8BB7-D3E4-254A-BB0E-3D1C8C64E198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323850" y="4797631"/>
            <a:ext cx="1210435" cy="34586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fld id="{8E1290DD-BE4D-794B-919C-D565D1B9C67D}" type="datetime1">
              <a:rPr lang="fr-FR" cap="all" smtClean="0"/>
              <a:pPr/>
              <a:t>25/10/2022</a:t>
            </a:fld>
            <a:endParaRPr lang="fr-FR" cap="all" dirty="0"/>
          </a:p>
        </p:txBody>
      </p:sp>
      <p:sp>
        <p:nvSpPr>
          <p:cNvPr id="18" name="Espace réservé du texte 7">
            <a:extLst>
              <a:ext uri="{FF2B5EF4-FFF2-40B4-BE49-F238E27FC236}">
                <a16:creationId xmlns:a16="http://schemas.microsoft.com/office/drawing/2014/main" id="{35840C24-F178-C44C-B5A1-3EB8F3EF4B9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23851" y="1248679"/>
            <a:ext cx="8424614" cy="242951"/>
          </a:xfrm>
        </p:spPr>
        <p:txBody>
          <a:bodyPr/>
          <a:lstStyle>
            <a:lvl1pPr marL="0" indent="95250">
              <a:spcBef>
                <a:spcPts val="400"/>
              </a:spcBef>
              <a:spcAft>
                <a:spcPts val="800"/>
              </a:spcAft>
              <a:buFont typeface="+mj-lt"/>
              <a:buNone/>
              <a:tabLst/>
              <a:defRPr sz="15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24000" indent="-144000">
              <a:spcBef>
                <a:spcPts val="600"/>
              </a:spcBef>
              <a:spcAft>
                <a:spcPts val="800"/>
              </a:spcAft>
              <a:buFont typeface="+mj-lt"/>
              <a:buAutoNum type="alphaLcPeriod"/>
              <a:defRPr/>
            </a:lvl2pPr>
          </a:lstStyle>
          <a:p>
            <a:pPr lvl="0"/>
            <a:r>
              <a:rPr lang="fr-FR" dirty="0"/>
              <a:t>Sous-titre</a:t>
            </a:r>
          </a:p>
          <a:p>
            <a:pPr lvl="0"/>
            <a:endParaRPr lang="fr-FR" dirty="0"/>
          </a:p>
        </p:txBody>
      </p:sp>
      <p:sp>
        <p:nvSpPr>
          <p:cNvPr id="19" name="Titre 18">
            <a:extLst>
              <a:ext uri="{FF2B5EF4-FFF2-40B4-BE49-F238E27FC236}">
                <a16:creationId xmlns:a16="http://schemas.microsoft.com/office/drawing/2014/main" id="{0271A58A-1CC5-D145-89AA-12537E5CE3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3850" y="682801"/>
            <a:ext cx="8424863" cy="539991"/>
          </a:xfrm>
        </p:spPr>
        <p:txBody>
          <a:bodyPr/>
          <a:lstStyle/>
          <a:p>
            <a:r>
              <a:rPr lang="fr-FR" dirty="0"/>
              <a:t>Titre</a:t>
            </a:r>
          </a:p>
        </p:txBody>
      </p:sp>
      <p:sp>
        <p:nvSpPr>
          <p:cNvPr id="3" name="Espace réservé du graphique 2">
            <a:extLst>
              <a:ext uri="{FF2B5EF4-FFF2-40B4-BE49-F238E27FC236}">
                <a16:creationId xmlns:a16="http://schemas.microsoft.com/office/drawing/2014/main" id="{66D3B633-BB7B-4941-BF9B-161C5342E3AA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323528" y="1707654"/>
            <a:ext cx="5761038" cy="2879725"/>
          </a:xfrm>
        </p:spPr>
        <p:txBody>
          <a:bodyPr/>
          <a:lstStyle/>
          <a:p>
            <a:r>
              <a:rPr lang="fr-FR"/>
              <a:t>Cliquez sur l'icône pour ajouter un graphique</a:t>
            </a:r>
          </a:p>
        </p:txBody>
      </p:sp>
    </p:spTree>
    <p:extLst>
      <p:ext uri="{BB962C8B-B14F-4D97-AF65-F5344CB8AC3E}">
        <p14:creationId xmlns:p14="http://schemas.microsoft.com/office/powerpoint/2010/main" val="2044116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re et sous-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Espace réservé du texte 10"/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323850" y="2139702"/>
            <a:ext cx="8424000" cy="2293224"/>
          </a:xfrm>
        </p:spPr>
        <p:txBody>
          <a:bodyPr/>
          <a:lstStyle>
            <a:lvl1pPr>
              <a:lnSpc>
                <a:spcPct val="90000"/>
              </a:lnSpc>
              <a:spcAft>
                <a:spcPts val="0"/>
              </a:spcAft>
              <a:defRPr sz="3250" b="1" cap="all" baseline="0"/>
            </a:lvl1pPr>
            <a:lvl2pPr marL="92075" indent="0">
              <a:spcBef>
                <a:spcPts val="500"/>
              </a:spcBef>
              <a:spcAft>
                <a:spcPts val="0"/>
              </a:spcAft>
              <a:buNone/>
              <a:tabLst/>
              <a:defRPr sz="1850"/>
            </a:lvl2pPr>
          </a:lstStyle>
          <a:p>
            <a:pPr lvl="0"/>
            <a:r>
              <a:rPr lang="fr-FR" dirty="0"/>
              <a:t>Titre</a:t>
            </a:r>
          </a:p>
          <a:p>
            <a:pPr lvl="1"/>
            <a:r>
              <a:rPr lang="fr-FR" dirty="0"/>
              <a:t>Sous-titre</a:t>
            </a:r>
          </a:p>
        </p:txBody>
      </p:sp>
      <p:cxnSp>
        <p:nvCxnSpPr>
          <p:cNvPr id="12" name="Connecteur droit 11"/>
          <p:cNvCxnSpPr>
            <a:cxnSpLocks/>
          </p:cNvCxnSpPr>
          <p:nvPr/>
        </p:nvCxnSpPr>
        <p:spPr bwMode="gray">
          <a:xfrm>
            <a:off x="323850" y="4784400"/>
            <a:ext cx="8424614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Espace réservé de la date 3">
            <a:extLst>
              <a:ext uri="{FF2B5EF4-FFF2-40B4-BE49-F238E27FC236}">
                <a16:creationId xmlns:a16="http://schemas.microsoft.com/office/drawing/2014/main" id="{C192E6B1-2CEB-FB47-B10B-D25D43DF8D96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323850" y="4797631"/>
            <a:ext cx="1210435" cy="34586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fld id="{D7698221-35EF-134F-B87A-568DECC70F29}" type="datetime1">
              <a:rPr lang="fr-FR" cap="all" smtClean="0"/>
              <a:pPr/>
              <a:t>25/10/2022</a:t>
            </a:fld>
            <a:endParaRPr lang="fr-FR" cap="all" dirty="0"/>
          </a:p>
        </p:txBody>
      </p:sp>
      <p:sp>
        <p:nvSpPr>
          <p:cNvPr id="14" name="Espace réservé du numéro de diapositive 5">
            <a:extLst>
              <a:ext uri="{FF2B5EF4-FFF2-40B4-BE49-F238E27FC236}">
                <a16:creationId xmlns:a16="http://schemas.microsoft.com/office/drawing/2014/main" id="{0593ECE3-ACEF-7441-BABB-08F519CCE7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7398713" y="4783500"/>
            <a:ext cx="135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6DA666B-6CB8-46EE-98E7-888558C35C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69518" y="182256"/>
            <a:ext cx="2183166" cy="1453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581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pour une image  7"/>
          <p:cNvSpPr>
            <a:spLocks noGrp="1"/>
          </p:cNvSpPr>
          <p:nvPr>
            <p:ph type="pic" sz="quarter" idx="13" hasCustomPrompt="1"/>
          </p:nvPr>
        </p:nvSpPr>
        <p:spPr bwMode="gray">
          <a:xfrm>
            <a:off x="0" y="987574"/>
            <a:ext cx="9144000" cy="4194384"/>
          </a:xfrm>
          <a:solidFill>
            <a:srgbClr val="00B0F0"/>
          </a:solidFill>
        </p:spPr>
        <p:txBody>
          <a:bodyPr tIns="1080000" anchor="ctr" anchorCtr="0"/>
          <a:lstStyle>
            <a:lvl1pPr algn="ctr">
              <a:defRPr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Sélectionner l’icône pour insérer une image, </a:t>
            </a:r>
            <a:br>
              <a:rPr lang="fr-FR" dirty="0"/>
            </a:br>
            <a:r>
              <a:rPr lang="fr-FR" dirty="0"/>
              <a:t>puis disposer l’image en arrière plan </a:t>
            </a:r>
            <a:br>
              <a:rPr lang="fr-FR" dirty="0"/>
            </a:br>
            <a:r>
              <a:rPr lang="fr-FR" dirty="0"/>
              <a:t>(Sélectionner l’image avec le bouton droit de la souris / </a:t>
            </a:r>
            <a:br>
              <a:rPr lang="fr-FR" dirty="0"/>
            </a:br>
            <a:r>
              <a:rPr lang="fr-FR" dirty="0"/>
              <a:t>Mettre à l’arrière plan)</a:t>
            </a:r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02A90153-98CB-E943-A611-AD9242F15601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364285" y="4797631"/>
            <a:ext cx="1170000" cy="345869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>
              <a:defRPr sz="750" b="1">
                <a:solidFill>
                  <a:schemeClr val="bg1"/>
                </a:solidFill>
              </a:defRPr>
            </a:lvl1pPr>
          </a:lstStyle>
          <a:p>
            <a:fld id="{5F7325A3-5315-1B4B-A0D9-112471EB5837}" type="datetime1">
              <a:rPr lang="fr-FR" cap="all" smtClean="0"/>
              <a:pPr/>
              <a:t>25/10/2022</a:t>
            </a:fld>
            <a:endParaRPr lang="fr-FR" cap="all" dirty="0"/>
          </a:p>
        </p:txBody>
      </p:sp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 bwMode="gray">
          <a:xfrm>
            <a:off x="359999" y="738000"/>
            <a:ext cx="8424000" cy="4046400"/>
          </a:xfrm>
          <a:custGeom>
            <a:avLst/>
            <a:gdLst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8424000 w 8424000"/>
              <a:gd name="connsiteY2" fmla="*/ 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  <a:gd name="connsiteX2" fmla="*/ 0 w 8424000"/>
              <a:gd name="connsiteY2" fmla="*/ 40 h 4046400"/>
              <a:gd name="connsiteX3" fmla="*/ 8424000 w 8424000"/>
              <a:gd name="connsiteY3" fmla="*/ 0 h 4046400"/>
              <a:gd name="connsiteX4" fmla="*/ 8424000 w 8424000"/>
              <a:gd name="connsiteY4" fmla="*/ 4046400 h 4046400"/>
              <a:gd name="connsiteX0" fmla="*/ 8424000 w 8424000"/>
              <a:gd name="connsiteY0" fmla="*/ 4046400 h 4046400"/>
              <a:gd name="connsiteX1" fmla="*/ 0 w 8424000"/>
              <a:gd name="connsiteY1" fmla="*/ 4046360 h 4046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424000" h="4046400" stroke="0" extrusionOk="0">
                <a:moveTo>
                  <a:pt x="8424000" y="4046400"/>
                </a:moveTo>
                <a:lnTo>
                  <a:pt x="0" y="4046360"/>
                </a:lnTo>
                <a:lnTo>
                  <a:pt x="0" y="40"/>
                </a:lnTo>
                <a:cubicBezTo>
                  <a:pt x="0" y="18"/>
                  <a:pt x="3771553" y="0"/>
                  <a:pt x="8424000" y="0"/>
                </a:cubicBezTo>
                <a:lnTo>
                  <a:pt x="8424000" y="4046400"/>
                </a:lnTo>
                <a:close/>
              </a:path>
              <a:path w="8424000" h="4046400" fill="none">
                <a:moveTo>
                  <a:pt x="8424000" y="4046400"/>
                </a:moveTo>
                <a:lnTo>
                  <a:pt x="0" y="4046360"/>
                </a:lnTo>
              </a:path>
            </a:pathLst>
          </a:custGeom>
          <a:ln w="10160">
            <a:solidFill>
              <a:schemeClr val="bg1"/>
            </a:solidFill>
          </a:ln>
        </p:spPr>
        <p:txBody>
          <a:bodyPr lIns="0" bIns="360000" anchor="ctr" anchorCtr="0"/>
          <a:lstStyle>
            <a:lvl1pPr marL="396000" indent="-396000">
              <a:buFont typeface="+mj-lt"/>
              <a:buAutoNum type="arabicPeriod"/>
              <a:defRPr sz="325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  <p:sp>
        <p:nvSpPr>
          <p:cNvPr id="10" name="Espace réservé du numéro de diapositive 5">
            <a:extLst>
              <a:ext uri="{FF2B5EF4-FFF2-40B4-BE49-F238E27FC236}">
                <a16:creationId xmlns:a16="http://schemas.microsoft.com/office/drawing/2014/main" id="{BE3965BE-3A81-1248-821F-39E8294A18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7398713" y="4783500"/>
            <a:ext cx="135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bg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765460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uver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 bwMode="gray">
          <a:xfrm>
            <a:off x="0" y="496350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4EA19884-7A29-DC4E-9311-A62E54788E52}" type="datetime1">
              <a:rPr lang="fr-FR" smtClean="0"/>
              <a:t>25/10/2022</a:t>
            </a:fld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 bwMode="gray">
          <a:xfrm>
            <a:off x="0" y="4963500"/>
            <a:ext cx="180000" cy="180000"/>
          </a:xfr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fld id="{10C140CD-8AED-46FF-A9A2-77308F3F39AE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 bwMode="gray">
          <a:xfrm>
            <a:off x="0" y="0"/>
            <a:ext cx="180000" cy="180000"/>
          </a:xfrm>
          <a:prstGeom prst="rect">
            <a:avLst/>
          </a:prstGeom>
          <a:ln>
            <a:solidFill>
              <a:schemeClr val="tx1">
                <a:alpha val="0"/>
              </a:schemeClr>
            </a:solidFill>
          </a:ln>
        </p:spPr>
        <p:txBody>
          <a:bodyPr/>
          <a:lstStyle>
            <a:lvl1pPr>
              <a:defRPr sz="1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r>
              <a:rPr lang="fr-FR" dirty="0"/>
              <a:t>Titre</a:t>
            </a:r>
          </a:p>
        </p:txBody>
      </p:sp>
    </p:spTree>
    <p:extLst>
      <p:ext uri="{BB962C8B-B14F-4D97-AF65-F5344CB8AC3E}">
        <p14:creationId xmlns:p14="http://schemas.microsoft.com/office/powerpoint/2010/main" val="21274075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323850" y="1707654"/>
            <a:ext cx="8424863" cy="2952325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noProof="0" dirty="0"/>
              <a:t>Texte de niveau 1</a:t>
            </a:r>
          </a:p>
          <a:p>
            <a:pPr lvl="1"/>
            <a:r>
              <a:rPr lang="fr-FR" noProof="0" dirty="0"/>
              <a:t>Texte de niveau 2</a:t>
            </a:r>
          </a:p>
          <a:p>
            <a:pPr lvl="2"/>
            <a:r>
              <a:rPr lang="fr-FR" noProof="0" dirty="0"/>
              <a:t>Texte de niveau 3</a:t>
            </a:r>
          </a:p>
          <a:p>
            <a:pPr lvl="3"/>
            <a:r>
              <a:rPr lang="fr-FR" noProof="0" dirty="0"/>
              <a:t>Texte de niveau 4</a:t>
            </a:r>
          </a:p>
          <a:p>
            <a:pPr lvl="4"/>
            <a:r>
              <a:rPr lang="fr-FR" noProof="0" dirty="0"/>
              <a:t>Texte de niveau 5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7398713" y="4783500"/>
            <a:ext cx="1350000" cy="3600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r">
              <a:defRPr sz="750" b="1">
                <a:solidFill>
                  <a:schemeClr val="tx1"/>
                </a:solidFill>
              </a:defRPr>
            </a:lvl1pPr>
          </a:lstStyle>
          <a:p>
            <a:fld id="{733122C9-A0B9-462F-8757-0847AD287B63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10" name="Connecteur droit 9"/>
          <p:cNvCxnSpPr>
            <a:cxnSpLocks/>
          </p:cNvCxnSpPr>
          <p:nvPr/>
        </p:nvCxnSpPr>
        <p:spPr bwMode="gray">
          <a:xfrm>
            <a:off x="323850" y="4784400"/>
            <a:ext cx="8424614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Espace réservé du titre 11">
            <a:extLst>
              <a:ext uri="{FF2B5EF4-FFF2-40B4-BE49-F238E27FC236}">
                <a16:creationId xmlns:a16="http://schemas.microsoft.com/office/drawing/2014/main" id="{59FB2B3E-557E-DB42-9DB7-D6A72FD3AB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850" y="682801"/>
            <a:ext cx="8424863" cy="53999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Titre 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F8170561-5F7A-B046-81BE-E60E60355D4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15703" y="4783500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50" b="1">
                <a:solidFill>
                  <a:schemeClr val="tx1"/>
                </a:solidFill>
              </a:defRPr>
            </a:lvl1pPr>
          </a:lstStyle>
          <a:p>
            <a:fld id="{B858D49A-5A7A-574D-A0ED-52B5C1EFA876}" type="datetime1">
              <a:rPr lang="fr-FR" cap="all" smtClean="0"/>
              <a:pPr/>
              <a:t>25/10/2022</a:t>
            </a:fld>
            <a:endParaRPr lang="fr-FR" cap="all" dirty="0"/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E071FEB6-0E77-DD46-9DA0-C52EF51FC7F3}"/>
              </a:ext>
            </a:extLst>
          </p:cNvPr>
          <p:cNvCxnSpPr/>
          <p:nvPr/>
        </p:nvCxnSpPr>
        <p:spPr bwMode="gray">
          <a:xfrm>
            <a:off x="360000" y="4784400"/>
            <a:ext cx="8424000" cy="0"/>
          </a:xfrm>
          <a:prstGeom prst="line">
            <a:avLst/>
          </a:prstGeom>
          <a:ln w="1016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Image 3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2217" y="3989014"/>
            <a:ext cx="2493601" cy="1421113"/>
          </a:xfrm>
          <a:prstGeom prst="rect">
            <a:avLst/>
          </a:prstGeom>
        </p:spPr>
      </p:pic>
      <p:pic>
        <p:nvPicPr>
          <p:cNvPr id="14" name="Image 13"/>
          <p:cNvPicPr>
            <a:picLocks noChangeAspect="1"/>
          </p:cNvPicPr>
          <p:nvPr userDrawn="1"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90" t="18999" r="6605" b="8985"/>
          <a:stretch/>
        </p:blipFill>
        <p:spPr>
          <a:xfrm>
            <a:off x="7959017" y="179624"/>
            <a:ext cx="770163" cy="663934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D557281F-3CE4-4135-832C-DBA81430CE1A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288000" y="138223"/>
            <a:ext cx="683600" cy="455091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F3EF6656-F17C-41A7-BED0-106E3C213034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6604147" y="195486"/>
            <a:ext cx="1136205" cy="618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5928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</p:sldLayoutIdLst>
  <p:hf hdr="0"/>
  <p:txStyles>
    <p:titleStyle>
      <a:lvl1pPr marL="14288" indent="0" algn="l" defTabSz="914400" rtl="0" eaLnBrk="1" latinLnBrk="0" hangingPunct="1">
        <a:lnSpc>
          <a:spcPct val="90000"/>
        </a:lnSpc>
        <a:spcBef>
          <a:spcPct val="0"/>
        </a:spcBef>
        <a:buNone/>
        <a:tabLst/>
        <a:defRPr sz="25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2075" indent="0" algn="l" defTabSz="914400" rtl="0" eaLnBrk="1" latinLnBrk="0" hangingPunct="1">
        <a:lnSpc>
          <a:spcPct val="100000"/>
        </a:lnSpc>
        <a:spcBef>
          <a:spcPts val="0"/>
        </a:spcBef>
        <a:spcAft>
          <a:spcPts val="500"/>
        </a:spcAft>
        <a:buFont typeface="Arial" pitchFamily="34" charset="0"/>
        <a:buNone/>
        <a:tabLst/>
        <a:defRPr sz="1400" b="0" kern="1200">
          <a:solidFill>
            <a:schemeClr val="tx1"/>
          </a:solidFill>
          <a:latin typeface="+mn-lt"/>
          <a:ea typeface="+mn-ea"/>
          <a:cs typeface="+mn-cs"/>
        </a:defRPr>
      </a:lvl1pPr>
      <a:lvl2pPr marL="351450" indent="-171450" algn="l" defTabSz="914400" rtl="0" eaLnBrk="1" latinLnBrk="0" hangingPunct="1">
        <a:lnSpc>
          <a:spcPct val="100000"/>
        </a:lnSpc>
        <a:spcBef>
          <a:spcPts val="600"/>
        </a:spcBef>
        <a:spcAft>
          <a:spcPts val="600"/>
        </a:spcAft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531450" indent="-17145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Wingdings" pitchFamily="2" charset="2"/>
        <a:buChar char="§"/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11450" indent="-17145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Arial" panose="020B0604020202020204" pitchFamily="34" charset="0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927450" indent="-171450" algn="l" defTabSz="914400" rtl="0" eaLnBrk="1" latinLnBrk="0" hangingPunct="1">
        <a:lnSpc>
          <a:spcPct val="100000"/>
        </a:lnSpc>
        <a:spcBef>
          <a:spcPts val="100"/>
        </a:spcBef>
        <a:spcAft>
          <a:spcPts val="100"/>
        </a:spcAft>
        <a:buSzPct val="100000"/>
        <a:buFont typeface="Wingdings" pitchFamily="2" charset="2"/>
        <a:buChar char="§"/>
        <a:defRPr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indent="0" algn="l" defTabSz="914400" rtl="0" eaLnBrk="1" latinLnBrk="0" hangingPunct="1">
        <a:spcBef>
          <a:spcPct val="20000"/>
        </a:spcBef>
        <a:buFont typeface="Arial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>
          <p15:clr>
            <a:srgbClr val="F26B43"/>
          </p15:clr>
        </p15:guide>
        <p15:guide id="2" pos="20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D23D62-17A8-6547-AF6B-323A348324DB}" type="datetime1">
              <a:rPr lang="fr-FR" smtClean="0"/>
              <a:t>25/10/2022</a:t>
            </a:fld>
            <a:endParaRPr lang="fr-FR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140CD-8AED-46FF-A9A2-77308F3F39AE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90" t="18999" r="6605" b="8985"/>
          <a:stretch/>
        </p:blipFill>
        <p:spPr>
          <a:xfrm>
            <a:off x="323528" y="3219822"/>
            <a:ext cx="1670586" cy="144016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F8425DAF-2825-44A1-870B-94B1DB6D38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80000" y="195487"/>
            <a:ext cx="2379622" cy="1584176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EBA23D5A-54C4-4DAA-A770-B91BEF7968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710" y="1707654"/>
            <a:ext cx="1814221" cy="987786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9811BFE6-9896-4803-BD79-4DBE929A9840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57" t="6144" r="9560" b="37482"/>
          <a:stretch/>
        </p:blipFill>
        <p:spPr bwMode="auto">
          <a:xfrm>
            <a:off x="2723505" y="663538"/>
            <a:ext cx="3036397" cy="38164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537E062C-B094-490B-966B-B7A852162675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57" t="5837" r="10380" b="36868"/>
          <a:stretch/>
        </p:blipFill>
        <p:spPr bwMode="auto">
          <a:xfrm>
            <a:off x="5938037" y="659106"/>
            <a:ext cx="2956586" cy="3816424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24296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7698221-35EF-134F-B87A-568DECC70F29}" type="datetime1">
              <a:rPr lang="fr-FR" cap="all" smtClean="0"/>
              <a:pPr/>
              <a:t>25/10/2022</a:t>
            </a:fld>
            <a:endParaRPr lang="fr-FR" cap="all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2</a:t>
            </a:fld>
            <a:endParaRPr lang="fr-FR" dirty="0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90" t="18999" r="6605" b="8985"/>
          <a:stretch/>
        </p:blipFill>
        <p:spPr>
          <a:xfrm>
            <a:off x="7516422" y="456786"/>
            <a:ext cx="1231428" cy="1061576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30A6B24D-D715-4B7E-965E-C27F99A909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80112" y="456786"/>
            <a:ext cx="1670205" cy="909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12997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FF5838E-2EB6-D842-9098-9F664E4D4EE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3F062354-586A-2148-939E-36D4AD9976B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94C553D7-AA5E-904F-93FB-3459212A93D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1" name="Espace réservé de la date 1">
            <a:extLst>
              <a:ext uri="{FF2B5EF4-FFF2-40B4-BE49-F238E27FC236}">
                <a16:creationId xmlns:a16="http://schemas.microsoft.com/office/drawing/2014/main" id="{E45A732E-432A-CB4E-9BAD-E9025E01C93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23850" y="4797631"/>
            <a:ext cx="1170000" cy="345869"/>
          </a:xfrm>
        </p:spPr>
        <p:txBody>
          <a:bodyPr/>
          <a:lstStyle/>
          <a:p>
            <a:fld id="{BD43F710-A1AE-7747-9628-B3862EF0B7E9}" type="datetime1">
              <a:rPr lang="fr-FR" cap="all" smtClean="0"/>
              <a:t>25/10/2022</a:t>
            </a:fld>
            <a:endParaRPr lang="fr-FR" cap="all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F68F9E10-0847-C84E-A00D-4E630B5DE2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81515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  2"/>
          <p:cNvSpPr>
            <a:spLocks noGrp="1"/>
          </p:cNvSpPr>
          <p:nvPr>
            <p:ph type="pic" sz="quarter" idx="13"/>
          </p:nvPr>
        </p:nvSpPr>
        <p:spPr>
          <a:solidFill>
            <a:srgbClr val="00B0F0"/>
          </a:solidFill>
        </p:spPr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A8FAAC2-ECC7-674E-BA6D-9C8C798446C6}" type="datetime1">
              <a:rPr lang="fr-FR" cap="all" smtClean="0"/>
              <a:t>25/10/2022</a:t>
            </a:fld>
            <a:endParaRPr lang="fr-FR" cap="all" dirty="0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Titre de partie</a:t>
            </a:r>
          </a:p>
        </p:txBody>
      </p:sp>
      <p:sp>
        <p:nvSpPr>
          <p:cNvPr id="11" name="Espace réservé du numéro de diapositive 10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4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1094538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E4F9C7A-68E5-0042-9946-4669E134DC3E}" type="datetime1">
              <a:rPr lang="fr-FR" cap="all" smtClean="0"/>
              <a:t>25/10/2022</a:t>
            </a:fld>
            <a:endParaRPr lang="fr-FR" cap="all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0AB48ED5-418C-F640-8AB7-E75C104C25CB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re 4">
            <a:extLst>
              <a:ext uri="{FF2B5EF4-FFF2-40B4-BE49-F238E27FC236}">
                <a16:creationId xmlns:a16="http://schemas.microsoft.com/office/drawing/2014/main" id="{7FECE53A-9267-D842-B87E-F184AF518E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27883A4E-11C3-A343-86BD-29780D88B23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225037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FBBE627C-BEA7-5246-AC1C-78BC257407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11" name="Espace réservé du texte 10">
            <a:extLst>
              <a:ext uri="{FF2B5EF4-FFF2-40B4-BE49-F238E27FC236}">
                <a16:creationId xmlns:a16="http://schemas.microsoft.com/office/drawing/2014/main" id="{3FCDBF5D-AC41-8541-8587-FD1227BBF69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408DF94F-7EC8-514F-BD30-2DE91B813069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2CFB02D-EF7F-1043-83B7-22E52266F620}" type="datetime1">
              <a:rPr lang="fr-FR" cap="all" smtClean="0"/>
              <a:t>25/10/2022</a:t>
            </a:fld>
            <a:endParaRPr lang="fr-FR" cap="all" dirty="0"/>
          </a:p>
        </p:txBody>
      </p:sp>
      <p:sp>
        <p:nvSpPr>
          <p:cNvPr id="10" name="Espace réservé du texte 9">
            <a:extLst>
              <a:ext uri="{FF2B5EF4-FFF2-40B4-BE49-F238E27FC236}">
                <a16:creationId xmlns:a16="http://schemas.microsoft.com/office/drawing/2014/main" id="{003952D2-3403-3743-8665-FE29451B1F6F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Titre 8">
            <a:extLst>
              <a:ext uri="{FF2B5EF4-FFF2-40B4-BE49-F238E27FC236}">
                <a16:creationId xmlns:a16="http://schemas.microsoft.com/office/drawing/2014/main" id="{4803410A-B25D-634A-B8FB-9F3C11EC4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12" name="Espace réservé pour une image  11">
            <a:extLst>
              <a:ext uri="{FF2B5EF4-FFF2-40B4-BE49-F238E27FC236}">
                <a16:creationId xmlns:a16="http://schemas.microsoft.com/office/drawing/2014/main" id="{823D707D-8BC0-4E47-8096-D447F3115ED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6681774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E1290DD-BE4D-794B-919C-D565D1B9C67D}" type="datetime1">
              <a:rPr lang="fr-FR" cap="all" smtClean="0"/>
              <a:pPr/>
              <a:t>25/10/2022</a:t>
            </a:fld>
            <a:endParaRPr lang="fr-FR" cap="all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graphique 6"/>
          <p:cNvSpPr>
            <a:spLocks noGrp="1"/>
          </p:cNvSpPr>
          <p:nvPr>
            <p:ph type="chart" sz="quarter" idx="15"/>
          </p:nvPr>
        </p:nvSpPr>
        <p:spPr/>
      </p:sp>
    </p:spTree>
    <p:extLst>
      <p:ext uri="{BB962C8B-B14F-4D97-AF65-F5344CB8AC3E}">
        <p14:creationId xmlns:p14="http://schemas.microsoft.com/office/powerpoint/2010/main" val="42037255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3122C9-A0B9-462F-8757-0847AD287B63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A4A60EE-9D13-3442-9796-E718C6343EC1}" type="datetime1">
              <a:rPr lang="fr-FR" cap="all" smtClean="0"/>
              <a:pPr/>
              <a:t>25/10/2022</a:t>
            </a:fld>
            <a:endParaRPr lang="fr-FR" cap="all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Titr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57408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19884-7A29-DC4E-9311-A62E54788E52}" type="datetime1">
              <a:rPr lang="fr-FR" smtClean="0"/>
              <a:t>25/10/2022</a:t>
            </a:fld>
            <a:endParaRPr lang="fr-FR" dirty="0"/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140CD-8AED-46FF-A9A2-77308F3F39AE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90" t="18999" r="6605" b="8985"/>
          <a:stretch/>
        </p:blipFill>
        <p:spPr>
          <a:xfrm>
            <a:off x="5292080" y="1635646"/>
            <a:ext cx="2664296" cy="2296806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A2AC3792-467F-48E2-A698-7D3B5E3E58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774" y="1603886"/>
            <a:ext cx="3888242" cy="2117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1817121"/>
      </p:ext>
    </p:extLst>
  </p:cSld>
  <p:clrMapOvr>
    <a:masterClrMapping/>
  </p:clrMapOvr>
</p:sld>
</file>

<file path=ppt/theme/theme1.xml><?xml version="1.0" encoding="utf-8"?>
<a:theme xmlns:a="http://schemas.openxmlformats.org/drawingml/2006/main" name="TEMPLATE_INTITULE_OFFICIEL">
  <a:themeElements>
    <a:clrScheme name="GOUVERNEMENT PPT">
      <a:dk1>
        <a:srgbClr val="000000"/>
      </a:dk1>
      <a:lt1>
        <a:srgbClr val="FFFFFF"/>
      </a:lt1>
      <a:dk2>
        <a:srgbClr val="000091"/>
      </a:dk2>
      <a:lt2>
        <a:srgbClr val="E1000F"/>
      </a:lt2>
      <a:accent1>
        <a:srgbClr val="005841"/>
      </a:accent1>
      <a:accent2>
        <a:srgbClr val="21215A"/>
      </a:accent2>
      <a:accent3>
        <a:srgbClr val="FFD500"/>
      </a:accent3>
      <a:accent4>
        <a:srgbClr val="EA5433"/>
      </a:accent4>
      <a:accent5>
        <a:srgbClr val="8C2237"/>
      </a:accent5>
      <a:accent6>
        <a:srgbClr val="49311F"/>
      </a:accent6>
      <a:hlink>
        <a:srgbClr val="000000"/>
      </a:hlink>
      <a:folHlink>
        <a:srgbClr val="000000"/>
      </a:folHlink>
    </a:clrScheme>
    <a:fontScheme name="Personnalisé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ésentation26" id="{25DB2D80-B418-C445-B794-8EFE4AC572D3}" vid="{D7C109EF-1FF6-B140-BAA4-C929A0D91960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TEMPLATE_INTITULE_OFFICIEL</Template>
  <TotalTime>81</TotalTime>
  <Words>21</Words>
  <Application>Microsoft Office PowerPoint</Application>
  <PresentationFormat>Affichage à l'écran (16:9)</PresentationFormat>
  <Paragraphs>19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2" baseType="lpstr">
      <vt:lpstr>Arial</vt:lpstr>
      <vt:lpstr>Wingdings</vt:lpstr>
      <vt:lpstr>TEMPLATE_INTITULE_OFFICIEL</vt:lpstr>
      <vt:lpstr>Présentation PowerPoint</vt:lpstr>
      <vt:lpstr>Présentation PowerPoint</vt:lpstr>
      <vt:lpstr>Présentation PowerPoint</vt:lpstr>
      <vt:lpstr>Titre de partie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>Client</Manager>
  <Company>Ministères Chargés des Affaires Sociales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Client</dc:subject>
  <dc:creator>pierre.maurel</dc:creator>
  <cp:lastModifiedBy>MUSTO, Audrey (DICOM/MULTIMEDIA ET EVENEMENTIEL)</cp:lastModifiedBy>
  <cp:revision>13</cp:revision>
  <dcterms:created xsi:type="dcterms:W3CDTF">2020-04-07T14:52:41Z</dcterms:created>
  <dcterms:modified xsi:type="dcterms:W3CDTF">2022-10-25T14:56:24Z</dcterms:modified>
</cp:coreProperties>
</file>