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4"/>
  </p:notesMasterIdLst>
  <p:sldIdLst>
    <p:sldId id="256" r:id="rId2"/>
    <p:sldId id="258" r:id="rId3"/>
    <p:sldId id="259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5" r:id="rId13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49">
          <p15:clr>
            <a:srgbClr val="A4A3A4"/>
          </p15:clr>
        </p15:guide>
        <p15:guide id="2" orient="horz" pos="3151">
          <p15:clr>
            <a:srgbClr val="A4A3A4"/>
          </p15:clr>
        </p15:guide>
        <p15:guide id="3" pos="20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B164BA-E91F-4732-8393-66B603EB829F}">
  <a:tblStyle styleId="{47B164BA-E91F-4732-8393-66B603EB829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822" y="72"/>
      </p:cViewPr>
      <p:guideLst>
        <p:guide orient="horz" pos="3049"/>
        <p:guide orient="horz" pos="3151"/>
        <p:guide pos="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874beabea5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874beabea5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874beabea5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874beabea5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12104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6d0b4adf0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16d0b4adf0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6e47a1376f_1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16e47a1376f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874beabea5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g1874beabea5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874beabea5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g1874beabea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6e47a1376f_1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16e47a1376f_1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874beabea5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g1874beabea5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874beabea5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g1874beabea5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et sous-titre">
  <p:cSld name="Titre et sous-titr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323850" y="2355726"/>
            <a:ext cx="8424000" cy="20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None/>
              <a:defRPr sz="3250" b="1" cap="none"/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50"/>
              <a:buNone/>
              <a:defRPr sz="1850"/>
            </a:lvl2pPr>
            <a:lvl3pPr marL="1371600" lvl="2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9" name="Google Shape;19;p2"/>
          <p:cNvCxnSpPr/>
          <p:nvPr/>
        </p:nvCxnSpPr>
        <p:spPr>
          <a:xfrm>
            <a:off x="323850" y="4784400"/>
            <a:ext cx="8424614" cy="0"/>
          </a:xfrm>
          <a:prstGeom prst="straightConnector1">
            <a:avLst/>
          </a:prstGeom>
          <a:noFill/>
          <a:ln w="10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435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5726" y="152701"/>
            <a:ext cx="2316463" cy="2067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maire">
  <p:cSld name="Sommair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323528" y="1563638"/>
            <a:ext cx="2520000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  <a:defRPr b="1"/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3312000" y="1563638"/>
            <a:ext cx="2520000" cy="286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  <a:defRPr b="1"/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3"/>
          </p:nvPr>
        </p:nvSpPr>
        <p:spPr>
          <a:xfrm>
            <a:off x="6263999" y="1563638"/>
            <a:ext cx="2520000" cy="286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  <a:defRPr b="1"/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435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itre">
  <p:cSld name="Chapitr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>
            <a:spLocks noGrp="1"/>
          </p:cNvSpPr>
          <p:nvPr>
            <p:ph type="pic" idx="2"/>
          </p:nvPr>
        </p:nvSpPr>
        <p:spPr>
          <a:xfrm>
            <a:off x="0" y="987574"/>
            <a:ext cx="9144000" cy="4194384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364285" y="4797631"/>
            <a:ext cx="1170000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359999" y="738000"/>
            <a:ext cx="8424000" cy="4046400"/>
          </a:xfrm>
          <a:prstGeom prst="rect">
            <a:avLst/>
          </a:prstGeom>
          <a:noFill/>
          <a:ln w="10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91425" bIns="3600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50"/>
              <a:buFont typeface="Arial"/>
              <a:buAutoNum type="arabicPeriod"/>
              <a:defRPr sz="325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7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/ sous-titre / texte">
  <p:cSld name="Titre / sous-titre / text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14" cy="24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  <a:defRPr sz="1500" b="1">
                <a:solidFill>
                  <a:srgbClr val="7F7F7F"/>
                </a:solidFill>
              </a:defRPr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323850" y="1707654"/>
            <a:ext cx="8424334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, sous-titre, textes 3 et image ">
  <p:cSld name="Titre, sous-titre, textes 3 et image 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323528" y="1707654"/>
            <a:ext cx="2520000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435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323851" y="1409436"/>
            <a:ext cx="8424614" cy="24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  <a:defRPr sz="1500" b="1">
                <a:solidFill>
                  <a:srgbClr val="7F7F7F"/>
                </a:solidFill>
              </a:defRPr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>
            <a:spLocks noGrp="1"/>
          </p:cNvSpPr>
          <p:nvPr>
            <p:ph type="pic" idx="3"/>
          </p:nvPr>
        </p:nvSpPr>
        <p:spPr>
          <a:xfrm>
            <a:off x="3131840" y="1707654"/>
            <a:ext cx="5616624" cy="28803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, sous-titre, textes 3, et graphique ">
  <p:cSld name="1_Titre, sous-titre, textes 3, et graphique 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6228184" y="1707654"/>
            <a:ext cx="2520000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435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323851" y="1392695"/>
            <a:ext cx="8424614" cy="24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  <a:defRPr sz="1500" b="1">
                <a:solidFill>
                  <a:srgbClr val="7F7F7F"/>
                </a:solidFill>
              </a:defRPr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323850" y="826817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chart" idx="3"/>
          </p:nvPr>
        </p:nvSpPr>
        <p:spPr>
          <a:xfrm>
            <a:off x="323528" y="1707654"/>
            <a:ext cx="5761038" cy="287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uverture">
  <p:cSld name="Couvertur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0" y="4963500"/>
            <a:ext cx="180000" cy="1800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0" y="4963500"/>
            <a:ext cx="180000" cy="1800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0" y="0"/>
            <a:ext cx="180000" cy="1800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None/>
              <a:defRPr sz="1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9" name="Google Shape;5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1373" y="339502"/>
            <a:ext cx="3649801" cy="3257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lonnes de texte">
  <p:cSld name="Colonnes de text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435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50" b="1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14" cy="24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  <a:defRPr sz="1500" b="1">
                <a:solidFill>
                  <a:srgbClr val="7F7F7F"/>
                </a:solidFill>
              </a:defRPr>
            </a:lvl1pPr>
            <a:lvl2pPr marL="914400" lvl="1" indent="-30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lphaLcPeriod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323850" y="826817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2"/>
          </p:nvPr>
        </p:nvSpPr>
        <p:spPr>
          <a:xfrm>
            <a:off x="323528" y="1707654"/>
            <a:ext cx="2556471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3"/>
          </p:nvPr>
        </p:nvSpPr>
        <p:spPr>
          <a:xfrm>
            <a:off x="3275856" y="1707654"/>
            <a:ext cx="2520000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4"/>
          </p:nvPr>
        </p:nvSpPr>
        <p:spPr>
          <a:xfrm>
            <a:off x="6228184" y="1707654"/>
            <a:ext cx="2520000" cy="288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292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/>
            </a:lvl3pPr>
            <a:lvl4pPr marL="1828800" lvl="3" indent="-2794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/>
            </a:lvl4pPr>
            <a:lvl5pPr marL="2286000" lvl="4" indent="-27305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323850" y="1707654"/>
            <a:ext cx="8424863" cy="295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794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730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cxnSp>
        <p:nvCxnSpPr>
          <p:cNvPr id="12" name="Google Shape;12;p1"/>
          <p:cNvCxnSpPr/>
          <p:nvPr/>
        </p:nvCxnSpPr>
        <p:spPr>
          <a:xfrm>
            <a:off x="323850" y="4784400"/>
            <a:ext cx="8424614" cy="0"/>
          </a:xfrm>
          <a:prstGeom prst="straightConnector1">
            <a:avLst/>
          </a:prstGeom>
          <a:noFill/>
          <a:ln w="10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323850" y="951639"/>
            <a:ext cx="8424863" cy="539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360000" y="4784400"/>
            <a:ext cx="8424000" cy="0"/>
          </a:xfrm>
          <a:prstGeom prst="straightConnector1">
            <a:avLst/>
          </a:prstGeom>
          <a:noFill/>
          <a:ln w="10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51466" y="167914"/>
            <a:ext cx="750658" cy="67004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andicap.gouv.fr/insertion-professionnelle-des-personnes-en-situation-de-handicap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oday.fr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323850" y="2355726"/>
            <a:ext cx="8424000" cy="20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075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None/>
            </a:pPr>
            <a:r>
              <a:rPr lang="fr-FR" dirty="0"/>
              <a:t>Planning de publications</a:t>
            </a:r>
            <a:endParaRPr dirty="0"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500" cy="1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</a:t>
            </a:r>
            <a:r>
              <a:rPr lang="fr-FR" cap="none"/>
              <a:t>/</a:t>
            </a:r>
            <a:r>
              <a:rPr lang="fr-FR"/>
              <a:t>10</a:t>
            </a:r>
            <a:r>
              <a:rPr lang="fr-FR" cap="none"/>
              <a:t>/2022</a:t>
            </a:r>
            <a:endParaRPr cap="none"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  <p:sp>
        <p:nvSpPr>
          <p:cNvPr id="288" name="Google Shape;288;p28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89" name="Google Shape;289;p28"/>
          <p:cNvSpPr txBox="1">
            <a:spLocks noGrp="1"/>
          </p:cNvSpPr>
          <p:nvPr>
            <p:ph type="body" idx="1"/>
          </p:nvPr>
        </p:nvSpPr>
        <p:spPr>
          <a:xfrm>
            <a:off x="323851" y="1392700"/>
            <a:ext cx="27474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LinkedIn </a:t>
            </a:r>
            <a:endParaRPr/>
          </a:p>
        </p:txBody>
      </p:sp>
      <p:sp>
        <p:nvSpPr>
          <p:cNvPr id="290" name="Google Shape;290;p28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Dimanche 20 novembre</a:t>
            </a:r>
            <a:endParaRPr/>
          </a:p>
        </p:txBody>
      </p:sp>
      <p:sp>
        <p:nvSpPr>
          <p:cNvPr id="291" name="Google Shape;291;p28"/>
          <p:cNvSpPr txBox="1">
            <a:spLocks noGrp="1"/>
          </p:cNvSpPr>
          <p:nvPr>
            <p:ph type="body" idx="2"/>
          </p:nvPr>
        </p:nvSpPr>
        <p:spPr>
          <a:xfrm>
            <a:off x="323850" y="1644851"/>
            <a:ext cx="3675000" cy="13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C’est le dernier jour de la </a:t>
            </a: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et peut-être le début d’une nouvelle collaboration ! Ne passez pas à côté du bon profil pour votre entreprise 🎯.Retrouvez tous les dispositifs pour recruter une personne en situation de handicap sur</a:t>
            </a:r>
            <a:endParaRPr sz="11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➡️</a:t>
            </a: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https://handicap.gouv.fr/insertion-professionnelle-des-personnes-en-situation-de-handicap</a:t>
            </a:r>
            <a:endParaRPr sz="11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207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8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2" name="Google Shape;292;p28"/>
          <p:cNvSpPr txBox="1">
            <a:spLocks noGrp="1"/>
          </p:cNvSpPr>
          <p:nvPr>
            <p:ph type="body" idx="1"/>
          </p:nvPr>
        </p:nvSpPr>
        <p:spPr>
          <a:xfrm>
            <a:off x="323851" y="3099738"/>
            <a:ext cx="27474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Facebook et Twitter</a:t>
            </a:r>
            <a:endParaRPr/>
          </a:p>
        </p:txBody>
      </p:sp>
      <p:sp>
        <p:nvSpPr>
          <p:cNvPr id="293" name="Google Shape;293;p28"/>
          <p:cNvSpPr txBox="1">
            <a:spLocks noGrp="1"/>
          </p:cNvSpPr>
          <p:nvPr>
            <p:ph type="body" idx="2"/>
          </p:nvPr>
        </p:nvSpPr>
        <p:spPr>
          <a:xfrm>
            <a:off x="323850" y="3375689"/>
            <a:ext cx="3675000" cy="13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C’est peut-être le dernier jour de la </a:t>
            </a: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mais pour trouver le bon profil pour votre entreprise c'est toute l'année 🎯!</a:t>
            </a:r>
            <a:endParaRPr sz="11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Retrouvez tous les dispositifs pour recruter une personne en situation de handicap sur</a:t>
            </a:r>
            <a:endParaRPr sz="11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➡️</a:t>
            </a:r>
            <a:r>
              <a:rPr lang="fr-FR" sz="11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https://handicap.gouv.fr/insertion-professionnelle-des-personnes-en-situation-de-handicap</a:t>
            </a:r>
            <a:endParaRPr sz="11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207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7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95" name="Google Shape;29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3600" y="1024183"/>
            <a:ext cx="3095142" cy="3095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  <p:sp>
        <p:nvSpPr>
          <p:cNvPr id="288" name="Google Shape;288;p28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90" name="Google Shape;290;p28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 dirty="0"/>
              <a:t>Les semaines suivantes </a:t>
            </a:r>
            <a:endParaRPr dirty="0"/>
          </a:p>
        </p:txBody>
      </p:sp>
      <p:sp>
        <p:nvSpPr>
          <p:cNvPr id="291" name="Google Shape;291;p28"/>
          <p:cNvSpPr txBox="1">
            <a:spLocks noGrp="1"/>
          </p:cNvSpPr>
          <p:nvPr>
            <p:ph type="body" idx="2"/>
          </p:nvPr>
        </p:nvSpPr>
        <p:spPr>
          <a:xfrm>
            <a:off x="1242643" y="1877250"/>
            <a:ext cx="6587313" cy="13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Les semaines suivantes, nous vous recommandons de publier </a:t>
            </a:r>
            <a:r>
              <a:rPr lang="fr-FR" sz="1800" u="sng" dirty="0">
                <a:solidFill>
                  <a:schemeClr val="tx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 à 3 </a:t>
            </a:r>
            <a:r>
              <a:rPr lang="fr-FR" sz="1800" u="sng" dirty="0" err="1">
                <a:solidFill>
                  <a:schemeClr val="tx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posts</a:t>
            </a:r>
            <a:r>
              <a:rPr lang="fr-FR" sz="1800" u="sng" dirty="0">
                <a:solidFill>
                  <a:schemeClr val="tx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par semaine</a:t>
            </a:r>
            <a:r>
              <a:rPr lang="fr-FR" sz="1800" dirty="0">
                <a:solidFill>
                  <a:schemeClr val="tx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avec une mise en avant, si possible de cette page : </a:t>
            </a:r>
            <a:r>
              <a:rPr lang="fr-FR" sz="1800" dirty="0">
                <a:solidFill>
                  <a:srgbClr val="00B0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https://handicap.gouv.fr/insertion-professionnelle-des-personnes-en-situation-de-handicap</a:t>
            </a:r>
            <a:endParaRPr lang="fr-FR" sz="1800" dirty="0">
              <a:solidFill>
                <a:srgbClr val="00B0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26524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9"/>
          <p:cNvSpPr txBox="1">
            <a:spLocks noGrp="1"/>
          </p:cNvSpPr>
          <p:nvPr>
            <p:ph type="dt" idx="10"/>
          </p:nvPr>
        </p:nvSpPr>
        <p:spPr>
          <a:xfrm>
            <a:off x="0" y="4963500"/>
            <a:ext cx="180000" cy="1800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cap="none"/>
              <a:t>23/05/2022</a:t>
            </a:r>
            <a:endParaRPr cap="none"/>
          </a:p>
        </p:txBody>
      </p:sp>
      <p:sp>
        <p:nvSpPr>
          <p:cNvPr id="301" name="Google Shape;301;p29"/>
          <p:cNvSpPr txBox="1">
            <a:spLocks noGrp="1"/>
          </p:cNvSpPr>
          <p:nvPr>
            <p:ph type="sldNum" idx="12"/>
          </p:nvPr>
        </p:nvSpPr>
        <p:spPr>
          <a:xfrm>
            <a:off x="0" y="4963500"/>
            <a:ext cx="180000" cy="180000"/>
          </a:xfrm>
          <a:prstGeom prst="rect">
            <a:avLst/>
          </a:prstGeom>
          <a:noFill/>
          <a:ln w="9525" cap="flat" cmpd="sng">
            <a:solidFill>
              <a:schemeClr val="dk1">
                <a:alpha val="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2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  <p:sp>
        <p:nvSpPr>
          <p:cNvPr id="113" name="Google Shape;113;p12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2105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Planning de la semaine SEEPH/DuoDay</a:t>
            </a:r>
            <a:endParaRPr/>
          </a:p>
        </p:txBody>
      </p:sp>
      <p:graphicFrame>
        <p:nvGraphicFramePr>
          <p:cNvPr id="115" name="Google Shape;115;p12"/>
          <p:cNvGraphicFramePr/>
          <p:nvPr/>
        </p:nvGraphicFramePr>
        <p:xfrm>
          <a:off x="213400" y="1522775"/>
          <a:ext cx="8717200" cy="2969600"/>
        </p:xfrm>
        <a:graphic>
          <a:graphicData uri="http://schemas.openxmlformats.org/drawingml/2006/table">
            <a:tbl>
              <a:tblPr>
                <a:noFill/>
                <a:tableStyleId>{47B164BA-E91F-4732-8393-66B603EB829F}</a:tableStyleId>
              </a:tblPr>
              <a:tblGrid>
                <a:gridCol w="1089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9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92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Lundi 14/11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Mardi 15/11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Mercredi 16/11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Jeudi 17/11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Vendredi 18/11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Samedi 19/11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700">
                          <a:solidFill>
                            <a:schemeClr val="lt1"/>
                          </a:solidFill>
                        </a:rPr>
                        <a:t>Dimanche 20/11</a:t>
                      </a:r>
                      <a:endParaRPr sz="7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A86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/>
                        <a:t>Facebook</a:t>
                      </a:r>
                      <a:endParaRPr sz="11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- 1 post annonce SEEPH</a:t>
                      </a:r>
                      <a:endParaRPr sz="10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 post avec mise en avant du webinaire travail</a:t>
                      </a:r>
                      <a:endParaRPr sz="10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 post campagne insertion pro : Samia</a:t>
                      </a:r>
                      <a:endParaRPr sz="10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000">
                          <a:solidFill>
                            <a:schemeClr val="dk1"/>
                          </a:solidFill>
                        </a:rPr>
                        <a:t>- 1 post annonce DuoDay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 post rappel du webinaire travail</a:t>
                      </a:r>
                      <a:endParaRPr sz="10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 post retour en images sur le DuoDay 2022</a:t>
                      </a:r>
                      <a:endParaRPr sz="1000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 post campagne insertion pro : Fatima</a:t>
                      </a:r>
                      <a:endParaRPr sz="10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7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/>
                        <a:t>Twitter</a:t>
                      </a:r>
                      <a:endParaRPr sz="11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>
                          <a:solidFill>
                            <a:schemeClr val="dk1"/>
                          </a:solidFill>
                        </a:rPr>
                        <a:t>- 1 post annonce SEEPH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>
                          <a:solidFill>
                            <a:schemeClr val="dk1"/>
                          </a:solidFill>
                        </a:rPr>
                        <a:t>- 1 post DP</a:t>
                      </a:r>
                      <a:endParaRPr sz="10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000">
                          <a:solidFill>
                            <a:schemeClr val="dk1"/>
                          </a:solidFill>
                        </a:rPr>
                        <a:t>- 1 post annonce DuoDay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- 1 post CP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/>
                        <a:t>LinkedIn</a:t>
                      </a:r>
                      <a:endParaRPr sz="11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000">
                          <a:solidFill>
                            <a:schemeClr val="dk1"/>
                          </a:solidFill>
                        </a:rPr>
                        <a:t>- 1 post annonce DuoDay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- 1 post CP</a:t>
                      </a:r>
                      <a:endParaRPr sz="10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3"/>
          <p:cNvSpPr>
            <a:spLocks noGrp="1"/>
          </p:cNvSpPr>
          <p:nvPr>
            <p:ph type="pic" idx="2"/>
          </p:nvPr>
        </p:nvSpPr>
        <p:spPr>
          <a:xfrm>
            <a:off x="0" y="987574"/>
            <a:ext cx="9144000" cy="4194384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21" name="Google Shape;121;p13"/>
          <p:cNvSpPr txBox="1">
            <a:spLocks noGrp="1"/>
          </p:cNvSpPr>
          <p:nvPr>
            <p:ph type="dt" idx="10"/>
          </p:nvPr>
        </p:nvSpPr>
        <p:spPr>
          <a:xfrm>
            <a:off x="364285" y="4797631"/>
            <a:ext cx="1170000" cy="34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/>
          </p:nvPr>
        </p:nvSpPr>
        <p:spPr>
          <a:xfrm>
            <a:off x="359999" y="738000"/>
            <a:ext cx="8424000" cy="4046400"/>
          </a:xfrm>
          <a:prstGeom prst="rect">
            <a:avLst/>
          </a:prstGeom>
          <a:noFill/>
          <a:ln w="10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91425" bIns="360000" anchor="ctr" anchorCtr="0">
            <a:normAutofit/>
          </a:bodyPr>
          <a:lstStyle/>
          <a:p>
            <a:pPr marL="396000" lvl="0" indent="-396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AutoNum type="arabicPeriod"/>
            </a:pPr>
            <a:r>
              <a:rPr lang="fr-FR"/>
              <a:t>Planning de publications</a:t>
            </a:r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2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  <p:sp>
        <p:nvSpPr>
          <p:cNvPr id="217" name="Google Shape;217;p22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18" name="Google Shape;218;p22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52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les trois réseaux</a:t>
            </a:r>
            <a:endParaRPr/>
          </a:p>
        </p:txBody>
      </p:sp>
      <p:sp>
        <p:nvSpPr>
          <p:cNvPr id="219" name="Google Shape;219;p22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Lundi 14 novembre</a:t>
            </a:r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body" idx="2"/>
          </p:nvPr>
        </p:nvSpPr>
        <p:spPr>
          <a:xfrm>
            <a:off x="323850" y="1650425"/>
            <a:ext cx="36750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r-FR" sz="12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2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C’est parti pour la semaine européenne pour l’emploi des personnes handicapées avec en point d’orgue </a:t>
            </a:r>
            <a:r>
              <a:rPr lang="fr-FR" sz="12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#DuoDay2022</a:t>
            </a:r>
            <a:r>
              <a:rPr lang="fr-FR" sz="12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le 17 novembre. L'occasion de sensibiliser sur la question de l’insertion professionnelle des personnes en situation de handicap ➡️</a:t>
            </a:r>
            <a:r>
              <a:rPr lang="fr-FR" sz="1200" dirty="0">
                <a:solidFill>
                  <a:srgbClr val="1D9BF0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www.duoday.fr/#par2</a:t>
            </a:r>
            <a:endParaRPr lang="fr-FR" sz="1200" dirty="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1" name="Google Shape;2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4525" y="1024220"/>
            <a:ext cx="3095064" cy="309506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3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  <p:sp>
        <p:nvSpPr>
          <p:cNvPr id="228" name="Google Shape;228;p23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29" name="Google Shape;229;p23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52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les trois réseaux</a:t>
            </a:r>
            <a:endParaRPr/>
          </a:p>
        </p:txBody>
      </p:sp>
      <p:sp>
        <p:nvSpPr>
          <p:cNvPr id="230" name="Google Shape;230;p23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Mardi 15 novembre</a:t>
            </a:r>
            <a:endParaRPr/>
          </a:p>
        </p:txBody>
      </p:sp>
      <p:sp>
        <p:nvSpPr>
          <p:cNvPr id="231" name="Google Shape;231;p23"/>
          <p:cNvSpPr txBox="1">
            <a:spLocks noGrp="1"/>
          </p:cNvSpPr>
          <p:nvPr>
            <p:ph type="body" idx="2"/>
          </p:nvPr>
        </p:nvSpPr>
        <p:spPr>
          <a:xfrm>
            <a:off x="323850" y="1650450"/>
            <a:ext cx="35298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3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-FR" sz="13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r>
              <a:rPr lang="fr-FR" sz="13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Emploi &amp; handicap : une heure pour passer à l'action !</a:t>
            </a:r>
            <a:endParaRPr sz="1300" dirty="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🔴En direct le 18 novembre de 12h à 13h30 sur </a:t>
            </a:r>
            <a:r>
              <a:rPr lang="fr-FR" sz="13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@Travail_Gouv</a:t>
            </a:r>
            <a:r>
              <a:rPr lang="fr-FR" sz="13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 Au programme 👉Les dispositifs qui permettent de recruter des personnes en situation de handicap</a:t>
            </a:r>
            <a:endParaRPr sz="1300" dirty="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 dirty="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➡️ </a:t>
            </a:r>
            <a:r>
              <a:rPr lang="fr-FR" sz="1300" dirty="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https://www.linkedin.com/video/event/urn:li:ugcPost:6995774307784110080/</a:t>
            </a:r>
            <a:endParaRPr sz="1300" dirty="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100" dirty="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5950" y="1321486"/>
            <a:ext cx="4020525" cy="2261551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3"/>
          <p:cNvSpPr txBox="1"/>
          <p:nvPr/>
        </p:nvSpPr>
        <p:spPr>
          <a:xfrm>
            <a:off x="5345050" y="3716550"/>
            <a:ext cx="379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4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  <p:sp>
        <p:nvSpPr>
          <p:cNvPr id="241" name="Google Shape;241;p24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42" name="Google Shape;242;p24"/>
          <p:cNvSpPr txBox="1">
            <a:spLocks noGrp="1"/>
          </p:cNvSpPr>
          <p:nvPr>
            <p:ph type="body" idx="1"/>
          </p:nvPr>
        </p:nvSpPr>
        <p:spPr>
          <a:xfrm>
            <a:off x="323851" y="1392700"/>
            <a:ext cx="27474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les 3 réseaux</a:t>
            </a:r>
            <a:endParaRPr/>
          </a:p>
        </p:txBody>
      </p:sp>
      <p:sp>
        <p:nvSpPr>
          <p:cNvPr id="243" name="Google Shape;243;p24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Mercredi 16 novembre</a:t>
            </a:r>
            <a:endParaRPr/>
          </a:p>
        </p:txBody>
      </p:sp>
      <p:sp>
        <p:nvSpPr>
          <p:cNvPr id="244" name="Google Shape;244;p24"/>
          <p:cNvSpPr txBox="1">
            <a:spLocks noGrp="1"/>
          </p:cNvSpPr>
          <p:nvPr>
            <p:ph type="body" idx="2"/>
          </p:nvPr>
        </p:nvSpPr>
        <p:spPr>
          <a:xfrm>
            <a:off x="323850" y="1731077"/>
            <a:ext cx="36750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3 bonnes raisons de recruter des personnes en situation de handicap :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✅Contribuez à plus d’inclusion dans votre entreprise 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✅Recrutez des salariés compétents et motivés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✅Bénéficiez d’aides financières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 savoir plus  ➡️</a:t>
            </a: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https://handicap.gouv.fr/insertion-professionnelle-des-personnes-en-situation-de-handicap</a:t>
            </a: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1D9BF0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207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6" name="Google Shape;2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200" y="1024183"/>
            <a:ext cx="3095142" cy="3095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5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252" name="Google Shape;252;p25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53" name="Google Shape;253;p25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LK et TW</a:t>
            </a:r>
            <a:endParaRPr/>
          </a:p>
        </p:txBody>
      </p:sp>
      <p:sp>
        <p:nvSpPr>
          <p:cNvPr id="254" name="Google Shape;254;p25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Jeudi 17 novembre</a:t>
            </a:r>
            <a:endParaRPr/>
          </a:p>
        </p:txBody>
      </p:sp>
      <p:sp>
        <p:nvSpPr>
          <p:cNvPr id="255" name="Google Shape;255;p25"/>
          <p:cNvSpPr txBox="1">
            <a:spLocks noGrp="1"/>
          </p:cNvSpPr>
          <p:nvPr>
            <p:ph type="body" idx="2"/>
          </p:nvPr>
        </p:nvSpPr>
        <p:spPr>
          <a:xfrm>
            <a:off x="323850" y="1763300"/>
            <a:ext cx="3675000" cy="15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Jour J | 📣 Aujourd’hui c’est la journée du </a:t>
            </a: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#DuoDay2022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!</a:t>
            </a:r>
            <a:r>
              <a:rPr lang="fr-FR" sz="12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Près de 15 000 duos se sont formés ce matin, pour partager une expérience mutuellement enrichissante !</a:t>
            </a:r>
            <a:endParaRPr sz="12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Plus d’infos sur</a:t>
            </a:r>
            <a:r>
              <a:rPr lang="fr-FR" sz="1200"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/>
              </a:rPr>
              <a:t> 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➡️</a:t>
            </a:r>
            <a:r>
              <a:rPr lang="fr-FR" sz="1200">
                <a:solidFill>
                  <a:srgbClr val="1D9BF0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www.duoday.fr/#par2</a:t>
            </a:r>
            <a:endParaRPr sz="12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207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6" name="Google Shape;25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9150" y="1024220"/>
            <a:ext cx="3095064" cy="309506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6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  <p:sp>
        <p:nvSpPr>
          <p:cNvPr id="263" name="Google Shape;263;p26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64" name="Google Shape;264;p26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52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les trois réseaux</a:t>
            </a:r>
            <a:endParaRPr/>
          </a:p>
        </p:txBody>
      </p:sp>
      <p:sp>
        <p:nvSpPr>
          <p:cNvPr id="265" name="Google Shape;265;p26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Vendredi 18 novembre</a:t>
            </a:r>
            <a:endParaRPr/>
          </a:p>
        </p:txBody>
      </p:sp>
      <p:sp>
        <p:nvSpPr>
          <p:cNvPr id="266" name="Google Shape;266;p26"/>
          <p:cNvSpPr txBox="1">
            <a:spLocks noGrp="1"/>
          </p:cNvSpPr>
          <p:nvPr>
            <p:ph type="body" idx="2"/>
          </p:nvPr>
        </p:nvSpPr>
        <p:spPr>
          <a:xfrm>
            <a:off x="323850" y="1731050"/>
            <a:ext cx="35298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#LesCompétencesDAbord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Emploi &amp; handicap : une heure pour passer à l'action !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📢Rendez-vous à 12h sur la page LinkedIn de </a:t>
            </a: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@Travail_Gouv</a:t>
            </a: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Au programme 👉Les dispositifs qui permettent de recruter des personnes en situation de handicap</a:t>
            </a:r>
            <a:endParaRPr sz="12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12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➡️ </a:t>
            </a:r>
            <a:r>
              <a:rPr lang="fr-FR" sz="12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https://www.linkedin.com/video/event/urn:li:ugcPost:6995774307784110080/</a:t>
            </a:r>
            <a:endParaRPr sz="12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0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7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7" name="Google Shape;2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5950" y="1321486"/>
            <a:ext cx="4020525" cy="226155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6"/>
          <p:cNvSpPr txBox="1"/>
          <p:nvPr/>
        </p:nvSpPr>
        <p:spPr>
          <a:xfrm>
            <a:off x="5345050" y="3716550"/>
            <a:ext cx="379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"/>
          <p:cNvSpPr txBox="1">
            <a:spLocks noGrp="1"/>
          </p:cNvSpPr>
          <p:nvPr>
            <p:ph type="sldNum" idx="12"/>
          </p:nvPr>
        </p:nvSpPr>
        <p:spPr>
          <a:xfrm>
            <a:off x="7398713" y="4783500"/>
            <a:ext cx="135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  <p:sp>
        <p:nvSpPr>
          <p:cNvPr id="276" name="Google Shape;276;p27"/>
          <p:cNvSpPr txBox="1">
            <a:spLocks noGrp="1"/>
          </p:cNvSpPr>
          <p:nvPr>
            <p:ph type="dt" idx="10"/>
          </p:nvPr>
        </p:nvSpPr>
        <p:spPr>
          <a:xfrm>
            <a:off x="323850" y="4797631"/>
            <a:ext cx="1170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18/10/2022</a:t>
            </a:r>
            <a:endParaRPr/>
          </a:p>
        </p:txBody>
      </p:sp>
      <p:sp>
        <p:nvSpPr>
          <p:cNvPr id="277" name="Google Shape;277;p27"/>
          <p:cNvSpPr txBox="1">
            <a:spLocks noGrp="1"/>
          </p:cNvSpPr>
          <p:nvPr>
            <p:ph type="body" idx="1"/>
          </p:nvPr>
        </p:nvSpPr>
        <p:spPr>
          <a:xfrm>
            <a:off x="323851" y="1392695"/>
            <a:ext cx="84246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52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Font typeface="Arial"/>
              <a:buNone/>
            </a:pPr>
            <a:r>
              <a:rPr lang="fr-FR"/>
              <a:t>Sur les trois réseaux</a:t>
            </a:r>
            <a:endParaRPr/>
          </a:p>
        </p:txBody>
      </p:sp>
      <p:sp>
        <p:nvSpPr>
          <p:cNvPr id="278" name="Google Shape;278;p27"/>
          <p:cNvSpPr txBox="1">
            <a:spLocks noGrp="1"/>
          </p:cNvSpPr>
          <p:nvPr>
            <p:ph type="title"/>
          </p:nvPr>
        </p:nvSpPr>
        <p:spPr>
          <a:xfrm>
            <a:off x="323850" y="843558"/>
            <a:ext cx="8424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fr-FR"/>
              <a:t>Samedi 19 novembre</a:t>
            </a:r>
            <a:endParaRPr/>
          </a:p>
        </p:txBody>
      </p:sp>
      <p:sp>
        <p:nvSpPr>
          <p:cNvPr id="279" name="Google Shape;279;p27"/>
          <p:cNvSpPr txBox="1">
            <a:spLocks noGrp="1"/>
          </p:cNvSpPr>
          <p:nvPr>
            <p:ph type="body" idx="2"/>
          </p:nvPr>
        </p:nvSpPr>
        <p:spPr>
          <a:xfrm>
            <a:off x="323850" y="1650450"/>
            <a:ext cx="35298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#SEEPH2022</a:t>
            </a:r>
            <a:r>
              <a:rPr lang="fr-FR" sz="13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| Retour en images sur le </a:t>
            </a:r>
            <a:r>
              <a:rPr lang="fr-FR" sz="13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#DuoDay2022</a:t>
            </a:r>
            <a:r>
              <a:rPr lang="fr-FR" sz="13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avec </a:t>
            </a:r>
            <a:r>
              <a:rPr lang="fr-FR" sz="13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@JCCOMBE</a:t>
            </a:r>
            <a:r>
              <a:rPr lang="fr-FR" sz="13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et </a:t>
            </a:r>
            <a:r>
              <a:rPr lang="fr-FR" sz="1300">
                <a:solidFill>
                  <a:srgbClr val="1D9BF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@gdarrieussecq</a:t>
            </a:r>
            <a:r>
              <a:rPr lang="fr-FR" sz="13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📸. Cette année encore, ce sont des milliers de rencontres et duos qui ont brisé les préjugés sur l'emploi et le handicap.</a:t>
            </a:r>
            <a:endParaRPr sz="13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>
                <a:solidFill>
                  <a:srgbClr val="0F141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Merci à tous les participants de cette édition 👏⤵️</a:t>
            </a:r>
            <a:endParaRPr sz="1300">
              <a:solidFill>
                <a:srgbClr val="0F141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300">
              <a:solidFill>
                <a:srgbClr val="1D9BF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p27"/>
          <p:cNvSpPr txBox="1"/>
          <p:nvPr/>
        </p:nvSpPr>
        <p:spPr>
          <a:xfrm>
            <a:off x="5345050" y="3716550"/>
            <a:ext cx="379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7"/>
          <p:cNvSpPr txBox="1"/>
          <p:nvPr/>
        </p:nvSpPr>
        <p:spPr>
          <a:xfrm>
            <a:off x="4780725" y="1193175"/>
            <a:ext cx="3968100" cy="1908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Vidéo ou série de photos des ministres avec leur duo.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_INTITULE_OFFIC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657</Words>
  <Application>Microsoft Office PowerPoint</Application>
  <PresentationFormat>Affichage à l'écran (16:9)</PresentationFormat>
  <Paragraphs>105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Noto Sans Symbols</vt:lpstr>
      <vt:lpstr>Arial</vt:lpstr>
      <vt:lpstr>Roboto</vt:lpstr>
      <vt:lpstr>Wingdings</vt:lpstr>
      <vt:lpstr>TEMPLATE_INTITULE_OFFICIEL</vt:lpstr>
      <vt:lpstr>Présentation PowerPoint</vt:lpstr>
      <vt:lpstr>Planning de la semaine SEEPH/DuoDay</vt:lpstr>
      <vt:lpstr>Planning de publications</vt:lpstr>
      <vt:lpstr>Lundi 14 novembre</vt:lpstr>
      <vt:lpstr>Mardi 15 novembre</vt:lpstr>
      <vt:lpstr>Mercredi 16 novembre</vt:lpstr>
      <vt:lpstr>Jeudi 17 novembre</vt:lpstr>
      <vt:lpstr>Vendredi 18 novembre</vt:lpstr>
      <vt:lpstr>Samedi 19 novembre</vt:lpstr>
      <vt:lpstr>Dimanche 20 novembre</vt:lpstr>
      <vt:lpstr>Les semaines suivantes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DERRIEN, Océane (DICOM/INFLUENCE ET DIGITAL)</dc:creator>
  <cp:lastModifiedBy>TONNEAU, Caroline (DICOM/CAMPAGNES)</cp:lastModifiedBy>
  <cp:revision>5</cp:revision>
  <dcterms:modified xsi:type="dcterms:W3CDTF">2022-11-15T15:30:44Z</dcterms:modified>
</cp:coreProperties>
</file>