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1"/>
  </p:sldMasterIdLst>
  <p:notesMasterIdLst>
    <p:notesMasterId r:id="rId11"/>
  </p:notesMasterIdLst>
  <p:sldIdLst>
    <p:sldId id="326" r:id="rId2"/>
    <p:sldId id="334" r:id="rId3"/>
    <p:sldId id="331" r:id="rId4"/>
    <p:sldId id="328" r:id="rId5"/>
    <p:sldId id="330" r:id="rId6"/>
    <p:sldId id="332" r:id="rId7"/>
    <p:sldId id="336" r:id="rId8"/>
    <p:sldId id="337" r:id="rId9"/>
    <p:sldId id="338" r:id="rId1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8" autoAdjust="0"/>
    <p:restoredTop sz="94660" autoAdjust="0"/>
  </p:normalViewPr>
  <p:slideViewPr>
    <p:cSldViewPr showGuides="1">
      <p:cViewPr varScale="1">
        <p:scale>
          <a:sx n="176" d="100"/>
          <a:sy n="176" d="100"/>
        </p:scale>
        <p:origin x="-752" y="-11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05/10/23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xmlns="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xmlns="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xmlns="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xmlns="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xmlns="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xmlns="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xmlns="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xmlns="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xmlns="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xmlns="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xmlns="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xmlns="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xmlns="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xmlns="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xmlns="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xmlns="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xmlns="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xmlns="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xmlns="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xmlns="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23528" y="1707654"/>
            <a:ext cx="5761038" cy="2879725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xmlns="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xmlns="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46DA666B-6CB8-46EE-98E7-888558C35C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69518" y="182256"/>
            <a:ext cx="2183166" cy="1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7574"/>
            <a:ext cx="9144000" cy="4194384"/>
          </a:xfrm>
          <a:solidFill>
            <a:srgbClr val="00B0F0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xmlns="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xmlns="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05/10/23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.jpg"/><Relationship Id="rId12" Type="http://schemas.openxmlformats.org/officeDocument/2006/relationships/image" Target="../media/image3.png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xmlns="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05/10/23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xmlns="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217" y="3989014"/>
            <a:ext cx="2493601" cy="142111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7959017" y="179624"/>
            <a:ext cx="770163" cy="66393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D557281F-3CE4-4135-832C-DBA81430CE1A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38223"/>
            <a:ext cx="683600" cy="45509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F3EF6656-F17C-41A7-BED0-106E3C21303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878" y="195486"/>
            <a:ext cx="1134742" cy="61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</p:sldLayoutIdLst>
  <p:hf hd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3D62-17A8-6547-AF6B-323A348324DB}" type="datetime1">
              <a:rPr lang="fr-FR" smtClean="0"/>
              <a:t>05/10/23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323528" y="3219822"/>
            <a:ext cx="1670586" cy="14401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F8425DAF-2825-44A1-870B-94B1DB6D3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95487"/>
            <a:ext cx="2379622" cy="158417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EBA23D5A-54C4-4DAA-A770-B91BEF796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77" y="1707654"/>
            <a:ext cx="1811887" cy="9877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9811BFE6-9896-4803-BD79-4DBE929A98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6144" r="9560" b="37482"/>
          <a:stretch/>
        </p:blipFill>
        <p:spPr bwMode="auto">
          <a:xfrm>
            <a:off x="2723505" y="663538"/>
            <a:ext cx="3036397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537E062C-B094-490B-966B-B7A85216267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5837" r="10380" b="36868"/>
          <a:stretch/>
        </p:blipFill>
        <p:spPr bwMode="auto">
          <a:xfrm>
            <a:off x="5938037" y="659106"/>
            <a:ext cx="2956586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698221-35EF-134F-B87A-568DECC70F29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7516422" y="456786"/>
            <a:ext cx="1231428" cy="10615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30A6B24D-D715-4B7E-965E-C27F99A90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186" y="456786"/>
            <a:ext cx="1668056" cy="90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9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CFF5838E-2EB6-D842-9098-9F664E4D4E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3F062354-586A-2148-939E-36D4AD9976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94C553D7-AA5E-904F-93FB-3459212A93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xmlns="" id="{E45A732E-432A-CB4E-9BAD-E9025E01C9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3850" y="4797631"/>
            <a:ext cx="1170000" cy="345869"/>
          </a:xfrm>
        </p:spPr>
        <p:txBody>
          <a:bodyPr/>
          <a:lstStyle/>
          <a:p>
            <a:fld id="{BD43F710-A1AE-7747-9628-B3862EF0B7E9}" type="datetime1">
              <a:rPr lang="fr-FR" cap="all" smtClean="0"/>
              <a:t>05/10/23</a:t>
            </a:fld>
            <a:endParaRPr lang="fr-FR" cap="all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xmlns="" id="{F68F9E10-0847-C84E-A00D-4E630B5DE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3"/>
          </p:nvPr>
        </p:nvSpPr>
        <p:spPr>
          <a:solidFill>
            <a:srgbClr val="00B0F0"/>
          </a:solidFill>
        </p:spPr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8FAAC2-ECC7-674E-BA6D-9C8C798446C6}" type="datetime1">
              <a:rPr lang="fr-FR" cap="all" smtClean="0"/>
              <a:t>05/10/23</a:t>
            </a:fld>
            <a:endParaRPr lang="fr-FR" cap="all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partie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4F9C7A-68E5-0042-9946-4669E134DC3E}" type="datetime1">
              <a:rPr lang="fr-FR" cap="all" smtClean="0"/>
              <a:t>05/10/23</a:t>
            </a:fld>
            <a:endParaRPr lang="fr-FR" cap="all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xmlns="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xmlns="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xmlns="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50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xmlns="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xmlns="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05/10/23</a:t>
            </a:fld>
            <a:endParaRPr lang="fr-FR" cap="all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xmlns="" id="{003952D2-3403-3743-8665-FE29451B1F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xmlns="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xmlns="" id="{823D707D-8BC0-4E47-8096-D447F3115E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68177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graphique 6"/>
          <p:cNvSpPr>
            <a:spLocks noGrp="1"/>
          </p:cNvSpPr>
          <p:nvPr>
            <p:ph type="chart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03725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4A60EE-9D13-3442-9796-E718C6343EC1}" type="datetime1">
              <a:rPr lang="fr-FR" cap="all" smtClean="0"/>
              <a:pPr/>
              <a:t>05/10/23</a:t>
            </a:fld>
            <a:endParaRPr lang="fr-FR" cap="all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740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84-7A29-DC4E-9311-A62E54788E52}" type="datetime1">
              <a:rPr lang="fr-FR" smtClean="0"/>
              <a:t>05/10/23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5292080" y="1635646"/>
            <a:ext cx="2664296" cy="22968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A2AC3792-467F-48E2-A698-7D3B5E3E5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" y="1603886"/>
            <a:ext cx="3883240" cy="211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1712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INTITULE_OFFIC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ésentation26" id="{25DB2D80-B418-C445-B794-8EFE4AC572D3}" vid="{D7C109EF-1FF6-B140-BAA4-C929A0D919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TEMPLATE_INTITULE_OFFICIEL</Template>
  <TotalTime>83</TotalTime>
  <Words>21</Words>
  <Application>Microsoft Macintosh PowerPoint</Application>
  <PresentationFormat>Présentation à l'écran (16:9)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TEMPLATE_INTITULE_OFFICIEL</vt:lpstr>
      <vt:lpstr>Présentation PowerPoint</vt:lpstr>
      <vt:lpstr>Présentation PowerPoint</vt:lpstr>
      <vt:lpstr>Présentation PowerPoint</vt:lpstr>
      <vt:lpstr>Titre de partie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pierre.maurel</dc:creator>
  <cp:lastModifiedBy>corinne</cp:lastModifiedBy>
  <cp:revision>15</cp:revision>
  <dcterms:created xsi:type="dcterms:W3CDTF">2020-04-07T14:52:41Z</dcterms:created>
  <dcterms:modified xsi:type="dcterms:W3CDTF">2023-10-05T10:24:12Z</dcterms:modified>
</cp:coreProperties>
</file>