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8" r:id="rId3"/>
    <p:sldId id="261" r:id="rId4"/>
    <p:sldId id="262" r:id="rId5"/>
    <p:sldId id="263" r:id="rId6"/>
    <p:sldId id="264" r:id="rId7"/>
    <p:sldId id="265" r:id="rId8"/>
    <p:sldId id="266" r:id="rId9"/>
    <p:sldId id="267" r:id="rId10"/>
    <p:sldId id="268" r:id="rId11"/>
    <p:sldId id="269" r:id="rId12"/>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92"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F65F209-30DA-4D46-8B74-2A2AFB2A9B4C}" type="datetimeFigureOut">
              <a:rPr lang="fr-FR" smtClean="0"/>
              <a:t>14/05/2024</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8075704-6347-4C06-8352-9C35FEE9FF2C}" type="slidenum">
              <a:rPr lang="fr-FR" smtClean="0"/>
              <a:t>‹N°›</a:t>
            </a:fld>
            <a:endParaRPr lang="fr-FR"/>
          </a:p>
        </p:txBody>
      </p:sp>
    </p:spTree>
    <p:extLst>
      <p:ext uri="{BB962C8B-B14F-4D97-AF65-F5344CB8AC3E}">
        <p14:creationId xmlns:p14="http://schemas.microsoft.com/office/powerpoint/2010/main" val="375961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6A95D91-1B97-4F42-9D68-046D79941C77}" type="datetime1">
              <a:rPr lang="fr-FR" smtClean="0"/>
              <a:t>14/05/2024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52B0E4D-417E-4932-9E66-E877FD243156}" type="datetime1">
              <a:rPr lang="fr-FR" smtClean="0"/>
              <a:t>14/05/2024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B9AD8ED-BF2A-442B-9A6A-D239E423102C}" type="datetime1">
              <a:rPr lang="fr-FR" smtClean="0"/>
              <a:t>14/05/2024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EE30181-146C-492A-8CB6-1ED31EC9A2F4}" type="datetime1">
              <a:rPr lang="fr-FR" smtClean="0"/>
              <a:t>14/05/2024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1584351-8392-4C6A-9DC4-060646BAE9AD}" type="datetime1">
              <a:rPr lang="fr-FR" smtClean="0"/>
              <a:t>14/05/2024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0455"/>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t>14/05/2024</a:t>
            </a:fld>
            <a:endParaRPr lang="fr-FR" dirty="0"/>
          </a:p>
        </p:txBody>
      </p:sp>
      <p:sp>
        <p:nvSpPr>
          <p:cNvPr id="5" name="Espace réservé du pied de page 4"/>
          <p:cNvSpPr>
            <a:spLocks noGrp="1"/>
          </p:cNvSpPr>
          <p:nvPr>
            <p:ph type="ftr" sz="quarter" idx="11"/>
          </p:nvPr>
        </p:nvSpPr>
        <p:spPr bwMode="gray">
          <a:xfrm>
            <a:off x="960000" y="5630035"/>
            <a:ext cx="7344245" cy="707694"/>
          </a:xfrm>
          <a:prstGeom prst="rect">
            <a:avLst/>
          </a:prstGeom>
        </p:spPr>
        <p:txBody>
          <a:bodyPr anchor="ctr" anchorCtr="0"/>
          <a:lstStyle>
            <a:lvl1pPr algn="l">
              <a:defRPr sz="1533"/>
            </a:lvl1pPr>
          </a:lstStyle>
          <a:p>
            <a:r>
              <a:rPr lang="fr-FR"/>
              <a:t>Délégation interministérielle</a:t>
            </a:r>
          </a:p>
          <a:p>
            <a:r>
              <a:rPr lang="fr-FR"/>
              <a:t>à l’accessibilité</a:t>
            </a:r>
          </a:p>
          <a:p>
            <a:endParaRPr lang="fr-FR" dirty="0"/>
          </a:p>
        </p:txBody>
      </p:sp>
      <p:sp>
        <p:nvSpPr>
          <p:cNvPr id="6" name="Espace réservé du numéro de diapositive 5"/>
          <p:cNvSpPr>
            <a:spLocks noGrp="1"/>
          </p:cNvSpPr>
          <p:nvPr>
            <p:ph type="sldNum" sz="quarter" idx="12"/>
          </p:nvPr>
        </p:nvSpPr>
        <p:spPr bwMode="gray">
          <a:xfrm>
            <a:off x="0" y="6618000"/>
            <a:ext cx="240000" cy="20455"/>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0455"/>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836712"/>
            <a:ext cx="4896544" cy="2886224"/>
          </a:xfrm>
          <a:prstGeom prst="rect">
            <a:avLst/>
          </a:prstGeom>
        </p:spPr>
      </p:pic>
    </p:spTree>
    <p:extLst>
      <p:ext uri="{BB962C8B-B14F-4D97-AF65-F5344CB8AC3E}">
        <p14:creationId xmlns:p14="http://schemas.microsoft.com/office/powerpoint/2010/main" val="3483276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2021" y="647446"/>
            <a:ext cx="11347957" cy="57404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916939" y="2293111"/>
            <a:ext cx="10346690" cy="3841115"/>
          </a:xfrm>
          <a:prstGeom prst="rect">
            <a:avLst/>
          </a:prstGeom>
        </p:spPr>
        <p:txBody>
          <a:bodyPr wrap="square" lIns="0" tIns="0" rIns="0" bIns="0">
            <a:spAutoFit/>
          </a:bodyPr>
          <a:lstStyle>
            <a:lvl1pPr>
              <a:defRPr sz="24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EB390F18-B0CE-4021-A42C-DC8178577CA0}" type="datetime1">
              <a:rPr lang="fr-FR" smtClean="0"/>
              <a:t>14/05/2024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file:///C:\Users\clement.boyer\Downloads\devenir-ambassadeur-accessibilit-en-service-civique-3633.pdf" TargetMode="External"/><Relationship Id="rId7" Type="http://schemas.openxmlformats.org/officeDocument/2006/relationships/image" Target="../media/image20.png"/><Relationship Id="rId2" Type="http://schemas.openxmlformats.org/officeDocument/2006/relationships/hyperlink" Target="https://handicap.gouv.fr/accessibilite-et-handicap" TargetMode="Externa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hyperlink" Target="https://acceslibre.beta.gouv.fr/" TargetMode="External"/><Relationship Id="rId10" Type="http://schemas.openxmlformats.org/officeDocument/2006/relationships/image" Target="../media/image4.png"/><Relationship Id="rId4" Type="http://schemas.openxmlformats.org/officeDocument/2006/relationships/hyperlink" Target="https://www.youtube.com/watch?v=cJpqDimpWhA" TargetMode="Externa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design.numerique.gouv.fr/accessibilite-numerique/roles-cles/" TargetMode="External"/><Relationship Id="rId13" Type="http://schemas.openxmlformats.org/officeDocument/2006/relationships/hyperlink" Target="https://aveuglesdefrance.org/app/uploads/2021/11/ABC-v2-final-nov2021.pdf" TargetMode="External"/><Relationship Id="rId18" Type="http://schemas.openxmlformats.org/officeDocument/2006/relationships/image" Target="../media/image8.png"/><Relationship Id="rId3" Type="http://schemas.openxmlformats.org/officeDocument/2006/relationships/hyperlink" Target="https://design.numerique.gouv.fr/outils/diagnostic-flash/" TargetMode="External"/><Relationship Id="rId7" Type="http://schemas.openxmlformats.org/officeDocument/2006/relationships/hyperlink" Target="https://design.numerique.gouv.fr/accessibilite-numerique/jeu-de-oaa/" TargetMode="External"/><Relationship Id="rId12" Type="http://schemas.openxmlformats.org/officeDocument/2006/relationships/hyperlink" Target="https://www.gouvernement.fr/sites/default/files/contenu/piece-jointe/2023/03/sig_charte_accessibilite_v15_balise.pdf" TargetMode="External"/><Relationship Id="rId17" Type="http://schemas.openxmlformats.org/officeDocument/2006/relationships/image" Target="../media/image4.png"/><Relationship Id="rId2" Type="http://schemas.openxmlformats.org/officeDocument/2006/relationships/hyperlink" Target="https://design.numerique.gouv.fr/outils/" TargetMode="Externa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design.numerique.gouv.fr/outils/memo-design" TargetMode="External"/><Relationship Id="rId11" Type="http://schemas.openxmlformats.org/officeDocument/2006/relationships/hyperlink" Target="https://design.numerique.gouv.fr/outils/accessibilite-marche-public/" TargetMode="External"/><Relationship Id="rId5" Type="http://schemas.openxmlformats.org/officeDocument/2006/relationships/hyperlink" Target="https://design.numerique.gouv.fr/outils/memo-dev" TargetMode="External"/><Relationship Id="rId15" Type="http://schemas.openxmlformats.org/officeDocument/2006/relationships/image" Target="../media/image3.png"/><Relationship Id="rId10" Type="http://schemas.openxmlformats.org/officeDocument/2006/relationships/hyperlink" Target="https://design.numerique.gouv.fr/outils/checklist-pidila/" TargetMode="External"/><Relationship Id="rId4" Type="http://schemas.openxmlformats.org/officeDocument/2006/relationships/hyperlink" Target="https://design.numerique.gouv.fr/outils/checklist-dev" TargetMode="External"/><Relationship Id="rId9" Type="http://schemas.openxmlformats.org/officeDocument/2006/relationships/hyperlink" Target="https://github.com/DISIC?q=guide%2BRGAA" TargetMode="External"/><Relationship Id="rId14" Type="http://schemas.openxmlformats.org/officeDocument/2006/relationships/hyperlink" Target="file:///\\localhost\C:\Users\melisande.tran\Downloads\369745_1414.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1G4F5Cic1U" TargetMode="External"/><Relationship Id="rId7"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mentor.gouv.fr/login/index.php" TargetMode="External"/><Relationship Id="rId7"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cnsa.fr/documentation/guide-de_l-habitat-inclusif-pour-les-personnes-handicapees-et-les-person.pdf" TargetMode="External"/><Relationship Id="rId7" Type="http://schemas.openxmlformats.org/officeDocument/2006/relationships/hyperlink" Target="https://www.communaute-urbaine-dunkerque.fr/fileadmin/Cud/pdf_user_uploads/Guide_pour_se_faciliter_la_ville_-_juin_2019.pdf" TargetMode="External"/><Relationship Id="rId2" Type="http://schemas.openxmlformats.org/officeDocument/2006/relationships/hyperlink" Target="https://www.ecologie.gouv.fr/sites/default/files/adaptation%20du%20logement.pdf" TargetMode="External"/><Relationship Id="rId1" Type="http://schemas.openxmlformats.org/officeDocument/2006/relationships/slideLayout" Target="../slideLayouts/slideLayout2.xml"/><Relationship Id="rId6" Type="http://schemas.openxmlformats.org/officeDocument/2006/relationships/hyperlink" Target="https://www.ecologie.gouv.fr/sites/default/files/2019%2004%2016%20referentiel%20des%20attendus%20formation%20accueil_web.pdf" TargetMode="External"/><Relationship Id="rId11" Type="http://schemas.openxmlformats.org/officeDocument/2006/relationships/image" Target="../media/image13.png"/><Relationship Id="rId5" Type="http://schemas.openxmlformats.org/officeDocument/2006/relationships/hyperlink" Target="https://www.ecologie.gouv.fr/sites/default/files/guide_erp-ipo-e_exe2_150dpi_version_mise%2520en%2520ligne-min.pdf" TargetMode="External"/><Relationship Id="rId10" Type="http://schemas.openxmlformats.org/officeDocument/2006/relationships/image" Target="../media/image4.png"/><Relationship Id="rId4" Type="http://schemas.openxmlformats.org/officeDocument/2006/relationships/hyperlink" Target="https://aveuglesdefrance.org/app/uploads/2021/03/BD_Accessible_final-version-1.pdf" TargetMode="Externa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www.cnsa.fr/documentation/cnsa_cahier_pedagogique_pages_web.pdf" TargetMode="External"/><Relationship Id="rId13" Type="http://schemas.openxmlformats.org/officeDocument/2006/relationships/image" Target="../media/image14.png"/><Relationship Id="rId3" Type="http://schemas.openxmlformats.org/officeDocument/2006/relationships/hyperlink" Target="https://www.ecologie.gouv.fr/sites/default/files/DMA-petit%20memento%20sur%20le%20handicap%20.pdf" TargetMode="External"/><Relationship Id="rId7" Type="http://schemas.openxmlformats.org/officeDocument/2006/relationships/hyperlink" Target="https://aveuglesdefrance.org/app/uploads/2021/10/Fe%CC%81de%CC%81ration-Aveugles_Guide-emploi_2019_web_Accessible.pdf" TargetMode="External"/><Relationship Id="rId12" Type="http://schemas.openxmlformats.org/officeDocument/2006/relationships/image" Target="../media/image4.png"/><Relationship Id="rId2" Type="http://schemas.openxmlformats.org/officeDocument/2006/relationships/hyperlink" Target="https://www.ecologie.gouv.fr/sites/default/files/plaquette_web_bien%20accueillir%20PH.pdf" TargetMode="External"/><Relationship Id="rId1" Type="http://schemas.openxmlformats.org/officeDocument/2006/relationships/slideLayout" Target="../slideLayouts/slideLayout2.xml"/><Relationship Id="rId6" Type="http://schemas.openxmlformats.org/officeDocument/2006/relationships/hyperlink" Target="https://apf-conseil.com/good-design-playbook/good-design-playbook.pdf" TargetMode="External"/><Relationship Id="rId11" Type="http://schemas.openxmlformats.org/officeDocument/2006/relationships/image" Target="../media/image3.png"/><Relationship Id="rId5" Type="http://schemas.openxmlformats.org/officeDocument/2006/relationships/hyperlink" Target="https://www.alliancecommerce.org/nos-publications/" TargetMode="External"/><Relationship Id="rId10" Type="http://schemas.openxmlformats.org/officeDocument/2006/relationships/image" Target="../media/image2.png"/><Relationship Id="rId4" Type="http://schemas.openxmlformats.org/officeDocument/2006/relationships/hyperlink" Target="https://www.youtube.com/watch?v=59Jh-p-87-o" TargetMode="External"/><Relationship Id="rId9" Type="http://schemas.openxmlformats.org/officeDocument/2006/relationships/hyperlink" Target="https://www.iledefrance-mobilites.fr/le-reseau/transports-faciles-d-ac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asp-public.fr/sites/default/files/content/aides/documents/FTA/FAQ%E2%80%93Fonds-Territorial-Accessibilite.pdf" TargetMode="External"/><Relationship Id="rId7" Type="http://schemas.openxmlformats.org/officeDocument/2006/relationships/image" Target="../media/image17.png"/><Relationship Id="rId2" Type="http://schemas.openxmlformats.org/officeDocument/2006/relationships/hyperlink" Target="https://www.entreprises.gouv.fr/files/files/Commerce/guide-fonds-territorial-accessibilite.pdf"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hyperlink" Target="https://www.entreprises.gouv.fr/files/files/aap/cahier_des_charges_fonds_accessibilite.pdf" TargetMode="External"/><Relationship Id="rId10" Type="http://schemas.openxmlformats.org/officeDocument/2006/relationships/image" Target="../media/image4.png"/><Relationship Id="rId4" Type="http://schemas.openxmlformats.org/officeDocument/2006/relationships/hyperlink" Target="https://www.manche.gouv.fr/contenu/telechargement/58784/455047/file/flyer_fonds_accessibilite_hcr-2.pdf"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2633304"/>
            <a:ext cx="7081520" cy="680720"/>
          </a:xfrm>
          <a:prstGeom prst="rect">
            <a:avLst/>
          </a:prstGeom>
        </p:spPr>
        <p:txBody>
          <a:bodyPr vert="horz" wrap="square" lIns="0" tIns="12065" rIns="0" bIns="0" rtlCol="0">
            <a:spAutoFit/>
          </a:bodyPr>
          <a:lstStyle/>
          <a:p>
            <a:pPr marL="12700">
              <a:lnSpc>
                <a:spcPct val="100000"/>
              </a:lnSpc>
              <a:spcBef>
                <a:spcPts val="95"/>
              </a:spcBef>
            </a:pPr>
            <a:r>
              <a:rPr sz="4300" b="0" spc="130" dirty="0">
                <a:latin typeface="Marianne" panose="02000000000000000000" pitchFamily="2" charset="0"/>
                <a:cs typeface="Lucida Sans Unicode"/>
              </a:rPr>
              <a:t>KIT</a:t>
            </a:r>
            <a:r>
              <a:rPr sz="4300" b="0" spc="-245" dirty="0">
                <a:latin typeface="Marianne" panose="02000000000000000000" pitchFamily="2" charset="0"/>
                <a:cs typeface="Lucida Sans Unicode"/>
              </a:rPr>
              <a:t> </a:t>
            </a:r>
            <a:r>
              <a:rPr sz="4300" b="0" spc="150" dirty="0">
                <a:latin typeface="Marianne" panose="02000000000000000000" pitchFamily="2" charset="0"/>
                <a:cs typeface="Lucida Sans Unicode"/>
              </a:rPr>
              <a:t>DE</a:t>
            </a:r>
            <a:r>
              <a:rPr sz="4300" b="0" spc="-229" dirty="0">
                <a:latin typeface="Marianne" panose="02000000000000000000" pitchFamily="2" charset="0"/>
                <a:cs typeface="Lucida Sans Unicode"/>
              </a:rPr>
              <a:t> </a:t>
            </a:r>
            <a:r>
              <a:rPr lang="fr-FR" sz="4300" b="0" spc="204" dirty="0" smtClean="0">
                <a:latin typeface="Marianne" panose="02000000000000000000" pitchFamily="2" charset="0"/>
                <a:cs typeface="Lucida Sans Unicode"/>
              </a:rPr>
              <a:t>SENSIBILISATION</a:t>
            </a:r>
            <a:endParaRPr sz="4300" dirty="0">
              <a:latin typeface="Marianne" panose="02000000000000000000" pitchFamily="2" charset="0"/>
              <a:cs typeface="Lucida Sans Unicode"/>
            </a:endParaRPr>
          </a:p>
        </p:txBody>
      </p:sp>
      <p:sp>
        <p:nvSpPr>
          <p:cNvPr id="3" name="object 3"/>
          <p:cNvSpPr txBox="1"/>
          <p:nvPr/>
        </p:nvSpPr>
        <p:spPr>
          <a:xfrm>
            <a:off x="1371600" y="3200400"/>
            <a:ext cx="8689340" cy="372538"/>
          </a:xfrm>
          <a:prstGeom prst="rect">
            <a:avLst/>
          </a:prstGeom>
        </p:spPr>
        <p:txBody>
          <a:bodyPr vert="horz" wrap="square" lIns="0" tIns="64135" rIns="0" bIns="0" rtlCol="0">
            <a:spAutoFit/>
          </a:bodyPr>
          <a:lstStyle/>
          <a:p>
            <a:pPr algn="ctr">
              <a:lnSpc>
                <a:spcPct val="100000"/>
              </a:lnSpc>
              <a:spcBef>
                <a:spcPts val="3035"/>
              </a:spcBef>
            </a:pPr>
            <a:r>
              <a:rPr lang="fr-FR" sz="2000" dirty="0" smtClean="0">
                <a:latin typeface="Marianne" panose="02000000000000000000" pitchFamily="2" charset="0"/>
                <a:cs typeface="Lucida Sans Unicode"/>
              </a:rPr>
              <a:t>À l’accessibilité </a:t>
            </a:r>
            <a:endParaRPr sz="2000" dirty="0">
              <a:latin typeface="Marianne" panose="02000000000000000000" pitchFamily="2" charset="0"/>
              <a:cs typeface="Lucida Sans Unicode"/>
            </a:endParaRPr>
          </a:p>
        </p:txBody>
      </p:sp>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r="54237"/>
          <a:stretch/>
        </p:blipFill>
        <p:spPr>
          <a:xfrm>
            <a:off x="381000" y="215349"/>
            <a:ext cx="2570298" cy="1461051"/>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48750"/>
          <a:stretch/>
        </p:blipFill>
        <p:spPr>
          <a:xfrm>
            <a:off x="8386549" y="0"/>
            <a:ext cx="3452891" cy="1752600"/>
          </a:xfrm>
          <a:prstGeom prst="rect">
            <a:avLst/>
          </a:prstGeom>
        </p:spPr>
      </p:pic>
      <p:pic>
        <p:nvPicPr>
          <p:cNvPr id="15" name="Image 14"/>
          <p:cNvPicPr>
            <a:picLocks noChangeAspect="1"/>
          </p:cNvPicPr>
          <p:nvPr/>
        </p:nvPicPr>
        <p:blipFill>
          <a:blip r:embed="rId4"/>
          <a:stretch>
            <a:fillRect/>
          </a:stretch>
        </p:blipFill>
        <p:spPr>
          <a:xfrm>
            <a:off x="405384" y="6377940"/>
            <a:ext cx="1274174" cy="347502"/>
          </a:xfrm>
          <a:prstGeom prst="rect">
            <a:avLst/>
          </a:prstGeom>
        </p:spPr>
      </p:pic>
      <p:pic>
        <p:nvPicPr>
          <p:cNvPr id="16" name="Image 15"/>
          <p:cNvPicPr>
            <a:picLocks noChangeAspect="1"/>
          </p:cNvPicPr>
          <p:nvPr/>
        </p:nvPicPr>
        <p:blipFill>
          <a:blip r:embed="rId5"/>
          <a:stretch>
            <a:fillRect/>
          </a:stretch>
        </p:blipFill>
        <p:spPr>
          <a:xfrm>
            <a:off x="10515600" y="6365747"/>
            <a:ext cx="1408298" cy="3596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2756915" y="1066861"/>
            <a:ext cx="5356480" cy="629018"/>
          </a:xfrm>
          <a:prstGeom prst="rect">
            <a:avLst/>
          </a:prstGeom>
        </p:spPr>
        <p:txBody>
          <a:bodyPr vert="horz" wrap="square" lIns="0" tIns="13335" rIns="0" bIns="0" rtlCol="0">
            <a:spAutoFit/>
          </a:bodyPr>
          <a:lstStyle/>
          <a:p>
            <a:pPr marL="12700">
              <a:lnSpc>
                <a:spcPct val="100000"/>
              </a:lnSpc>
              <a:spcBef>
                <a:spcPts val="105"/>
              </a:spcBef>
            </a:pPr>
            <a:r>
              <a:rPr sz="2000" spc="-15" dirty="0" err="1">
                <a:latin typeface="Marianne" panose="02000000000000000000" pitchFamily="2" charset="0"/>
                <a:cs typeface="Verdana"/>
              </a:rPr>
              <a:t>Outils</a:t>
            </a:r>
            <a:r>
              <a:rPr sz="2000" spc="-180" dirty="0">
                <a:latin typeface="Marianne" panose="02000000000000000000" pitchFamily="2" charset="0"/>
                <a:cs typeface="Verdana"/>
              </a:rPr>
              <a:t> </a:t>
            </a:r>
            <a:r>
              <a:rPr lang="fr-FR" sz="2000" spc="30" dirty="0" smtClean="0">
                <a:latin typeface="Marianne" panose="02000000000000000000" pitchFamily="2" charset="0"/>
                <a:cs typeface="Verdana"/>
              </a:rPr>
              <a:t>de sensibilisation au Ambassadeur de l’accessibilité</a:t>
            </a:r>
            <a:endParaRPr sz="2000" dirty="0">
              <a:latin typeface="Marianne" panose="02000000000000000000" pitchFamily="2" charset="0"/>
              <a:cs typeface="Verdana"/>
            </a:endParaRPr>
          </a:p>
        </p:txBody>
      </p:sp>
      <p:sp>
        <p:nvSpPr>
          <p:cNvPr id="7" name="object 2"/>
          <p:cNvSpPr txBox="1"/>
          <p:nvPr/>
        </p:nvSpPr>
        <p:spPr>
          <a:xfrm>
            <a:off x="1066800" y="1786204"/>
            <a:ext cx="7198995" cy="1838965"/>
          </a:xfrm>
          <a:prstGeom prst="rect">
            <a:avLst/>
          </a:prstGeom>
        </p:spPr>
        <p:txBody>
          <a:bodyPr vert="horz" wrap="square" lIns="0" tIns="12700" rIns="0" bIns="0" rtlCol="0">
            <a:spAutoFit/>
          </a:bodyPr>
          <a:lstStyle/>
          <a:p>
            <a:pPr marL="12700">
              <a:lnSpc>
                <a:spcPct val="100000"/>
              </a:lnSpc>
              <a:spcBef>
                <a:spcPts val="100"/>
              </a:spcBef>
            </a:pPr>
            <a:r>
              <a:rPr sz="1200" b="1" spc="-20" dirty="0" err="1" smtClean="0">
                <a:latin typeface="Marianne" panose="02000000000000000000" pitchFamily="2" charset="0"/>
                <a:cs typeface="Arial"/>
              </a:rPr>
              <a:t>Sensibiliser</a:t>
            </a:r>
            <a:r>
              <a:rPr sz="1200" b="1" spc="-25" dirty="0" smtClean="0">
                <a:latin typeface="Marianne" panose="02000000000000000000" pitchFamily="2" charset="0"/>
                <a:cs typeface="Arial"/>
              </a:rPr>
              <a:t> </a:t>
            </a:r>
            <a:r>
              <a:rPr sz="1200" b="1" spc="-80" dirty="0" smtClean="0">
                <a:latin typeface="Marianne" panose="02000000000000000000" pitchFamily="2" charset="0"/>
                <a:cs typeface="Arial"/>
              </a:rPr>
              <a:t>:</a:t>
            </a:r>
            <a:endParaRPr lang="fr-FR" sz="1200" b="1" spc="-80" dirty="0" smtClean="0">
              <a:latin typeface="Marianne" panose="02000000000000000000" pitchFamily="2" charset="0"/>
              <a:cs typeface="Arial"/>
            </a:endParaRPr>
          </a:p>
          <a:p>
            <a:pPr marL="299085" marR="5080" lvl="0" indent="-287020">
              <a:spcBef>
                <a:spcPts val="1440"/>
              </a:spcBef>
              <a:buClr>
                <a:srgbClr val="000000"/>
              </a:buClr>
              <a:buFont typeface="Arial MT"/>
              <a:buChar char="•"/>
              <a:tabLst>
                <a:tab pos="299085" algn="l"/>
                <a:tab pos="299720" algn="l"/>
              </a:tabLst>
            </a:pPr>
            <a:r>
              <a:rPr lang="fr-FR" sz="1200" dirty="0">
                <a:solidFill>
                  <a:prstClr val="black"/>
                </a:solidFill>
                <a:hlinkClick r:id="rId2"/>
              </a:rPr>
              <a:t>Accessibilité et handicap | handicap.gouv.fr</a:t>
            </a:r>
            <a:r>
              <a:rPr lang="fr-FR" sz="1200" dirty="0">
                <a:solidFill>
                  <a:prstClr val="black"/>
                </a:solidFill>
              </a:rPr>
              <a:t> Tous les dispositifs et outils pour rendre la société plus </a:t>
            </a:r>
            <a:r>
              <a:rPr lang="fr-FR" sz="1200" dirty="0" smtClean="0">
                <a:solidFill>
                  <a:prstClr val="black"/>
                </a:solidFill>
              </a:rPr>
              <a:t>accessible</a:t>
            </a:r>
            <a:endParaRPr sz="1200" b="1" spc="-80" dirty="0" smtClean="0">
              <a:latin typeface="Marianne" panose="02000000000000000000" pitchFamily="2" charset="0"/>
              <a:cs typeface="Arial"/>
            </a:endParaRPr>
          </a:p>
          <a:p>
            <a:pPr marL="299085" marR="5080" indent="-287020">
              <a:lnSpc>
                <a:spcPct val="100000"/>
              </a:lnSpc>
              <a:spcBef>
                <a:spcPts val="1440"/>
              </a:spcBef>
              <a:buClr>
                <a:srgbClr val="000000"/>
              </a:buClr>
              <a:buFont typeface="Arial MT"/>
              <a:buChar char="•"/>
              <a:tabLst>
                <a:tab pos="299085" algn="l"/>
                <a:tab pos="299720" algn="l"/>
              </a:tabLst>
            </a:pPr>
            <a:r>
              <a:rPr lang="fr-FR" sz="1200" dirty="0" smtClean="0">
                <a:hlinkClick r:id="rId3"/>
              </a:rPr>
              <a:t>devenir-ambassadeur-accessibilit-en-service-civique-3633.pdf</a:t>
            </a:r>
            <a:r>
              <a:rPr lang="fr-FR" sz="1200" dirty="0" smtClean="0"/>
              <a:t> Flyer à destinations des jeunes</a:t>
            </a:r>
          </a:p>
          <a:p>
            <a:pPr marL="299085" marR="5080" indent="-287020">
              <a:lnSpc>
                <a:spcPct val="100000"/>
              </a:lnSpc>
              <a:spcBef>
                <a:spcPts val="1440"/>
              </a:spcBef>
              <a:buClr>
                <a:srgbClr val="000000"/>
              </a:buClr>
              <a:buFont typeface="Arial MT"/>
              <a:buChar char="•"/>
              <a:tabLst>
                <a:tab pos="299085" algn="l"/>
                <a:tab pos="299720" algn="l"/>
              </a:tabLst>
            </a:pPr>
            <a:r>
              <a:rPr lang="fr-FR" sz="1200" dirty="0">
                <a:hlinkClick r:id="rId4"/>
              </a:rPr>
              <a:t>https://</a:t>
            </a:r>
            <a:r>
              <a:rPr lang="fr-FR" sz="1200" dirty="0" smtClean="0">
                <a:hlinkClick r:id="rId4"/>
              </a:rPr>
              <a:t>www.youtube.com/watch?v=cJpqDimpWhA</a:t>
            </a:r>
            <a:r>
              <a:rPr lang="fr-FR" sz="1200" dirty="0" smtClean="0"/>
              <a:t> Témoignage d’une ambassadrice </a:t>
            </a:r>
            <a:endParaRPr lang="fr-FR" sz="1200" dirty="0"/>
          </a:p>
          <a:p>
            <a:pPr marL="299085" marR="5080" indent="-287020">
              <a:lnSpc>
                <a:spcPct val="100000"/>
              </a:lnSpc>
              <a:spcBef>
                <a:spcPts val="1440"/>
              </a:spcBef>
              <a:buClr>
                <a:srgbClr val="000000"/>
              </a:buClr>
              <a:buFont typeface="Arial MT"/>
              <a:buChar char="•"/>
              <a:tabLst>
                <a:tab pos="299085" algn="l"/>
                <a:tab pos="299720" algn="l"/>
              </a:tabLst>
            </a:pPr>
            <a:r>
              <a:rPr lang="fr-FR" sz="1200" dirty="0" err="1" smtClean="0">
                <a:hlinkClick r:id="rId5"/>
              </a:rPr>
              <a:t>acceslibre</a:t>
            </a:r>
            <a:r>
              <a:rPr lang="fr-FR" sz="1200" dirty="0">
                <a:hlinkClick r:id="rId5"/>
              </a:rPr>
              <a:t>, la plateforme collaborative de l'accessibilité (beta.gouv.fr</a:t>
            </a:r>
            <a:r>
              <a:rPr lang="fr-FR" sz="1200" dirty="0" smtClean="0">
                <a:hlinkClick r:id="rId5"/>
              </a:rPr>
              <a:t>)</a:t>
            </a:r>
            <a:r>
              <a:rPr lang="fr-FR" sz="1200" dirty="0" smtClean="0"/>
              <a:t> Plateforme collaborative qui recence les ERP</a:t>
            </a:r>
          </a:p>
        </p:txBody>
      </p:sp>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155" y="3740132"/>
            <a:ext cx="1656177" cy="2342079"/>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9216" y="3715494"/>
            <a:ext cx="1725848" cy="2440603"/>
          </a:xfrm>
          <a:prstGeom prst="rect">
            <a:avLst/>
          </a:prstGeom>
        </p:spPr>
      </p:pic>
      <p:sp>
        <p:nvSpPr>
          <p:cNvPr id="11" name="ZoneTexte 10"/>
          <p:cNvSpPr txBox="1"/>
          <p:nvPr/>
        </p:nvSpPr>
        <p:spPr>
          <a:xfrm>
            <a:off x="1864664" y="6136214"/>
            <a:ext cx="2702984" cy="261610"/>
          </a:xfrm>
          <a:prstGeom prst="rect">
            <a:avLst/>
          </a:prstGeom>
          <a:noFill/>
        </p:spPr>
        <p:txBody>
          <a:bodyPr wrap="none" rtlCol="0">
            <a:spAutoFit/>
          </a:bodyPr>
          <a:lstStyle/>
          <a:p>
            <a:r>
              <a:rPr lang="fr-FR" sz="1100" i="1" dirty="0" smtClean="0"/>
              <a:t>Flyer Ambassadeur à destination des jeunes </a:t>
            </a:r>
          </a:p>
        </p:txBody>
      </p:sp>
      <p:sp>
        <p:nvSpPr>
          <p:cNvPr id="12" name="ZoneTexte 11"/>
          <p:cNvSpPr txBox="1"/>
          <p:nvPr/>
        </p:nvSpPr>
        <p:spPr>
          <a:xfrm>
            <a:off x="5334000" y="6101924"/>
            <a:ext cx="3172663" cy="261610"/>
          </a:xfrm>
          <a:prstGeom prst="rect">
            <a:avLst/>
          </a:prstGeom>
          <a:noFill/>
        </p:spPr>
        <p:txBody>
          <a:bodyPr wrap="none" rtlCol="0">
            <a:spAutoFit/>
          </a:bodyPr>
          <a:lstStyle/>
          <a:p>
            <a:r>
              <a:rPr lang="fr-FR" sz="1100" i="1" dirty="0" smtClean="0"/>
              <a:t>Flyer Ambassadeur à destination des institutionnels </a:t>
            </a:r>
          </a:p>
        </p:txBody>
      </p:sp>
      <p:pic>
        <p:nvPicPr>
          <p:cNvPr id="13" name="Image 12"/>
          <p:cNvPicPr>
            <a:picLocks noChangeAspect="1"/>
          </p:cNvPicPr>
          <p:nvPr/>
        </p:nvPicPr>
        <p:blipFill rotWithShape="1">
          <a:blip r:embed="rId8"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5" name="Image 14"/>
          <p:cNvPicPr>
            <a:picLocks noChangeAspect="1"/>
          </p:cNvPicPr>
          <p:nvPr/>
        </p:nvPicPr>
        <p:blipFill rotWithShape="1">
          <a:blip r:embed="rId9"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pic>
        <p:nvPicPr>
          <p:cNvPr id="19" name="Image 18"/>
          <p:cNvPicPr>
            <a:picLocks noChangeAspect="1"/>
          </p:cNvPicPr>
          <p:nvPr/>
        </p:nvPicPr>
        <p:blipFill>
          <a:blip r:embed="rId10"/>
          <a:stretch>
            <a:fillRect/>
          </a:stretch>
        </p:blipFill>
        <p:spPr>
          <a:xfrm>
            <a:off x="405384" y="6377940"/>
            <a:ext cx="1274174" cy="347502"/>
          </a:xfrm>
          <a:prstGeom prst="rect">
            <a:avLst/>
          </a:prstGeom>
        </p:spPr>
      </p:pic>
      <p:pic>
        <p:nvPicPr>
          <p:cNvPr id="22" name="Image 21"/>
          <p:cNvPicPr>
            <a:picLocks noChangeAspect="1"/>
          </p:cNvPicPr>
          <p:nvPr/>
        </p:nvPicPr>
        <p:blipFill>
          <a:blip r:embed="rId11"/>
          <a:stretch>
            <a:fillRect/>
          </a:stretch>
        </p:blipFill>
        <p:spPr>
          <a:xfrm>
            <a:off x="10591800" y="6400872"/>
            <a:ext cx="1408298" cy="359695"/>
          </a:xfrm>
          <a:prstGeom prst="rect">
            <a:avLst/>
          </a:prstGeom>
        </p:spPr>
      </p:pic>
    </p:spTree>
    <p:extLst>
      <p:ext uri="{BB962C8B-B14F-4D97-AF65-F5344CB8AC3E}">
        <p14:creationId xmlns:p14="http://schemas.microsoft.com/office/powerpoint/2010/main" val="2535723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A19884-7A29-DC4E-9311-A62E54788E52}" type="datetime1">
              <a:rPr lang="fr-FR" smtClean="0"/>
              <a:t>14/05/2024</a:t>
            </a:fld>
            <a:endParaRPr lang="fr-FR" dirty="0"/>
          </a:p>
        </p:txBody>
      </p:sp>
      <p:sp>
        <p:nvSpPr>
          <p:cNvPr id="3" name="Espace réservé du pied de page 2"/>
          <p:cNvSpPr>
            <a:spLocks noGrp="1"/>
          </p:cNvSpPr>
          <p:nvPr>
            <p:ph type="ftr" sz="quarter" idx="11"/>
          </p:nvPr>
        </p:nvSpPr>
        <p:spPr/>
        <p:txBody>
          <a:bodyPr/>
          <a:lstStyle/>
          <a:p>
            <a:r>
              <a:rPr lang="fr-FR"/>
              <a:t>Délégation interministérielle</a:t>
            </a:r>
          </a:p>
          <a:p>
            <a:r>
              <a:rPr lang="fr-FR"/>
              <a:t>à l’accessibilité</a:t>
            </a:r>
          </a:p>
          <a:p>
            <a:endParaRPr lang="fr-FR" dirty="0"/>
          </a:p>
        </p:txBody>
      </p:sp>
      <p:sp>
        <p:nvSpPr>
          <p:cNvPr id="4" name="Espace réservé du numéro de diapositive 3"/>
          <p:cNvSpPr>
            <a:spLocks noGrp="1"/>
          </p:cNvSpPr>
          <p:nvPr>
            <p:ph type="sldNum" sz="quarter" idx="12"/>
          </p:nvPr>
        </p:nvSpPr>
        <p:spPr/>
        <p:txBody>
          <a:bodyPr/>
          <a:lstStyle/>
          <a:p>
            <a:fld id="{10C140CD-8AED-46FF-A9A2-77308F3F39AE}" type="slidenum">
              <a:rPr lang="fr-FR" smtClean="0"/>
              <a:pPr/>
              <a:t>11</a:t>
            </a:fld>
            <a:endParaRPr lang="fr-FR" dirty="0"/>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398150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7186" y="1932177"/>
            <a:ext cx="4904105" cy="452120"/>
          </a:xfrm>
          <a:prstGeom prst="rect">
            <a:avLst/>
          </a:prstGeom>
        </p:spPr>
        <p:txBody>
          <a:bodyPr vert="horz" wrap="square" lIns="0" tIns="12065" rIns="0" bIns="0" rtlCol="0">
            <a:spAutoFit/>
          </a:bodyPr>
          <a:lstStyle/>
          <a:p>
            <a:pPr marL="12700">
              <a:lnSpc>
                <a:spcPct val="100000"/>
              </a:lnSpc>
              <a:spcBef>
                <a:spcPts val="95"/>
              </a:spcBef>
            </a:pPr>
            <a:r>
              <a:rPr sz="2800" b="0" spc="-50" dirty="0">
                <a:latin typeface="Marianne" panose="02000000000000000000" pitchFamily="2" charset="0"/>
                <a:cs typeface="Verdana"/>
              </a:rPr>
              <a:t>L’accessibilité,</a:t>
            </a:r>
            <a:r>
              <a:rPr sz="2800" b="0" spc="-245" dirty="0">
                <a:latin typeface="Marianne" panose="02000000000000000000" pitchFamily="2" charset="0"/>
                <a:cs typeface="Verdana"/>
              </a:rPr>
              <a:t> </a:t>
            </a:r>
            <a:r>
              <a:rPr sz="2800" b="0" spc="-55" dirty="0">
                <a:latin typeface="Marianne" panose="02000000000000000000" pitchFamily="2" charset="0"/>
                <a:cs typeface="Verdana"/>
              </a:rPr>
              <a:t>quels</a:t>
            </a:r>
            <a:r>
              <a:rPr sz="2800" b="0" spc="-240" dirty="0">
                <a:latin typeface="Marianne" panose="02000000000000000000" pitchFamily="2" charset="0"/>
                <a:cs typeface="Verdana"/>
              </a:rPr>
              <a:t> </a:t>
            </a:r>
            <a:r>
              <a:rPr sz="2800" b="0" spc="-105" dirty="0">
                <a:latin typeface="Marianne" panose="02000000000000000000" pitchFamily="2" charset="0"/>
                <a:cs typeface="Verdana"/>
              </a:rPr>
              <a:t>enjeux</a:t>
            </a:r>
            <a:r>
              <a:rPr sz="2800" b="0" spc="-225" dirty="0">
                <a:latin typeface="Marianne" panose="02000000000000000000" pitchFamily="2" charset="0"/>
                <a:cs typeface="Verdana"/>
              </a:rPr>
              <a:t> </a:t>
            </a:r>
            <a:r>
              <a:rPr sz="2800" b="0" spc="-520" dirty="0">
                <a:latin typeface="Verdana"/>
                <a:cs typeface="Verdana"/>
              </a:rPr>
              <a:t>:</a:t>
            </a:r>
            <a:endParaRPr sz="2800" dirty="0">
              <a:latin typeface="Verdana"/>
              <a:cs typeface="Verdana"/>
            </a:endParaRPr>
          </a:p>
        </p:txBody>
      </p:sp>
      <p:sp>
        <p:nvSpPr>
          <p:cNvPr id="3" name="object 3"/>
          <p:cNvSpPr txBox="1"/>
          <p:nvPr/>
        </p:nvSpPr>
        <p:spPr>
          <a:xfrm>
            <a:off x="812698" y="2888107"/>
            <a:ext cx="10116185" cy="2494915"/>
          </a:xfrm>
          <a:prstGeom prst="rect">
            <a:avLst/>
          </a:prstGeom>
        </p:spPr>
        <p:txBody>
          <a:bodyPr vert="horz" wrap="square" lIns="0" tIns="53975" rIns="0" bIns="0" rtlCol="0">
            <a:spAutoFit/>
          </a:bodyPr>
          <a:lstStyle/>
          <a:p>
            <a:pPr marL="299085" marR="123825" indent="-287020">
              <a:lnSpc>
                <a:spcPts val="2590"/>
              </a:lnSpc>
              <a:spcBef>
                <a:spcPts val="425"/>
              </a:spcBef>
              <a:buFont typeface="Arial MT"/>
              <a:buChar char="•"/>
              <a:tabLst>
                <a:tab pos="299085" algn="l"/>
                <a:tab pos="299720" algn="l"/>
              </a:tabLst>
            </a:pPr>
            <a:r>
              <a:rPr sz="2400" spc="-25" dirty="0">
                <a:latin typeface="Marianne" panose="02000000000000000000" pitchFamily="2" charset="0"/>
                <a:cs typeface="Lucida Sans Unicode"/>
              </a:rPr>
              <a:t>Sensibiliser </a:t>
            </a:r>
            <a:r>
              <a:rPr sz="2400" spc="-5" dirty="0">
                <a:latin typeface="Marianne" panose="02000000000000000000" pitchFamily="2" charset="0"/>
                <a:cs typeface="Lucida Sans Unicode"/>
              </a:rPr>
              <a:t>le </a:t>
            </a:r>
            <a:r>
              <a:rPr sz="2400" spc="-25" dirty="0">
                <a:latin typeface="Marianne" panose="02000000000000000000" pitchFamily="2" charset="0"/>
                <a:cs typeface="Lucida Sans Unicode"/>
              </a:rPr>
              <a:t>grand </a:t>
            </a:r>
            <a:r>
              <a:rPr sz="2400" spc="15" dirty="0">
                <a:latin typeface="Marianne" panose="02000000000000000000" pitchFamily="2" charset="0"/>
                <a:cs typeface="Lucida Sans Unicode"/>
              </a:rPr>
              <a:t>public </a:t>
            </a:r>
            <a:r>
              <a:rPr sz="2400" spc="80" dirty="0">
                <a:latin typeface="Marianne" panose="02000000000000000000" pitchFamily="2" charset="0"/>
                <a:cs typeface="Lucida Sans Unicode"/>
              </a:rPr>
              <a:t>et </a:t>
            </a:r>
            <a:r>
              <a:rPr sz="2400" spc="-55" dirty="0">
                <a:latin typeface="Marianne" panose="02000000000000000000" pitchFamily="2" charset="0"/>
                <a:cs typeface="Lucida Sans Unicode"/>
              </a:rPr>
              <a:t>les </a:t>
            </a:r>
            <a:r>
              <a:rPr sz="2400" spc="-20" dirty="0">
                <a:latin typeface="Marianne" panose="02000000000000000000" pitchFamily="2" charset="0"/>
                <a:cs typeface="Lucida Sans Unicode"/>
              </a:rPr>
              <a:t>professionnels </a:t>
            </a:r>
            <a:r>
              <a:rPr sz="2400" spc="-75" dirty="0">
                <a:latin typeface="Marianne" panose="02000000000000000000" pitchFamily="2" charset="0"/>
                <a:cs typeface="Lucida Sans Unicode"/>
              </a:rPr>
              <a:t>sur </a:t>
            </a:r>
            <a:r>
              <a:rPr sz="2400" spc="-55" dirty="0">
                <a:latin typeface="Marianne" panose="02000000000000000000" pitchFamily="2" charset="0"/>
                <a:cs typeface="Lucida Sans Unicode"/>
              </a:rPr>
              <a:t>les </a:t>
            </a:r>
            <a:r>
              <a:rPr sz="2400" spc="-40" dirty="0">
                <a:latin typeface="Marianne" panose="02000000000000000000" pitchFamily="2" charset="0"/>
                <a:cs typeface="Lucida Sans Unicode"/>
              </a:rPr>
              <a:t>enjeux </a:t>
            </a:r>
            <a:r>
              <a:rPr sz="2400" spc="60" dirty="0">
                <a:latin typeface="Marianne" panose="02000000000000000000" pitchFamily="2" charset="0"/>
                <a:cs typeface="Lucida Sans Unicode"/>
              </a:rPr>
              <a:t>de </a:t>
            </a:r>
            <a:r>
              <a:rPr sz="2400" spc="-745" dirty="0">
                <a:latin typeface="Marianne" panose="02000000000000000000" pitchFamily="2" charset="0"/>
                <a:cs typeface="Lucida Sans Unicode"/>
              </a:rPr>
              <a:t> </a:t>
            </a:r>
            <a:r>
              <a:rPr sz="2400" spc="-25" dirty="0">
                <a:latin typeface="Marianne" panose="02000000000000000000" pitchFamily="2" charset="0"/>
                <a:cs typeface="Verdana"/>
              </a:rPr>
              <a:t>l’accessibilité</a:t>
            </a:r>
            <a:r>
              <a:rPr sz="2400" spc="-150" dirty="0">
                <a:latin typeface="Marianne" panose="02000000000000000000" pitchFamily="2" charset="0"/>
                <a:cs typeface="Verdana"/>
              </a:rPr>
              <a:t> </a:t>
            </a:r>
            <a:r>
              <a:rPr sz="2400" spc="10" dirty="0">
                <a:latin typeface="Marianne" panose="02000000000000000000" pitchFamily="2" charset="0"/>
                <a:cs typeface="Verdana"/>
              </a:rPr>
              <a:t>et</a:t>
            </a:r>
            <a:r>
              <a:rPr sz="2400" spc="-190" dirty="0">
                <a:latin typeface="Marianne" panose="02000000000000000000" pitchFamily="2" charset="0"/>
                <a:cs typeface="Verdana"/>
              </a:rPr>
              <a:t> </a:t>
            </a:r>
            <a:r>
              <a:rPr sz="2400" spc="-140" dirty="0">
                <a:latin typeface="Marianne" panose="02000000000000000000" pitchFamily="2" charset="0"/>
                <a:cs typeface="Verdana"/>
              </a:rPr>
              <a:t>ses</a:t>
            </a:r>
            <a:r>
              <a:rPr sz="2400" spc="-190" dirty="0">
                <a:latin typeface="Marianne" panose="02000000000000000000" pitchFamily="2" charset="0"/>
                <a:cs typeface="Verdana"/>
              </a:rPr>
              <a:t> </a:t>
            </a:r>
            <a:r>
              <a:rPr sz="2400" spc="-20" dirty="0">
                <a:latin typeface="Marianne" panose="02000000000000000000" pitchFamily="2" charset="0"/>
                <a:cs typeface="Verdana"/>
              </a:rPr>
              <a:t>bonnes</a:t>
            </a:r>
            <a:r>
              <a:rPr sz="2400" spc="-195" dirty="0">
                <a:latin typeface="Marianne" panose="02000000000000000000" pitchFamily="2" charset="0"/>
                <a:cs typeface="Verdana"/>
              </a:rPr>
              <a:t> </a:t>
            </a:r>
            <a:r>
              <a:rPr sz="2400" spc="-30" dirty="0">
                <a:latin typeface="Marianne" panose="02000000000000000000" pitchFamily="2" charset="0"/>
                <a:cs typeface="Verdana"/>
              </a:rPr>
              <a:t>pratiques</a:t>
            </a:r>
            <a:r>
              <a:rPr sz="2400" spc="-165" dirty="0">
                <a:latin typeface="Marianne" panose="02000000000000000000" pitchFamily="2" charset="0"/>
                <a:cs typeface="Verdana"/>
              </a:rPr>
              <a:t> </a:t>
            </a:r>
            <a:r>
              <a:rPr sz="2400" spc="-110" dirty="0">
                <a:latin typeface="Marianne" panose="02000000000000000000" pitchFamily="2" charset="0"/>
                <a:cs typeface="Verdana"/>
              </a:rPr>
              <a:t>sur</a:t>
            </a:r>
            <a:r>
              <a:rPr sz="2400" spc="-195" dirty="0">
                <a:latin typeface="Marianne" panose="02000000000000000000" pitchFamily="2" charset="0"/>
                <a:cs typeface="Verdana"/>
              </a:rPr>
              <a:t> </a:t>
            </a:r>
            <a:r>
              <a:rPr sz="2400" spc="-35" dirty="0">
                <a:latin typeface="Marianne" panose="02000000000000000000" pitchFamily="2" charset="0"/>
                <a:cs typeface="Verdana"/>
              </a:rPr>
              <a:t>l’ensemble</a:t>
            </a:r>
            <a:r>
              <a:rPr sz="2400" spc="-175" dirty="0">
                <a:latin typeface="Marianne" panose="02000000000000000000" pitchFamily="2" charset="0"/>
                <a:cs typeface="Verdana"/>
              </a:rPr>
              <a:t> </a:t>
            </a:r>
            <a:r>
              <a:rPr sz="2400" spc="5" dirty="0">
                <a:latin typeface="Marianne" panose="02000000000000000000" pitchFamily="2" charset="0"/>
                <a:cs typeface="Verdana"/>
              </a:rPr>
              <a:t>du</a:t>
            </a:r>
            <a:r>
              <a:rPr sz="2400" spc="-195" dirty="0">
                <a:latin typeface="Marianne" panose="02000000000000000000" pitchFamily="2" charset="0"/>
                <a:cs typeface="Verdana"/>
              </a:rPr>
              <a:t> </a:t>
            </a:r>
            <a:r>
              <a:rPr sz="2400" spc="-35" dirty="0">
                <a:latin typeface="Marianne" panose="02000000000000000000" pitchFamily="2" charset="0"/>
                <a:cs typeface="Verdana"/>
              </a:rPr>
              <a:t>territoire.</a:t>
            </a:r>
            <a:endParaRPr sz="2400" dirty="0">
              <a:latin typeface="Marianne" panose="02000000000000000000" pitchFamily="2" charset="0"/>
              <a:cs typeface="Verdana"/>
            </a:endParaRPr>
          </a:p>
          <a:p>
            <a:pPr>
              <a:lnSpc>
                <a:spcPct val="100000"/>
              </a:lnSpc>
              <a:spcBef>
                <a:spcPts val="40"/>
              </a:spcBef>
              <a:buFont typeface="Arial MT"/>
              <a:buChar char="•"/>
            </a:pPr>
            <a:endParaRPr sz="2900" dirty="0">
              <a:latin typeface="Marianne" panose="02000000000000000000" pitchFamily="2" charset="0"/>
              <a:cs typeface="Verdana"/>
            </a:endParaRPr>
          </a:p>
          <a:p>
            <a:pPr marL="299085" marR="5080" indent="-287020">
              <a:lnSpc>
                <a:spcPct val="90000"/>
              </a:lnSpc>
              <a:spcBef>
                <a:spcPts val="5"/>
              </a:spcBef>
              <a:buFont typeface="Arial MT"/>
              <a:buChar char="•"/>
              <a:tabLst>
                <a:tab pos="299085" algn="l"/>
                <a:tab pos="299720" algn="l"/>
              </a:tabLst>
            </a:pPr>
            <a:r>
              <a:rPr sz="2400" dirty="0">
                <a:latin typeface="Marianne" panose="02000000000000000000" pitchFamily="2" charset="0"/>
                <a:cs typeface="Lucida Sans Unicode"/>
              </a:rPr>
              <a:t>Toutes</a:t>
            </a:r>
            <a:r>
              <a:rPr sz="2400" spc="-85" dirty="0">
                <a:latin typeface="Marianne" panose="02000000000000000000" pitchFamily="2" charset="0"/>
                <a:cs typeface="Lucida Sans Unicode"/>
              </a:rPr>
              <a:t> </a:t>
            </a:r>
            <a:r>
              <a:rPr sz="2400" spc="80" dirty="0">
                <a:latin typeface="Marianne" panose="02000000000000000000" pitchFamily="2" charset="0"/>
                <a:cs typeface="Lucida Sans Unicode"/>
              </a:rPr>
              <a:t>et</a:t>
            </a:r>
            <a:r>
              <a:rPr sz="2400" spc="-95" dirty="0">
                <a:latin typeface="Marianne" panose="02000000000000000000" pitchFamily="2" charset="0"/>
                <a:cs typeface="Lucida Sans Unicode"/>
              </a:rPr>
              <a:t> </a:t>
            </a:r>
            <a:r>
              <a:rPr sz="2400" spc="-10" dirty="0">
                <a:latin typeface="Marianne" panose="02000000000000000000" pitchFamily="2" charset="0"/>
                <a:cs typeface="Lucida Sans Unicode"/>
              </a:rPr>
              <a:t>tous</a:t>
            </a:r>
            <a:r>
              <a:rPr sz="2400" spc="-100" dirty="0">
                <a:latin typeface="Marianne" panose="02000000000000000000" pitchFamily="2" charset="0"/>
                <a:cs typeface="Lucida Sans Unicode"/>
              </a:rPr>
              <a:t> </a:t>
            </a:r>
            <a:r>
              <a:rPr sz="2400" spc="20" dirty="0">
                <a:latin typeface="Marianne" panose="02000000000000000000" pitchFamily="2" charset="0"/>
                <a:cs typeface="Lucida Sans Unicode"/>
              </a:rPr>
              <a:t>concernés</a:t>
            </a:r>
            <a:r>
              <a:rPr sz="2400" spc="-80" dirty="0">
                <a:latin typeface="Marianne" panose="02000000000000000000" pitchFamily="2" charset="0"/>
                <a:cs typeface="Lucida Sans Unicode"/>
              </a:rPr>
              <a:t> </a:t>
            </a:r>
            <a:r>
              <a:rPr sz="2400" spc="-114" dirty="0">
                <a:latin typeface="Marianne" panose="02000000000000000000" pitchFamily="2" charset="0"/>
                <a:cs typeface="Lucida Sans Unicode"/>
              </a:rPr>
              <a:t>:</a:t>
            </a:r>
            <a:r>
              <a:rPr sz="2400" spc="-95" dirty="0">
                <a:latin typeface="Marianne" panose="02000000000000000000" pitchFamily="2" charset="0"/>
                <a:cs typeface="Lucida Sans Unicode"/>
              </a:rPr>
              <a:t> </a:t>
            </a:r>
            <a:r>
              <a:rPr sz="2400" spc="-55" dirty="0">
                <a:latin typeface="Marianne" panose="02000000000000000000" pitchFamily="2" charset="0"/>
                <a:cs typeface="Lucida Sans Unicode"/>
              </a:rPr>
              <a:t>les</a:t>
            </a:r>
            <a:r>
              <a:rPr sz="2400" spc="-105" dirty="0">
                <a:latin typeface="Marianne" panose="02000000000000000000" pitchFamily="2" charset="0"/>
                <a:cs typeface="Lucida Sans Unicode"/>
              </a:rPr>
              <a:t> </a:t>
            </a:r>
            <a:r>
              <a:rPr sz="2400" spc="-15" dirty="0">
                <a:latin typeface="Marianne" panose="02000000000000000000" pitchFamily="2" charset="0"/>
                <a:cs typeface="Lucida Sans Unicode"/>
              </a:rPr>
              <a:t>personnes</a:t>
            </a:r>
            <a:r>
              <a:rPr sz="2400" spc="-95" dirty="0">
                <a:latin typeface="Marianne" panose="02000000000000000000" pitchFamily="2" charset="0"/>
                <a:cs typeface="Lucida Sans Unicode"/>
              </a:rPr>
              <a:t> </a:t>
            </a:r>
            <a:r>
              <a:rPr sz="2400" spc="25" dirty="0">
                <a:latin typeface="Marianne" panose="02000000000000000000" pitchFamily="2" charset="0"/>
                <a:cs typeface="Lucida Sans Unicode"/>
              </a:rPr>
              <a:t>en</a:t>
            </a:r>
            <a:r>
              <a:rPr sz="2400" spc="-100" dirty="0">
                <a:latin typeface="Marianne" panose="02000000000000000000" pitchFamily="2" charset="0"/>
                <a:cs typeface="Lucida Sans Unicode"/>
              </a:rPr>
              <a:t> </a:t>
            </a:r>
            <a:r>
              <a:rPr sz="2400" spc="-5" dirty="0">
                <a:latin typeface="Marianne" panose="02000000000000000000" pitchFamily="2" charset="0"/>
                <a:cs typeface="Lucida Sans Unicode"/>
              </a:rPr>
              <a:t>situation</a:t>
            </a:r>
            <a:r>
              <a:rPr sz="2400" spc="-105" dirty="0">
                <a:latin typeface="Marianne" panose="02000000000000000000" pitchFamily="2" charset="0"/>
                <a:cs typeface="Lucida Sans Unicode"/>
              </a:rPr>
              <a:t> </a:t>
            </a:r>
            <a:r>
              <a:rPr sz="2400" spc="60" dirty="0">
                <a:latin typeface="Marianne" panose="02000000000000000000" pitchFamily="2" charset="0"/>
                <a:cs typeface="Lucida Sans Unicode"/>
              </a:rPr>
              <a:t>de</a:t>
            </a:r>
            <a:r>
              <a:rPr sz="2400" spc="-90" dirty="0">
                <a:latin typeface="Marianne" panose="02000000000000000000" pitchFamily="2" charset="0"/>
                <a:cs typeface="Lucida Sans Unicode"/>
              </a:rPr>
              <a:t> </a:t>
            </a:r>
            <a:r>
              <a:rPr sz="2400" spc="10" dirty="0">
                <a:latin typeface="Marianne" panose="02000000000000000000" pitchFamily="2" charset="0"/>
                <a:cs typeface="Lucida Sans Unicode"/>
              </a:rPr>
              <a:t>handicap, </a:t>
            </a:r>
            <a:r>
              <a:rPr sz="2400" spc="-745" dirty="0">
                <a:latin typeface="Marianne" panose="02000000000000000000" pitchFamily="2" charset="0"/>
                <a:cs typeface="Lucida Sans Unicode"/>
              </a:rPr>
              <a:t> </a:t>
            </a:r>
            <a:r>
              <a:rPr sz="2400" spc="-55" dirty="0">
                <a:latin typeface="Marianne" panose="02000000000000000000" pitchFamily="2" charset="0"/>
                <a:cs typeface="Lucida Sans Unicode"/>
              </a:rPr>
              <a:t>les </a:t>
            </a:r>
            <a:r>
              <a:rPr sz="2400" spc="-15" dirty="0">
                <a:latin typeface="Marianne" panose="02000000000000000000" pitchFamily="2" charset="0"/>
                <a:cs typeface="Lucida Sans Unicode"/>
              </a:rPr>
              <a:t>personnes </a:t>
            </a:r>
            <a:r>
              <a:rPr sz="2400" spc="-55" dirty="0">
                <a:latin typeface="Marianne" panose="02000000000000000000" pitchFamily="2" charset="0"/>
                <a:cs typeface="Lucida Sans Unicode"/>
              </a:rPr>
              <a:t>âgées, les </a:t>
            </a:r>
            <a:r>
              <a:rPr sz="2400" spc="-25" dirty="0">
                <a:latin typeface="Marianne" panose="02000000000000000000" pitchFamily="2" charset="0"/>
                <a:cs typeface="Lucida Sans Unicode"/>
              </a:rPr>
              <a:t>familles </a:t>
            </a:r>
            <a:r>
              <a:rPr sz="2400" spc="55" dirty="0">
                <a:latin typeface="Marianne" panose="02000000000000000000" pitchFamily="2" charset="0"/>
                <a:cs typeface="Lucida Sans Unicode"/>
              </a:rPr>
              <a:t>avec </a:t>
            </a:r>
            <a:r>
              <a:rPr sz="2400" spc="10" dirty="0">
                <a:latin typeface="Marianne" panose="02000000000000000000" pitchFamily="2" charset="0"/>
                <a:cs typeface="Lucida Sans Unicode"/>
              </a:rPr>
              <a:t>enfants </a:t>
            </a:r>
            <a:r>
              <a:rPr sz="2400" spc="25" dirty="0">
                <a:latin typeface="Marianne" panose="02000000000000000000" pitchFamily="2" charset="0"/>
                <a:cs typeface="Lucida Sans Unicode"/>
              </a:rPr>
              <a:t>en </a:t>
            </a:r>
            <a:r>
              <a:rPr sz="2400" spc="-30" dirty="0">
                <a:latin typeface="Marianne" panose="02000000000000000000" pitchFamily="2" charset="0"/>
                <a:cs typeface="Lucida Sans Unicode"/>
              </a:rPr>
              <a:t>bas </a:t>
            </a:r>
            <a:r>
              <a:rPr sz="2400" spc="-55" dirty="0">
                <a:latin typeface="Marianne" panose="02000000000000000000" pitchFamily="2" charset="0"/>
                <a:cs typeface="Lucida Sans Unicode"/>
              </a:rPr>
              <a:t>âge, les </a:t>
            </a:r>
            <a:r>
              <a:rPr sz="2400" spc="-50" dirty="0">
                <a:latin typeface="Marianne" panose="02000000000000000000" pitchFamily="2" charset="0"/>
                <a:cs typeface="Lucida Sans Unicode"/>
              </a:rPr>
              <a:t> </a:t>
            </a:r>
            <a:r>
              <a:rPr sz="2400" dirty="0">
                <a:latin typeface="Marianne" panose="02000000000000000000" pitchFamily="2" charset="0"/>
                <a:cs typeface="Verdana"/>
              </a:rPr>
              <a:t>tou</a:t>
            </a:r>
            <a:r>
              <a:rPr sz="2400" spc="-10" dirty="0">
                <a:latin typeface="Marianne" panose="02000000000000000000" pitchFamily="2" charset="0"/>
                <a:cs typeface="Verdana"/>
              </a:rPr>
              <a:t>r</a:t>
            </a:r>
            <a:r>
              <a:rPr sz="2400" spc="-75" dirty="0">
                <a:latin typeface="Marianne" panose="02000000000000000000" pitchFamily="2" charset="0"/>
                <a:cs typeface="Verdana"/>
              </a:rPr>
              <a:t>istes</a:t>
            </a:r>
            <a:r>
              <a:rPr sz="2400" spc="-185" dirty="0">
                <a:latin typeface="Marianne" panose="02000000000000000000" pitchFamily="2" charset="0"/>
                <a:cs typeface="Verdana"/>
              </a:rPr>
              <a:t> </a:t>
            </a:r>
            <a:r>
              <a:rPr sz="2400" spc="-90" dirty="0">
                <a:latin typeface="Marianne" panose="02000000000000000000" pitchFamily="2" charset="0"/>
                <a:cs typeface="Verdana"/>
              </a:rPr>
              <a:t>av</a:t>
            </a:r>
            <a:r>
              <a:rPr sz="2400" spc="-100" dirty="0">
                <a:latin typeface="Marianne" panose="02000000000000000000" pitchFamily="2" charset="0"/>
                <a:cs typeface="Verdana"/>
              </a:rPr>
              <a:t>e</a:t>
            </a:r>
            <a:r>
              <a:rPr sz="2400" spc="95" dirty="0">
                <a:latin typeface="Marianne" panose="02000000000000000000" pitchFamily="2" charset="0"/>
                <a:cs typeface="Verdana"/>
              </a:rPr>
              <a:t>c</a:t>
            </a:r>
            <a:r>
              <a:rPr sz="2400" spc="-180" dirty="0">
                <a:latin typeface="Marianne" panose="02000000000000000000" pitchFamily="2" charset="0"/>
                <a:cs typeface="Verdana"/>
              </a:rPr>
              <a:t> </a:t>
            </a:r>
            <a:r>
              <a:rPr sz="2400" spc="-45" dirty="0">
                <a:latin typeface="Marianne" panose="02000000000000000000" pitchFamily="2" charset="0"/>
                <a:cs typeface="Verdana"/>
              </a:rPr>
              <a:t>des</a:t>
            </a:r>
            <a:r>
              <a:rPr sz="2400" spc="-190" dirty="0">
                <a:latin typeface="Marianne" panose="02000000000000000000" pitchFamily="2" charset="0"/>
                <a:cs typeface="Verdana"/>
              </a:rPr>
              <a:t> </a:t>
            </a:r>
            <a:r>
              <a:rPr sz="2400" spc="-114" dirty="0">
                <a:latin typeface="Marianne" panose="02000000000000000000" pitchFamily="2" charset="0"/>
                <a:cs typeface="Verdana"/>
              </a:rPr>
              <a:t>valises.</a:t>
            </a:r>
            <a:r>
              <a:rPr sz="2400" spc="-195" dirty="0">
                <a:latin typeface="Marianne" panose="02000000000000000000" pitchFamily="2" charset="0"/>
                <a:cs typeface="Verdana"/>
              </a:rPr>
              <a:t> </a:t>
            </a:r>
            <a:r>
              <a:rPr sz="2400" spc="-5" dirty="0">
                <a:latin typeface="Marianne" panose="02000000000000000000" pitchFamily="2" charset="0"/>
                <a:cs typeface="Verdana"/>
              </a:rPr>
              <a:t>L’acc</a:t>
            </a:r>
            <a:r>
              <a:rPr sz="2400" spc="-15" dirty="0">
                <a:latin typeface="Marianne" panose="02000000000000000000" pitchFamily="2" charset="0"/>
                <a:cs typeface="Verdana"/>
              </a:rPr>
              <a:t>e</a:t>
            </a:r>
            <a:r>
              <a:rPr sz="2400" spc="-190" dirty="0">
                <a:latin typeface="Marianne" panose="02000000000000000000" pitchFamily="2" charset="0"/>
                <a:cs typeface="Verdana"/>
              </a:rPr>
              <a:t>ss</a:t>
            </a:r>
            <a:r>
              <a:rPr sz="2400" spc="10" dirty="0">
                <a:latin typeface="Marianne" panose="02000000000000000000" pitchFamily="2" charset="0"/>
                <a:cs typeface="Verdana"/>
              </a:rPr>
              <a:t>ibili</a:t>
            </a:r>
            <a:r>
              <a:rPr sz="2400" dirty="0">
                <a:latin typeface="Marianne" panose="02000000000000000000" pitchFamily="2" charset="0"/>
                <a:cs typeface="Verdana"/>
              </a:rPr>
              <a:t>t</a:t>
            </a:r>
            <a:r>
              <a:rPr sz="2400" spc="-35" dirty="0">
                <a:latin typeface="Marianne" panose="02000000000000000000" pitchFamily="2" charset="0"/>
                <a:cs typeface="Verdana"/>
              </a:rPr>
              <a:t>é</a:t>
            </a:r>
            <a:r>
              <a:rPr sz="2400" spc="-180" dirty="0">
                <a:latin typeface="Marianne" panose="02000000000000000000" pitchFamily="2" charset="0"/>
                <a:cs typeface="Verdana"/>
              </a:rPr>
              <a:t> </a:t>
            </a:r>
            <a:r>
              <a:rPr sz="2400" spc="-50" dirty="0">
                <a:latin typeface="Marianne" panose="02000000000000000000" pitchFamily="2" charset="0"/>
                <a:cs typeface="Verdana"/>
              </a:rPr>
              <a:t>nous</a:t>
            </a:r>
            <a:r>
              <a:rPr sz="2400" spc="-200" dirty="0">
                <a:latin typeface="Marianne" panose="02000000000000000000" pitchFamily="2" charset="0"/>
                <a:cs typeface="Verdana"/>
              </a:rPr>
              <a:t> </a:t>
            </a:r>
            <a:r>
              <a:rPr sz="2400" spc="45" dirty="0">
                <a:latin typeface="Marianne" panose="02000000000000000000" pitchFamily="2" charset="0"/>
                <a:cs typeface="Verdana"/>
              </a:rPr>
              <a:t>co</a:t>
            </a:r>
            <a:r>
              <a:rPr sz="2400" spc="40" dirty="0">
                <a:latin typeface="Marianne" panose="02000000000000000000" pitchFamily="2" charset="0"/>
                <a:cs typeface="Verdana"/>
              </a:rPr>
              <a:t>n</a:t>
            </a:r>
            <a:r>
              <a:rPr sz="2400" spc="-5" dirty="0">
                <a:latin typeface="Marianne" panose="02000000000000000000" pitchFamily="2" charset="0"/>
                <a:cs typeface="Verdana"/>
              </a:rPr>
              <a:t>ce</a:t>
            </a:r>
            <a:r>
              <a:rPr sz="2400" spc="-20" dirty="0">
                <a:latin typeface="Marianne" panose="02000000000000000000" pitchFamily="2" charset="0"/>
                <a:cs typeface="Verdana"/>
              </a:rPr>
              <a:t>r</a:t>
            </a:r>
            <a:r>
              <a:rPr sz="2400" spc="-35" dirty="0">
                <a:latin typeface="Marianne" panose="02000000000000000000" pitchFamily="2" charset="0"/>
                <a:cs typeface="Verdana"/>
              </a:rPr>
              <a:t>ne</a:t>
            </a:r>
            <a:r>
              <a:rPr sz="2400" spc="-170" dirty="0">
                <a:latin typeface="Marianne" panose="02000000000000000000" pitchFamily="2" charset="0"/>
                <a:cs typeface="Verdana"/>
              </a:rPr>
              <a:t> </a:t>
            </a:r>
            <a:r>
              <a:rPr sz="2400" spc="-15" dirty="0">
                <a:latin typeface="Marianne" panose="02000000000000000000" pitchFamily="2" charset="0"/>
                <a:cs typeface="Verdana"/>
              </a:rPr>
              <a:t>toutes</a:t>
            </a:r>
            <a:r>
              <a:rPr sz="2400" spc="-190" dirty="0">
                <a:latin typeface="Marianne" panose="02000000000000000000" pitchFamily="2" charset="0"/>
                <a:cs typeface="Verdana"/>
              </a:rPr>
              <a:t> </a:t>
            </a:r>
            <a:r>
              <a:rPr sz="2400" spc="10" dirty="0">
                <a:latin typeface="Marianne" panose="02000000000000000000" pitchFamily="2" charset="0"/>
                <a:cs typeface="Verdana"/>
              </a:rPr>
              <a:t>et  </a:t>
            </a:r>
            <a:r>
              <a:rPr sz="2400" spc="-30" dirty="0">
                <a:latin typeface="Marianne" panose="02000000000000000000" pitchFamily="2" charset="0"/>
                <a:cs typeface="Lucida Sans Unicode"/>
              </a:rPr>
              <a:t>tous.</a:t>
            </a:r>
            <a:endParaRPr sz="2400" dirty="0">
              <a:latin typeface="Marianne" panose="02000000000000000000" pitchFamily="2" charset="0"/>
              <a:cs typeface="Lucida Sans Unicode"/>
            </a:endParaRP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r="54237"/>
          <a:stretch/>
        </p:blipFill>
        <p:spPr>
          <a:xfrm>
            <a:off x="381000" y="215349"/>
            <a:ext cx="1765987" cy="1003851"/>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48750"/>
          <a:stretch/>
        </p:blipFill>
        <p:spPr>
          <a:xfrm>
            <a:off x="9137176" y="0"/>
            <a:ext cx="2702263" cy="1371600"/>
          </a:xfrm>
          <a:prstGeom prst="rect">
            <a:avLst/>
          </a:prstGeom>
        </p:spPr>
      </p:pic>
      <p:pic>
        <p:nvPicPr>
          <p:cNvPr id="11" name="Image 10"/>
          <p:cNvPicPr>
            <a:picLocks noChangeAspect="1"/>
          </p:cNvPicPr>
          <p:nvPr/>
        </p:nvPicPr>
        <p:blipFill>
          <a:blip r:embed="rId4"/>
          <a:stretch>
            <a:fillRect/>
          </a:stretch>
        </p:blipFill>
        <p:spPr>
          <a:xfrm>
            <a:off x="405384" y="6377940"/>
            <a:ext cx="1274174" cy="347502"/>
          </a:xfrm>
          <a:prstGeom prst="rect">
            <a:avLst/>
          </a:prstGeom>
        </p:spPr>
      </p:pic>
      <p:pic>
        <p:nvPicPr>
          <p:cNvPr id="12" name="Image 11"/>
          <p:cNvPicPr>
            <a:picLocks noChangeAspect="1"/>
          </p:cNvPicPr>
          <p:nvPr/>
        </p:nvPicPr>
        <p:blipFill>
          <a:blip r:embed="rId5"/>
          <a:stretch>
            <a:fillRect/>
          </a:stretch>
        </p:blipFill>
        <p:spPr>
          <a:xfrm>
            <a:off x="10591800" y="6365747"/>
            <a:ext cx="1408298" cy="3596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5510" y="1644332"/>
            <a:ext cx="11286490" cy="4536440"/>
          </a:xfrm>
          <a:prstGeom prst="rect">
            <a:avLst/>
          </a:prstGeom>
        </p:spPr>
        <p:txBody>
          <a:bodyPr vert="horz" wrap="square" lIns="0" tIns="13335" rIns="0" bIns="0" rtlCol="0">
            <a:spAutoFit/>
          </a:bodyPr>
          <a:lstStyle/>
          <a:p>
            <a:pPr marL="12700">
              <a:lnSpc>
                <a:spcPct val="100000"/>
              </a:lnSpc>
              <a:spcBef>
                <a:spcPts val="105"/>
              </a:spcBef>
            </a:pPr>
            <a:r>
              <a:rPr sz="1100" spc="-5" dirty="0">
                <a:latin typeface="Marianne" panose="02000000000000000000" pitchFamily="2" charset="0"/>
                <a:cs typeface="Lucida Sans Unicode"/>
              </a:rPr>
              <a:t>Outils</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de</a:t>
            </a:r>
            <a:r>
              <a:rPr sz="1100" spc="-50" dirty="0">
                <a:latin typeface="Marianne" panose="02000000000000000000" pitchFamily="2" charset="0"/>
                <a:cs typeface="Lucida Sans Unicode"/>
              </a:rPr>
              <a:t> </a:t>
            </a:r>
            <a:r>
              <a:rPr sz="1100" spc="-15" dirty="0">
                <a:latin typeface="Marianne" panose="02000000000000000000" pitchFamily="2" charset="0"/>
                <a:cs typeface="Lucida Sans Unicode"/>
              </a:rPr>
              <a:t>sensibilisation</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de</a:t>
            </a:r>
            <a:r>
              <a:rPr sz="1100" spc="-65" dirty="0">
                <a:latin typeface="Marianne" panose="02000000000000000000" pitchFamily="2" charset="0"/>
                <a:cs typeface="Lucida Sans Unicode"/>
              </a:rPr>
              <a:t> </a:t>
            </a:r>
            <a:r>
              <a:rPr sz="1100" spc="-10" dirty="0">
                <a:latin typeface="Marianne" panose="02000000000000000000" pitchFamily="2" charset="0"/>
                <a:cs typeface="Lucida Sans Unicode"/>
              </a:rPr>
              <a:t>la</a:t>
            </a:r>
            <a:r>
              <a:rPr sz="1100" spc="-40" dirty="0">
                <a:latin typeface="Marianne" panose="02000000000000000000" pitchFamily="2" charset="0"/>
                <a:cs typeface="Lucida Sans Unicode"/>
              </a:rPr>
              <a:t> </a:t>
            </a:r>
            <a:r>
              <a:rPr sz="1100" b="1" spc="75" dirty="0">
                <a:latin typeface="Marianne" panose="02000000000000000000" pitchFamily="2" charset="0"/>
                <a:cs typeface="Arial"/>
              </a:rPr>
              <a:t>DINUM</a:t>
            </a:r>
            <a:r>
              <a:rPr sz="1100" b="1" spc="-5" dirty="0">
                <a:latin typeface="Marianne" panose="02000000000000000000" pitchFamily="2" charset="0"/>
                <a:cs typeface="Arial"/>
              </a:rPr>
              <a:t> </a:t>
            </a:r>
            <a:r>
              <a:rPr sz="1100" spc="-50" dirty="0">
                <a:latin typeface="Marianne" panose="02000000000000000000" pitchFamily="2" charset="0"/>
                <a:cs typeface="Lucida Sans Unicode"/>
              </a:rPr>
              <a:t>:</a:t>
            </a:r>
            <a:r>
              <a:rPr sz="1100" spc="-40" dirty="0">
                <a:latin typeface="Marianne" panose="02000000000000000000" pitchFamily="2" charset="0"/>
                <a:cs typeface="Lucida Sans Unicode"/>
              </a:rPr>
              <a:t> </a:t>
            </a:r>
            <a:r>
              <a:rPr sz="1100" u="sng" spc="-50" dirty="0">
                <a:solidFill>
                  <a:srgbClr val="0462C1"/>
                </a:solidFill>
                <a:uFill>
                  <a:solidFill>
                    <a:srgbClr val="0462C1"/>
                  </a:solidFill>
                </a:uFill>
                <a:latin typeface="Marianne" panose="02000000000000000000" pitchFamily="2" charset="0"/>
                <a:cs typeface="Verdana"/>
                <a:hlinkClick r:id="rId2"/>
              </a:rPr>
              <a:t>Les</a:t>
            </a:r>
            <a:r>
              <a:rPr sz="1100" u="sng" spc="-80" dirty="0">
                <a:solidFill>
                  <a:srgbClr val="0462C1"/>
                </a:solidFill>
                <a:uFill>
                  <a:solidFill>
                    <a:srgbClr val="0462C1"/>
                  </a:solidFill>
                </a:uFill>
                <a:latin typeface="Marianne" panose="02000000000000000000" pitchFamily="2" charset="0"/>
                <a:cs typeface="Verdana"/>
                <a:hlinkClick r:id="rId2"/>
              </a:rPr>
              <a:t> </a:t>
            </a:r>
            <a:r>
              <a:rPr sz="1100" u="sng" spc="-15" dirty="0">
                <a:solidFill>
                  <a:srgbClr val="0462C1"/>
                </a:solidFill>
                <a:uFill>
                  <a:solidFill>
                    <a:srgbClr val="0462C1"/>
                  </a:solidFill>
                </a:uFill>
                <a:latin typeface="Marianne" panose="02000000000000000000" pitchFamily="2" charset="0"/>
                <a:cs typeface="Verdana"/>
                <a:hlinkClick r:id="rId2"/>
              </a:rPr>
              <a:t>outils</a:t>
            </a:r>
            <a:r>
              <a:rPr sz="1100" u="sng" spc="-100" dirty="0">
                <a:solidFill>
                  <a:srgbClr val="0462C1"/>
                </a:solidFill>
                <a:uFill>
                  <a:solidFill>
                    <a:srgbClr val="0462C1"/>
                  </a:solidFill>
                </a:uFill>
                <a:latin typeface="Marianne" panose="02000000000000000000" pitchFamily="2" charset="0"/>
                <a:cs typeface="Verdana"/>
                <a:hlinkClick r:id="rId2"/>
              </a:rPr>
              <a:t> </a:t>
            </a:r>
            <a:r>
              <a:rPr sz="1100" u="sng" spc="10" dirty="0">
                <a:solidFill>
                  <a:srgbClr val="0462C1"/>
                </a:solidFill>
                <a:uFill>
                  <a:solidFill>
                    <a:srgbClr val="0462C1"/>
                  </a:solidFill>
                </a:uFill>
                <a:latin typeface="Marianne" panose="02000000000000000000" pitchFamily="2" charset="0"/>
                <a:cs typeface="Verdana"/>
                <a:hlinkClick r:id="rId2"/>
              </a:rPr>
              <a:t>de</a:t>
            </a:r>
            <a:r>
              <a:rPr sz="1100" u="sng" spc="-100" dirty="0">
                <a:solidFill>
                  <a:srgbClr val="0462C1"/>
                </a:solidFill>
                <a:uFill>
                  <a:solidFill>
                    <a:srgbClr val="0462C1"/>
                  </a:solidFill>
                </a:uFill>
                <a:latin typeface="Marianne" panose="02000000000000000000" pitchFamily="2" charset="0"/>
                <a:cs typeface="Verdana"/>
                <a:hlinkClick r:id="rId2"/>
              </a:rPr>
              <a:t> </a:t>
            </a:r>
            <a:r>
              <a:rPr sz="1100" u="sng" spc="-30" dirty="0">
                <a:solidFill>
                  <a:srgbClr val="0462C1"/>
                </a:solidFill>
                <a:uFill>
                  <a:solidFill>
                    <a:srgbClr val="0462C1"/>
                  </a:solidFill>
                </a:uFill>
                <a:latin typeface="Marianne" panose="02000000000000000000" pitchFamily="2" charset="0"/>
                <a:cs typeface="Verdana"/>
                <a:hlinkClick r:id="rId2"/>
              </a:rPr>
              <a:t>design</a:t>
            </a:r>
            <a:r>
              <a:rPr sz="1100" u="sng" spc="-80" dirty="0">
                <a:solidFill>
                  <a:srgbClr val="0462C1"/>
                </a:solidFill>
                <a:uFill>
                  <a:solidFill>
                    <a:srgbClr val="0462C1"/>
                  </a:solidFill>
                </a:uFill>
                <a:latin typeface="Marianne" panose="02000000000000000000" pitchFamily="2" charset="0"/>
                <a:cs typeface="Verdana"/>
                <a:hlinkClick r:id="rId2"/>
              </a:rPr>
              <a:t> </a:t>
            </a:r>
            <a:r>
              <a:rPr sz="1100" u="sng" spc="10" dirty="0">
                <a:solidFill>
                  <a:srgbClr val="0462C1"/>
                </a:solidFill>
                <a:uFill>
                  <a:solidFill>
                    <a:srgbClr val="0462C1"/>
                  </a:solidFill>
                </a:uFill>
                <a:latin typeface="Marianne" panose="02000000000000000000" pitchFamily="2" charset="0"/>
                <a:cs typeface="Verdana"/>
                <a:hlinkClick r:id="rId2"/>
              </a:rPr>
              <a:t>de</a:t>
            </a:r>
            <a:r>
              <a:rPr sz="1100" u="sng" spc="-95" dirty="0">
                <a:solidFill>
                  <a:srgbClr val="0462C1"/>
                </a:solidFill>
                <a:uFill>
                  <a:solidFill>
                    <a:srgbClr val="0462C1"/>
                  </a:solidFill>
                </a:uFill>
                <a:latin typeface="Marianne" panose="02000000000000000000" pitchFamily="2" charset="0"/>
                <a:cs typeface="Verdana"/>
                <a:hlinkClick r:id="rId2"/>
              </a:rPr>
              <a:t> </a:t>
            </a:r>
            <a:r>
              <a:rPr sz="1100" u="sng" spc="-15" dirty="0">
                <a:solidFill>
                  <a:srgbClr val="0462C1"/>
                </a:solidFill>
                <a:uFill>
                  <a:solidFill>
                    <a:srgbClr val="0462C1"/>
                  </a:solidFill>
                </a:uFill>
                <a:latin typeface="Marianne" panose="02000000000000000000" pitchFamily="2" charset="0"/>
                <a:cs typeface="Verdana"/>
                <a:hlinkClick r:id="rId2"/>
              </a:rPr>
              <a:t>l’accessibilité</a:t>
            </a:r>
            <a:r>
              <a:rPr sz="1100" u="sng" spc="-105" dirty="0">
                <a:solidFill>
                  <a:srgbClr val="0462C1"/>
                </a:solidFill>
                <a:uFill>
                  <a:solidFill>
                    <a:srgbClr val="0462C1"/>
                  </a:solidFill>
                </a:uFill>
                <a:latin typeface="Marianne" panose="02000000000000000000" pitchFamily="2" charset="0"/>
                <a:cs typeface="Verdana"/>
                <a:hlinkClick r:id="rId2"/>
              </a:rPr>
              <a:t> </a:t>
            </a:r>
            <a:r>
              <a:rPr sz="1100" u="sng" spc="-295" dirty="0">
                <a:solidFill>
                  <a:srgbClr val="0462C1"/>
                </a:solidFill>
                <a:uFill>
                  <a:solidFill>
                    <a:srgbClr val="0462C1"/>
                  </a:solidFill>
                </a:uFill>
                <a:latin typeface="Marianne" panose="02000000000000000000" pitchFamily="2" charset="0"/>
                <a:cs typeface="Lucida Sans Unicode"/>
                <a:hlinkClick r:id="rId2"/>
              </a:rPr>
              <a:t>-</a:t>
            </a:r>
            <a:r>
              <a:rPr sz="1100" u="sng" spc="-250" dirty="0">
                <a:solidFill>
                  <a:srgbClr val="0462C1"/>
                </a:solidFill>
                <a:uFill>
                  <a:solidFill>
                    <a:srgbClr val="0462C1"/>
                  </a:solidFill>
                </a:uFill>
                <a:latin typeface="Marianne" panose="02000000000000000000" pitchFamily="2" charset="0"/>
                <a:cs typeface="Lucida Sans Unicode"/>
                <a:hlinkClick r:id="rId2"/>
              </a:rPr>
              <a:t> </a:t>
            </a:r>
            <a:r>
              <a:rPr sz="1100" u="sng" dirty="0">
                <a:solidFill>
                  <a:srgbClr val="0462C1"/>
                </a:solidFill>
                <a:uFill>
                  <a:solidFill>
                    <a:srgbClr val="0462C1"/>
                  </a:solidFill>
                </a:uFill>
                <a:latin typeface="Marianne" panose="02000000000000000000" pitchFamily="2" charset="0"/>
                <a:cs typeface="Lucida Sans Unicode"/>
                <a:hlinkClick r:id="rId2"/>
              </a:rPr>
              <a:t>DesignGouv</a:t>
            </a:r>
            <a:r>
              <a:rPr sz="1100" u="sng" spc="-80" dirty="0">
                <a:solidFill>
                  <a:srgbClr val="0462C1"/>
                </a:solidFill>
                <a:uFill>
                  <a:solidFill>
                    <a:srgbClr val="0462C1"/>
                  </a:solidFill>
                </a:uFill>
                <a:latin typeface="Marianne" panose="02000000000000000000" pitchFamily="2" charset="0"/>
                <a:cs typeface="Lucida Sans Unicode"/>
                <a:hlinkClick r:id="rId2"/>
              </a:rPr>
              <a:t> </a:t>
            </a:r>
            <a:r>
              <a:rPr sz="1100" u="sng" spc="-10" dirty="0">
                <a:solidFill>
                  <a:srgbClr val="0462C1"/>
                </a:solidFill>
                <a:uFill>
                  <a:solidFill>
                    <a:srgbClr val="0462C1"/>
                  </a:solidFill>
                </a:uFill>
                <a:latin typeface="Marianne" panose="02000000000000000000" pitchFamily="2" charset="0"/>
                <a:cs typeface="Lucida Sans Unicode"/>
                <a:hlinkClick r:id="rId2"/>
              </a:rPr>
              <a:t>(numerique.gouv.fr)</a:t>
            </a:r>
            <a:endParaRPr sz="1100" dirty="0">
              <a:latin typeface="Marianne" panose="02000000000000000000" pitchFamily="2" charset="0"/>
              <a:cs typeface="Lucida Sans Unicode"/>
            </a:endParaRPr>
          </a:p>
          <a:p>
            <a:pPr marL="241300" indent="-228600">
              <a:lnSpc>
                <a:spcPct val="100000"/>
              </a:lnSpc>
              <a:spcBef>
                <a:spcPts val="860"/>
              </a:spcBef>
              <a:buClr>
                <a:srgbClr val="000000"/>
              </a:buClr>
              <a:buFont typeface="Arial MT"/>
              <a:buChar char="•"/>
              <a:tabLst>
                <a:tab pos="240665" algn="l"/>
                <a:tab pos="241300" algn="l"/>
              </a:tabLst>
            </a:pPr>
            <a:r>
              <a:rPr sz="1100" u="sng" dirty="0">
                <a:solidFill>
                  <a:srgbClr val="0462C1"/>
                </a:solidFill>
                <a:uFill>
                  <a:solidFill>
                    <a:srgbClr val="0462C1"/>
                  </a:solidFill>
                </a:uFill>
                <a:latin typeface="Marianne" panose="02000000000000000000" pitchFamily="2" charset="0"/>
                <a:cs typeface="Lucida Sans Unicode"/>
                <a:hlinkClick r:id="rId3"/>
              </a:rPr>
              <a:t>Diagnostic</a:t>
            </a:r>
            <a:r>
              <a:rPr sz="1100" u="sng" spc="-90" dirty="0">
                <a:solidFill>
                  <a:srgbClr val="0462C1"/>
                </a:solidFill>
                <a:uFill>
                  <a:solidFill>
                    <a:srgbClr val="0462C1"/>
                  </a:solidFill>
                </a:uFill>
                <a:latin typeface="Marianne" panose="02000000000000000000" pitchFamily="2" charset="0"/>
                <a:cs typeface="Lucida Sans Unicode"/>
                <a:hlinkClick r:id="rId3"/>
              </a:rPr>
              <a:t> </a:t>
            </a:r>
            <a:r>
              <a:rPr sz="1100" u="sng" spc="-15" dirty="0">
                <a:solidFill>
                  <a:srgbClr val="0462C1"/>
                </a:solidFill>
                <a:uFill>
                  <a:solidFill>
                    <a:srgbClr val="0462C1"/>
                  </a:solidFill>
                </a:uFill>
                <a:latin typeface="Marianne" panose="02000000000000000000" pitchFamily="2" charset="0"/>
                <a:cs typeface="Lucida Sans Unicode"/>
                <a:hlinkClick r:id="rId3"/>
              </a:rPr>
              <a:t>flash</a:t>
            </a:r>
            <a:r>
              <a:rPr sz="1100" spc="-55" dirty="0">
                <a:solidFill>
                  <a:srgbClr val="0462C1"/>
                </a:solidFill>
                <a:latin typeface="Marianne" panose="02000000000000000000" pitchFamily="2" charset="0"/>
                <a:cs typeface="Lucida Sans Unicode"/>
                <a:hlinkClick r:id="rId3"/>
              </a:rPr>
              <a:t> </a:t>
            </a:r>
            <a:r>
              <a:rPr sz="1100" spc="-5" dirty="0">
                <a:latin typeface="Marianne" panose="02000000000000000000" pitchFamily="2" charset="0"/>
                <a:cs typeface="Verdana"/>
              </a:rPr>
              <a:t>permet</a:t>
            </a:r>
            <a:r>
              <a:rPr sz="1100" spc="-100" dirty="0">
                <a:latin typeface="Marianne" panose="02000000000000000000" pitchFamily="2" charset="0"/>
                <a:cs typeface="Verdana"/>
              </a:rPr>
              <a:t> </a:t>
            </a:r>
            <a:r>
              <a:rPr sz="1100" spc="-15" dirty="0">
                <a:latin typeface="Marianne" panose="02000000000000000000" pitchFamily="2" charset="0"/>
                <a:cs typeface="Verdana"/>
              </a:rPr>
              <a:t>d’estimer</a:t>
            </a:r>
            <a:r>
              <a:rPr sz="1100" spc="-105" dirty="0">
                <a:latin typeface="Marianne" panose="02000000000000000000" pitchFamily="2" charset="0"/>
                <a:cs typeface="Verdana"/>
              </a:rPr>
              <a:t> </a:t>
            </a:r>
            <a:r>
              <a:rPr sz="1100" spc="-30" dirty="0">
                <a:latin typeface="Marianne" panose="02000000000000000000" pitchFamily="2" charset="0"/>
                <a:cs typeface="Verdana"/>
              </a:rPr>
              <a:t>la</a:t>
            </a:r>
            <a:r>
              <a:rPr sz="1100" spc="-90" dirty="0">
                <a:latin typeface="Marianne" panose="02000000000000000000" pitchFamily="2" charset="0"/>
                <a:cs typeface="Verdana"/>
              </a:rPr>
              <a:t> </a:t>
            </a:r>
            <a:r>
              <a:rPr sz="1100" spc="-20" dirty="0">
                <a:latin typeface="Marianne" panose="02000000000000000000" pitchFamily="2" charset="0"/>
                <a:cs typeface="Verdana"/>
              </a:rPr>
              <a:t>qualité,</a:t>
            </a:r>
            <a:r>
              <a:rPr sz="1100" spc="-114" dirty="0">
                <a:latin typeface="Marianne" panose="02000000000000000000" pitchFamily="2" charset="0"/>
                <a:cs typeface="Verdana"/>
              </a:rPr>
              <a:t> </a:t>
            </a:r>
            <a:r>
              <a:rPr sz="1100" spc="-15" dirty="0">
                <a:latin typeface="Marianne" panose="02000000000000000000" pitchFamily="2" charset="0"/>
                <a:cs typeface="Verdana"/>
              </a:rPr>
              <a:t>l’accessibilité</a:t>
            </a:r>
            <a:r>
              <a:rPr sz="1100" spc="-114" dirty="0">
                <a:latin typeface="Marianne" panose="02000000000000000000" pitchFamily="2" charset="0"/>
                <a:cs typeface="Verdana"/>
              </a:rPr>
              <a:t> </a:t>
            </a:r>
            <a:r>
              <a:rPr sz="1100" dirty="0">
                <a:latin typeface="Marianne" panose="02000000000000000000" pitchFamily="2" charset="0"/>
                <a:cs typeface="Verdana"/>
              </a:rPr>
              <a:t>et</a:t>
            </a:r>
            <a:r>
              <a:rPr sz="1100" spc="-90" dirty="0">
                <a:latin typeface="Marianne" panose="02000000000000000000" pitchFamily="2" charset="0"/>
                <a:cs typeface="Verdana"/>
              </a:rPr>
              <a:t> </a:t>
            </a:r>
            <a:r>
              <a:rPr sz="1100" spc="-15" dirty="0">
                <a:latin typeface="Marianne" panose="02000000000000000000" pitchFamily="2" charset="0"/>
                <a:cs typeface="Verdana"/>
              </a:rPr>
              <a:t>le</a:t>
            </a:r>
            <a:r>
              <a:rPr sz="1100" spc="-85" dirty="0">
                <a:latin typeface="Marianne" panose="02000000000000000000" pitchFamily="2" charset="0"/>
                <a:cs typeface="Verdana"/>
              </a:rPr>
              <a:t> </a:t>
            </a:r>
            <a:r>
              <a:rPr sz="1100" spc="-30" dirty="0">
                <a:latin typeface="Marianne" panose="02000000000000000000" pitchFamily="2" charset="0"/>
                <a:cs typeface="Verdana"/>
              </a:rPr>
              <a:t>design</a:t>
            </a:r>
            <a:r>
              <a:rPr sz="1100" spc="-80" dirty="0">
                <a:latin typeface="Marianne" panose="02000000000000000000" pitchFamily="2" charset="0"/>
                <a:cs typeface="Verdana"/>
              </a:rPr>
              <a:t> </a:t>
            </a:r>
            <a:r>
              <a:rPr sz="1100" dirty="0">
                <a:latin typeface="Marianne" panose="02000000000000000000" pitchFamily="2" charset="0"/>
                <a:cs typeface="Verdana"/>
              </a:rPr>
              <a:t>d’un</a:t>
            </a:r>
            <a:r>
              <a:rPr sz="1100" spc="-100" dirty="0">
                <a:latin typeface="Marianne" panose="02000000000000000000" pitchFamily="2" charset="0"/>
                <a:cs typeface="Verdana"/>
              </a:rPr>
              <a:t> </a:t>
            </a:r>
            <a:r>
              <a:rPr sz="1100" spc="-20" dirty="0">
                <a:latin typeface="Marianne" panose="02000000000000000000" pitchFamily="2" charset="0"/>
                <a:cs typeface="Verdana"/>
              </a:rPr>
              <a:t>site</a:t>
            </a:r>
            <a:r>
              <a:rPr sz="1100" spc="-95" dirty="0">
                <a:latin typeface="Marianne" panose="02000000000000000000" pitchFamily="2" charset="0"/>
                <a:cs typeface="Verdana"/>
              </a:rPr>
              <a:t> </a:t>
            </a:r>
            <a:r>
              <a:rPr sz="1100" dirty="0">
                <a:latin typeface="Marianne" panose="02000000000000000000" pitchFamily="2" charset="0"/>
                <a:cs typeface="Verdana"/>
              </a:rPr>
              <a:t>ou</a:t>
            </a:r>
            <a:r>
              <a:rPr sz="1100" spc="-100" dirty="0">
                <a:latin typeface="Marianne" panose="02000000000000000000" pitchFamily="2" charset="0"/>
                <a:cs typeface="Verdana"/>
              </a:rPr>
              <a:t> </a:t>
            </a:r>
            <a:r>
              <a:rPr sz="1100" spc="-5" dirty="0">
                <a:latin typeface="Marianne" panose="02000000000000000000" pitchFamily="2" charset="0"/>
                <a:cs typeface="Verdana"/>
              </a:rPr>
              <a:t>d’une</a:t>
            </a:r>
            <a:r>
              <a:rPr sz="1100" spc="-90" dirty="0">
                <a:latin typeface="Marianne" panose="02000000000000000000" pitchFamily="2" charset="0"/>
                <a:cs typeface="Verdana"/>
              </a:rPr>
              <a:t> </a:t>
            </a:r>
            <a:r>
              <a:rPr sz="1100" spc="-10" dirty="0">
                <a:latin typeface="Marianne" panose="02000000000000000000" pitchFamily="2" charset="0"/>
                <a:cs typeface="Verdana"/>
              </a:rPr>
              <a:t>démarche</a:t>
            </a:r>
            <a:r>
              <a:rPr sz="1100" spc="-125" dirty="0">
                <a:latin typeface="Marianne" panose="02000000000000000000" pitchFamily="2" charset="0"/>
                <a:cs typeface="Verdana"/>
              </a:rPr>
              <a:t> </a:t>
            </a:r>
            <a:r>
              <a:rPr sz="1100" spc="-20" dirty="0">
                <a:latin typeface="Marianne" panose="02000000000000000000" pitchFamily="2" charset="0"/>
                <a:cs typeface="Verdana"/>
              </a:rPr>
              <a:t>en</a:t>
            </a:r>
            <a:r>
              <a:rPr sz="1100" spc="-70" dirty="0">
                <a:latin typeface="Marianne" panose="02000000000000000000" pitchFamily="2" charset="0"/>
                <a:cs typeface="Verdana"/>
              </a:rPr>
              <a:t> </a:t>
            </a:r>
            <a:r>
              <a:rPr sz="1100" spc="-30" dirty="0">
                <a:latin typeface="Marianne" panose="02000000000000000000" pitchFamily="2" charset="0"/>
                <a:cs typeface="Verdana"/>
              </a:rPr>
              <a:t>ligne</a:t>
            </a:r>
            <a:r>
              <a:rPr sz="1100" spc="-85" dirty="0">
                <a:latin typeface="Marianne" panose="02000000000000000000" pitchFamily="2" charset="0"/>
                <a:cs typeface="Verdana"/>
              </a:rPr>
              <a:t> </a:t>
            </a:r>
            <a:r>
              <a:rPr sz="1100" dirty="0">
                <a:latin typeface="Marianne" panose="02000000000000000000" pitchFamily="2" charset="0"/>
                <a:cs typeface="Verdana"/>
              </a:rPr>
              <a:t>d’une</a:t>
            </a:r>
            <a:r>
              <a:rPr sz="1100" spc="-100" dirty="0">
                <a:latin typeface="Marianne" panose="02000000000000000000" pitchFamily="2" charset="0"/>
                <a:cs typeface="Verdana"/>
              </a:rPr>
              <a:t> </a:t>
            </a:r>
            <a:r>
              <a:rPr sz="1100" spc="-15" dirty="0">
                <a:latin typeface="Marianne" panose="02000000000000000000" pitchFamily="2" charset="0"/>
                <a:cs typeface="Verdana"/>
              </a:rPr>
              <a:t>administration</a:t>
            </a:r>
            <a:r>
              <a:rPr sz="1100" spc="-80" dirty="0">
                <a:latin typeface="Marianne" panose="02000000000000000000" pitchFamily="2" charset="0"/>
                <a:cs typeface="Verdana"/>
              </a:rPr>
              <a:t> </a:t>
            </a:r>
            <a:r>
              <a:rPr sz="1100" spc="5" dirty="0">
                <a:latin typeface="Marianne" panose="02000000000000000000" pitchFamily="2" charset="0"/>
                <a:cs typeface="Lucida Sans Unicode"/>
              </a:rPr>
              <a:t>publique</a:t>
            </a:r>
            <a:endParaRPr sz="1100" dirty="0">
              <a:latin typeface="Marianne" panose="02000000000000000000" pitchFamily="2" charset="0"/>
              <a:cs typeface="Lucida Sans Unicode"/>
            </a:endParaRPr>
          </a:p>
          <a:p>
            <a:pPr marL="241300" indent="-228600">
              <a:lnSpc>
                <a:spcPct val="100000"/>
              </a:lnSpc>
              <a:spcBef>
                <a:spcPts val="865"/>
              </a:spcBef>
              <a:buFont typeface="Arial MT"/>
              <a:buChar char="•"/>
              <a:tabLst>
                <a:tab pos="240665" algn="l"/>
                <a:tab pos="241300" algn="l"/>
              </a:tabLst>
            </a:pPr>
            <a:r>
              <a:rPr sz="1100" spc="-10" dirty="0">
                <a:latin typeface="Marianne" panose="02000000000000000000" pitchFamily="2" charset="0"/>
                <a:cs typeface="Lucida Sans Unicode"/>
              </a:rPr>
              <a:t>la</a:t>
            </a:r>
            <a:r>
              <a:rPr sz="1100" spc="-60" dirty="0">
                <a:solidFill>
                  <a:srgbClr val="0462C1"/>
                </a:solidFill>
                <a:latin typeface="Marianne" panose="02000000000000000000" pitchFamily="2" charset="0"/>
                <a:cs typeface="Lucida Sans Unicode"/>
              </a:rPr>
              <a:t> </a:t>
            </a:r>
            <a:r>
              <a:rPr sz="1100" u="sng" dirty="0">
                <a:solidFill>
                  <a:srgbClr val="0462C1"/>
                </a:solidFill>
                <a:uFill>
                  <a:solidFill>
                    <a:srgbClr val="0462C1"/>
                  </a:solidFill>
                </a:uFill>
                <a:latin typeface="Marianne" panose="02000000000000000000" pitchFamily="2" charset="0"/>
                <a:cs typeface="Lucida Sans Unicode"/>
                <a:hlinkClick r:id="rId4"/>
              </a:rPr>
              <a:t>checklist</a:t>
            </a:r>
            <a:r>
              <a:rPr sz="1100" u="sng" spc="-60" dirty="0">
                <a:solidFill>
                  <a:srgbClr val="0462C1"/>
                </a:solidFill>
                <a:uFill>
                  <a:solidFill>
                    <a:srgbClr val="0462C1"/>
                  </a:solidFill>
                </a:uFill>
                <a:latin typeface="Marianne" panose="02000000000000000000" pitchFamily="2" charset="0"/>
                <a:cs typeface="Lucida Sans Unicode"/>
                <a:hlinkClick r:id="rId4"/>
              </a:rPr>
              <a:t> </a:t>
            </a:r>
            <a:r>
              <a:rPr sz="1100" u="sng" spc="20" dirty="0">
                <a:solidFill>
                  <a:srgbClr val="0462C1"/>
                </a:solidFill>
                <a:uFill>
                  <a:solidFill>
                    <a:srgbClr val="0462C1"/>
                  </a:solidFill>
                </a:uFill>
                <a:latin typeface="Marianne" panose="02000000000000000000" pitchFamily="2" charset="0"/>
                <a:cs typeface="Lucida Sans Unicode"/>
                <a:hlinkClick r:id="rId4"/>
              </a:rPr>
              <a:t>dev</a:t>
            </a:r>
            <a:r>
              <a:rPr sz="1100" spc="-55" dirty="0">
                <a:solidFill>
                  <a:srgbClr val="0462C1"/>
                </a:solidFill>
                <a:latin typeface="Marianne" panose="02000000000000000000" pitchFamily="2" charset="0"/>
                <a:cs typeface="Lucida Sans Unicode"/>
                <a:hlinkClick r:id="rId4"/>
              </a:rPr>
              <a:t> </a:t>
            </a:r>
            <a:r>
              <a:rPr sz="1100" dirty="0">
                <a:latin typeface="Marianne" panose="02000000000000000000" pitchFamily="2" charset="0"/>
                <a:cs typeface="Lucida Sans Unicode"/>
              </a:rPr>
              <a:t>regroupe</a:t>
            </a:r>
            <a:r>
              <a:rPr sz="1100" spc="-8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5" dirty="0">
                <a:latin typeface="Marianne" panose="02000000000000000000" pitchFamily="2" charset="0"/>
                <a:cs typeface="Lucida Sans Unicode"/>
              </a:rPr>
              <a:t>tests</a:t>
            </a:r>
            <a:r>
              <a:rPr sz="1100" spc="-65" dirty="0">
                <a:latin typeface="Marianne" panose="02000000000000000000" pitchFamily="2" charset="0"/>
                <a:cs typeface="Lucida Sans Unicode"/>
              </a:rPr>
              <a:t> </a:t>
            </a:r>
            <a:r>
              <a:rPr sz="1100" spc="35" dirty="0">
                <a:latin typeface="Marianne" panose="02000000000000000000" pitchFamily="2" charset="0"/>
                <a:cs typeface="Lucida Sans Unicode"/>
              </a:rPr>
              <a:t>et</a:t>
            </a:r>
            <a:r>
              <a:rPr sz="1100" spc="-45" dirty="0">
                <a:latin typeface="Marianne" panose="02000000000000000000" pitchFamily="2" charset="0"/>
                <a:cs typeface="Lucida Sans Unicode"/>
              </a:rPr>
              <a:t> </a:t>
            </a:r>
            <a:r>
              <a:rPr sz="1100" dirty="0">
                <a:latin typeface="Marianne" panose="02000000000000000000" pitchFamily="2" charset="0"/>
                <a:cs typeface="Lucida Sans Unicode"/>
              </a:rPr>
              <a:t>vérifications</a:t>
            </a:r>
            <a:r>
              <a:rPr sz="1100" spc="-80" dirty="0">
                <a:latin typeface="Marianne" panose="02000000000000000000" pitchFamily="2" charset="0"/>
                <a:cs typeface="Lucida Sans Unicode"/>
              </a:rPr>
              <a:t> </a:t>
            </a:r>
            <a:r>
              <a:rPr sz="1100" spc="-5" dirty="0">
                <a:latin typeface="Marianne" panose="02000000000000000000" pitchFamily="2" charset="0"/>
                <a:cs typeface="Lucida Sans Unicode"/>
              </a:rPr>
              <a:t>rapides</a:t>
            </a:r>
            <a:r>
              <a:rPr sz="1100" spc="-80" dirty="0">
                <a:latin typeface="Marianne" panose="02000000000000000000" pitchFamily="2" charset="0"/>
                <a:cs typeface="Lucida Sans Unicode"/>
              </a:rPr>
              <a:t> </a:t>
            </a:r>
            <a:r>
              <a:rPr sz="1100" spc="10" dirty="0">
                <a:latin typeface="Marianne" panose="02000000000000000000" pitchFamily="2" charset="0"/>
                <a:cs typeface="Lucida Sans Unicode"/>
              </a:rPr>
              <a:t>à</a:t>
            </a:r>
            <a:r>
              <a:rPr sz="1100" spc="-60" dirty="0">
                <a:latin typeface="Marianne" panose="02000000000000000000" pitchFamily="2" charset="0"/>
                <a:cs typeface="Lucida Sans Unicode"/>
              </a:rPr>
              <a:t> </a:t>
            </a:r>
            <a:r>
              <a:rPr sz="1100" dirty="0">
                <a:latin typeface="Marianne" panose="02000000000000000000" pitchFamily="2" charset="0"/>
                <a:cs typeface="Lucida Sans Unicode"/>
              </a:rPr>
              <a:t>faire</a:t>
            </a:r>
            <a:r>
              <a:rPr sz="1100" spc="-75" dirty="0">
                <a:latin typeface="Marianne" panose="02000000000000000000" pitchFamily="2" charset="0"/>
                <a:cs typeface="Lucida Sans Unicode"/>
              </a:rPr>
              <a:t> </a:t>
            </a:r>
            <a:r>
              <a:rPr sz="1100" spc="-35" dirty="0">
                <a:latin typeface="Marianne" panose="02000000000000000000" pitchFamily="2" charset="0"/>
                <a:cs typeface="Lucida Sans Unicode"/>
              </a:rPr>
              <a:t>soi-même</a:t>
            </a:r>
            <a:r>
              <a:rPr sz="1100" spc="-85" dirty="0">
                <a:latin typeface="Marianne" panose="02000000000000000000" pitchFamily="2" charset="0"/>
                <a:cs typeface="Lucida Sans Unicode"/>
              </a:rPr>
              <a:t> </a:t>
            </a:r>
            <a:r>
              <a:rPr sz="1100" spc="20" dirty="0">
                <a:latin typeface="Marianne" panose="02000000000000000000" pitchFamily="2" charset="0"/>
                <a:cs typeface="Lucida Sans Unicode"/>
              </a:rPr>
              <a:t>avant</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de</a:t>
            </a:r>
            <a:r>
              <a:rPr sz="1100" spc="-55" dirty="0">
                <a:latin typeface="Marianne" panose="02000000000000000000" pitchFamily="2" charset="0"/>
                <a:cs typeface="Lucida Sans Unicode"/>
              </a:rPr>
              <a:t> </a:t>
            </a:r>
            <a:r>
              <a:rPr sz="1100" spc="-10" dirty="0">
                <a:latin typeface="Marianne" panose="02000000000000000000" pitchFamily="2" charset="0"/>
                <a:cs typeface="Lucida Sans Unicode"/>
              </a:rPr>
              <a:t>livrer</a:t>
            </a:r>
            <a:r>
              <a:rPr sz="1100" spc="-65" dirty="0">
                <a:latin typeface="Marianne" panose="02000000000000000000" pitchFamily="2" charset="0"/>
                <a:cs typeface="Lucida Sans Unicode"/>
              </a:rPr>
              <a:t> </a:t>
            </a:r>
            <a:r>
              <a:rPr sz="1100" spc="-15" dirty="0">
                <a:latin typeface="Marianne" panose="02000000000000000000" pitchFamily="2" charset="0"/>
                <a:cs typeface="Lucida Sans Unicode"/>
              </a:rPr>
              <a:t>son</a:t>
            </a:r>
            <a:r>
              <a:rPr sz="1100" spc="-45" dirty="0">
                <a:latin typeface="Marianne" panose="02000000000000000000" pitchFamily="2" charset="0"/>
                <a:cs typeface="Lucida Sans Unicode"/>
              </a:rPr>
              <a:t> </a:t>
            </a:r>
            <a:r>
              <a:rPr sz="1100" spc="5" dirty="0">
                <a:latin typeface="Marianne" panose="02000000000000000000" pitchFamily="2" charset="0"/>
                <a:cs typeface="Lucida Sans Unicode"/>
              </a:rPr>
              <a:t>travail</a:t>
            </a:r>
            <a:r>
              <a:rPr sz="1100" spc="-75" dirty="0">
                <a:latin typeface="Marianne" panose="02000000000000000000" pitchFamily="2" charset="0"/>
                <a:cs typeface="Lucida Sans Unicode"/>
              </a:rPr>
              <a:t> </a:t>
            </a:r>
            <a:r>
              <a:rPr sz="1100" spc="-50" dirty="0">
                <a:latin typeface="Marianne" panose="02000000000000000000" pitchFamily="2" charset="0"/>
                <a:cs typeface="Lucida Sans Unicode"/>
              </a:rPr>
              <a:t>;</a:t>
            </a:r>
            <a:endParaRPr sz="1100" dirty="0">
              <a:latin typeface="Marianne" panose="02000000000000000000" pitchFamily="2" charset="0"/>
              <a:cs typeface="Lucida Sans Unicode"/>
            </a:endParaRPr>
          </a:p>
          <a:p>
            <a:pPr marL="241300" marR="238760" indent="-228600">
              <a:lnSpc>
                <a:spcPts val="1190"/>
              </a:lnSpc>
              <a:spcBef>
                <a:spcPts val="1025"/>
              </a:spcBef>
              <a:buFont typeface="Arial MT"/>
              <a:buChar char="•"/>
              <a:tabLst>
                <a:tab pos="240665" algn="l"/>
                <a:tab pos="241300" algn="l"/>
              </a:tabLst>
            </a:pPr>
            <a:r>
              <a:rPr sz="1100" spc="-5" dirty="0">
                <a:latin typeface="Marianne" panose="02000000000000000000" pitchFamily="2" charset="0"/>
                <a:cs typeface="Lucida Sans Unicode"/>
              </a:rPr>
              <a:t>le</a:t>
            </a:r>
            <a:r>
              <a:rPr sz="1100" spc="-50" dirty="0">
                <a:solidFill>
                  <a:srgbClr val="0462C1"/>
                </a:solidFill>
                <a:latin typeface="Marianne" panose="02000000000000000000" pitchFamily="2" charset="0"/>
                <a:cs typeface="Lucida Sans Unicode"/>
              </a:rPr>
              <a:t> </a:t>
            </a:r>
            <a:r>
              <a:rPr sz="1100" u="sng" spc="20" dirty="0">
                <a:solidFill>
                  <a:srgbClr val="0462C1"/>
                </a:solidFill>
                <a:uFill>
                  <a:solidFill>
                    <a:srgbClr val="0462C1"/>
                  </a:solidFill>
                </a:uFill>
                <a:latin typeface="Marianne" panose="02000000000000000000" pitchFamily="2" charset="0"/>
                <a:cs typeface="Lucida Sans Unicode"/>
                <a:hlinkClick r:id="rId5"/>
              </a:rPr>
              <a:t>mémo</a:t>
            </a:r>
            <a:r>
              <a:rPr sz="1100" u="sng" spc="-70" dirty="0">
                <a:solidFill>
                  <a:srgbClr val="0462C1"/>
                </a:solidFill>
                <a:uFill>
                  <a:solidFill>
                    <a:srgbClr val="0462C1"/>
                  </a:solidFill>
                </a:uFill>
                <a:latin typeface="Marianne" panose="02000000000000000000" pitchFamily="2" charset="0"/>
                <a:cs typeface="Lucida Sans Unicode"/>
                <a:hlinkClick r:id="rId5"/>
              </a:rPr>
              <a:t> </a:t>
            </a:r>
            <a:r>
              <a:rPr sz="1100" u="sng" spc="20" dirty="0">
                <a:solidFill>
                  <a:srgbClr val="0462C1"/>
                </a:solidFill>
                <a:uFill>
                  <a:solidFill>
                    <a:srgbClr val="0462C1"/>
                  </a:solidFill>
                </a:uFill>
                <a:latin typeface="Marianne" panose="02000000000000000000" pitchFamily="2" charset="0"/>
                <a:cs typeface="Lucida Sans Unicode"/>
                <a:hlinkClick r:id="rId5"/>
              </a:rPr>
              <a:t>dev</a:t>
            </a:r>
            <a:r>
              <a:rPr sz="1100" spc="-45" dirty="0">
                <a:solidFill>
                  <a:srgbClr val="0462C1"/>
                </a:solidFill>
                <a:latin typeface="Marianne" panose="02000000000000000000" pitchFamily="2" charset="0"/>
                <a:cs typeface="Lucida Sans Unicode"/>
                <a:hlinkClick r:id="rId5"/>
              </a:rPr>
              <a:t> </a:t>
            </a:r>
            <a:r>
              <a:rPr sz="1100" spc="-15" dirty="0">
                <a:latin typeface="Marianne" panose="02000000000000000000" pitchFamily="2" charset="0"/>
                <a:cs typeface="Verdana"/>
              </a:rPr>
              <a:t>regroupe</a:t>
            </a:r>
            <a:r>
              <a:rPr sz="1100" spc="-120" dirty="0">
                <a:latin typeface="Marianne" panose="02000000000000000000" pitchFamily="2" charset="0"/>
                <a:cs typeface="Verdana"/>
              </a:rPr>
              <a:t> </a:t>
            </a:r>
            <a:r>
              <a:rPr sz="1100" spc="-50" dirty="0">
                <a:latin typeface="Marianne" panose="02000000000000000000" pitchFamily="2" charset="0"/>
                <a:cs typeface="Verdana"/>
              </a:rPr>
              <a:t>sur</a:t>
            </a:r>
            <a:r>
              <a:rPr sz="1100" spc="-105" dirty="0">
                <a:latin typeface="Marianne" panose="02000000000000000000" pitchFamily="2" charset="0"/>
                <a:cs typeface="Verdana"/>
              </a:rPr>
              <a:t> </a:t>
            </a:r>
            <a:r>
              <a:rPr sz="1100" spc="-20" dirty="0">
                <a:latin typeface="Marianne" panose="02000000000000000000" pitchFamily="2" charset="0"/>
                <a:cs typeface="Verdana"/>
              </a:rPr>
              <a:t>une</a:t>
            </a:r>
            <a:r>
              <a:rPr sz="1100" spc="-95" dirty="0">
                <a:latin typeface="Marianne" panose="02000000000000000000" pitchFamily="2" charset="0"/>
                <a:cs typeface="Verdana"/>
              </a:rPr>
              <a:t> </a:t>
            </a:r>
            <a:r>
              <a:rPr sz="1100" spc="-35" dirty="0">
                <a:latin typeface="Marianne" panose="02000000000000000000" pitchFamily="2" charset="0"/>
                <a:cs typeface="Verdana"/>
              </a:rPr>
              <a:t>seule</a:t>
            </a:r>
            <a:r>
              <a:rPr sz="1100" spc="-100" dirty="0">
                <a:latin typeface="Marianne" panose="02000000000000000000" pitchFamily="2" charset="0"/>
                <a:cs typeface="Verdana"/>
              </a:rPr>
              <a:t> </a:t>
            </a:r>
            <a:r>
              <a:rPr sz="1100" dirty="0">
                <a:latin typeface="Marianne" panose="02000000000000000000" pitchFamily="2" charset="0"/>
                <a:cs typeface="Verdana"/>
              </a:rPr>
              <a:t>et</a:t>
            </a:r>
            <a:r>
              <a:rPr sz="1100" spc="-80" dirty="0">
                <a:latin typeface="Marianne" panose="02000000000000000000" pitchFamily="2" charset="0"/>
                <a:cs typeface="Verdana"/>
              </a:rPr>
              <a:t> </a:t>
            </a:r>
            <a:r>
              <a:rPr sz="1100" spc="-25" dirty="0">
                <a:latin typeface="Marianne" panose="02000000000000000000" pitchFamily="2" charset="0"/>
                <a:cs typeface="Verdana"/>
              </a:rPr>
              <a:t>même</a:t>
            </a:r>
            <a:r>
              <a:rPr sz="1100" spc="-105" dirty="0">
                <a:latin typeface="Marianne" panose="02000000000000000000" pitchFamily="2" charset="0"/>
                <a:cs typeface="Verdana"/>
              </a:rPr>
              <a:t> </a:t>
            </a:r>
            <a:r>
              <a:rPr sz="1100" spc="-25" dirty="0">
                <a:latin typeface="Marianne" panose="02000000000000000000" pitchFamily="2" charset="0"/>
                <a:cs typeface="Verdana"/>
              </a:rPr>
              <a:t>page</a:t>
            </a:r>
            <a:r>
              <a:rPr sz="1100" spc="-105" dirty="0">
                <a:latin typeface="Marianne" panose="02000000000000000000" pitchFamily="2" charset="0"/>
                <a:cs typeface="Verdana"/>
              </a:rPr>
              <a:t> </a:t>
            </a:r>
            <a:r>
              <a:rPr sz="1100" spc="-45" dirty="0">
                <a:latin typeface="Marianne" panose="02000000000000000000" pitchFamily="2" charset="0"/>
                <a:cs typeface="Verdana"/>
              </a:rPr>
              <a:t>les</a:t>
            </a:r>
            <a:r>
              <a:rPr sz="1100" spc="-95" dirty="0">
                <a:latin typeface="Marianne" panose="02000000000000000000" pitchFamily="2" charset="0"/>
                <a:cs typeface="Verdana"/>
              </a:rPr>
              <a:t> </a:t>
            </a:r>
            <a:r>
              <a:rPr sz="1100" dirty="0">
                <a:latin typeface="Marianne" panose="02000000000000000000" pitchFamily="2" charset="0"/>
                <a:cs typeface="Verdana"/>
              </a:rPr>
              <a:t>points</a:t>
            </a:r>
            <a:r>
              <a:rPr sz="1100" spc="-100" dirty="0">
                <a:latin typeface="Marianne" panose="02000000000000000000" pitchFamily="2" charset="0"/>
                <a:cs typeface="Verdana"/>
              </a:rPr>
              <a:t> </a:t>
            </a:r>
            <a:r>
              <a:rPr sz="1100" spc="5" dirty="0">
                <a:latin typeface="Marianne" panose="02000000000000000000" pitchFamily="2" charset="0"/>
                <a:cs typeface="Verdana"/>
              </a:rPr>
              <a:t>d’attention</a:t>
            </a:r>
            <a:r>
              <a:rPr sz="1100" spc="-110" dirty="0">
                <a:latin typeface="Marianne" panose="02000000000000000000" pitchFamily="2" charset="0"/>
                <a:cs typeface="Verdana"/>
              </a:rPr>
              <a:t> </a:t>
            </a:r>
            <a:r>
              <a:rPr sz="1100" spc="5" dirty="0">
                <a:latin typeface="Marianne" panose="02000000000000000000" pitchFamily="2" charset="0"/>
                <a:cs typeface="Verdana"/>
              </a:rPr>
              <a:t>pour</a:t>
            </a:r>
            <a:r>
              <a:rPr sz="1100" spc="-90" dirty="0">
                <a:latin typeface="Marianne" panose="02000000000000000000" pitchFamily="2" charset="0"/>
                <a:cs typeface="Verdana"/>
              </a:rPr>
              <a:t> </a:t>
            </a:r>
            <a:r>
              <a:rPr sz="1100" b="1" spc="-30" dirty="0">
                <a:latin typeface="Marianne" panose="02000000000000000000" pitchFamily="2" charset="0"/>
                <a:cs typeface="Arial"/>
              </a:rPr>
              <a:t>les</a:t>
            </a:r>
            <a:r>
              <a:rPr sz="1100" b="1" spc="-5" dirty="0">
                <a:latin typeface="Marianne" panose="02000000000000000000" pitchFamily="2" charset="0"/>
                <a:cs typeface="Arial"/>
              </a:rPr>
              <a:t> </a:t>
            </a:r>
            <a:r>
              <a:rPr sz="1100" b="1" spc="10" dirty="0">
                <a:latin typeface="Marianne" panose="02000000000000000000" pitchFamily="2" charset="0"/>
                <a:cs typeface="Arial"/>
              </a:rPr>
              <a:t>développeurs</a:t>
            </a:r>
            <a:r>
              <a:rPr sz="1100" b="1" spc="20" dirty="0">
                <a:latin typeface="Marianne" panose="02000000000000000000" pitchFamily="2" charset="0"/>
                <a:cs typeface="Arial"/>
              </a:rPr>
              <a:t> </a:t>
            </a:r>
            <a:r>
              <a:rPr sz="1100" b="1" spc="65" dirty="0">
                <a:latin typeface="Marianne" panose="02000000000000000000" pitchFamily="2" charset="0"/>
                <a:cs typeface="Arial"/>
              </a:rPr>
              <a:t>et</a:t>
            </a:r>
            <a:r>
              <a:rPr sz="1100" b="1" dirty="0">
                <a:latin typeface="Marianne" panose="02000000000000000000" pitchFamily="2" charset="0"/>
                <a:cs typeface="Arial"/>
              </a:rPr>
              <a:t> </a:t>
            </a:r>
            <a:r>
              <a:rPr sz="1100" b="1" spc="-30" dirty="0">
                <a:latin typeface="Marianne" panose="02000000000000000000" pitchFamily="2" charset="0"/>
                <a:cs typeface="Arial"/>
              </a:rPr>
              <a:t>les</a:t>
            </a:r>
            <a:r>
              <a:rPr sz="1100" b="1" spc="-5" dirty="0">
                <a:latin typeface="Marianne" panose="02000000000000000000" pitchFamily="2" charset="0"/>
                <a:cs typeface="Arial"/>
              </a:rPr>
              <a:t> </a:t>
            </a:r>
            <a:r>
              <a:rPr sz="1100" b="1" dirty="0">
                <a:latin typeface="Marianne" panose="02000000000000000000" pitchFamily="2" charset="0"/>
                <a:cs typeface="Arial"/>
              </a:rPr>
              <a:t>développeuses</a:t>
            </a:r>
            <a:r>
              <a:rPr sz="1100" b="1" spc="5" dirty="0">
                <a:latin typeface="Marianne" panose="02000000000000000000" pitchFamily="2" charset="0"/>
                <a:cs typeface="Arial"/>
              </a:rPr>
              <a:t> </a:t>
            </a:r>
            <a:r>
              <a:rPr sz="1100" b="1" spc="45" dirty="0">
                <a:latin typeface="Marianne" panose="02000000000000000000" pitchFamily="2" charset="0"/>
                <a:cs typeface="Arial"/>
              </a:rPr>
              <a:t>front</a:t>
            </a:r>
            <a:r>
              <a:rPr sz="1100" b="1" spc="30" dirty="0">
                <a:latin typeface="Marianne" panose="02000000000000000000" pitchFamily="2" charset="0"/>
                <a:cs typeface="Arial"/>
              </a:rPr>
              <a:t> </a:t>
            </a:r>
            <a:r>
              <a:rPr sz="1100" spc="-25" dirty="0">
                <a:latin typeface="Marianne" panose="02000000000000000000" pitchFamily="2" charset="0"/>
                <a:cs typeface="Lucida Sans Unicode"/>
              </a:rPr>
              <a:t>ainsi</a:t>
            </a:r>
            <a:r>
              <a:rPr sz="1100" spc="-75" dirty="0">
                <a:latin typeface="Marianne" panose="02000000000000000000" pitchFamily="2" charset="0"/>
                <a:cs typeface="Lucida Sans Unicode"/>
              </a:rPr>
              <a:t> </a:t>
            </a:r>
            <a:r>
              <a:rPr sz="1100" spc="15" dirty="0">
                <a:latin typeface="Marianne" panose="02000000000000000000" pitchFamily="2" charset="0"/>
                <a:cs typeface="Lucida Sans Unicode"/>
              </a:rPr>
              <a:t>que</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25" dirty="0">
                <a:latin typeface="Marianne" panose="02000000000000000000" pitchFamily="2" charset="0"/>
                <a:cs typeface="Lucida Sans Unicode"/>
              </a:rPr>
              <a:t>liens</a:t>
            </a:r>
            <a:r>
              <a:rPr sz="1100" spc="-40" dirty="0">
                <a:latin typeface="Marianne" panose="02000000000000000000" pitchFamily="2" charset="0"/>
                <a:cs typeface="Lucida Sans Unicode"/>
              </a:rPr>
              <a:t> </a:t>
            </a:r>
            <a:r>
              <a:rPr sz="1100" spc="-10" dirty="0">
                <a:latin typeface="Marianne" panose="02000000000000000000" pitchFamily="2" charset="0"/>
                <a:cs typeface="Lucida Sans Unicode"/>
              </a:rPr>
              <a:t>vers</a:t>
            </a:r>
            <a:r>
              <a:rPr sz="1100" spc="-5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15" dirty="0">
                <a:latin typeface="Marianne" panose="02000000000000000000" pitchFamily="2" charset="0"/>
                <a:cs typeface="Lucida Sans Unicode"/>
              </a:rPr>
              <a:t>ressources </a:t>
            </a:r>
            <a:r>
              <a:rPr sz="1100" spc="-330" dirty="0">
                <a:latin typeface="Marianne" panose="02000000000000000000" pitchFamily="2" charset="0"/>
                <a:cs typeface="Lucida Sans Unicode"/>
              </a:rPr>
              <a:t> </a:t>
            </a:r>
            <a:r>
              <a:rPr sz="1100" spc="5" dirty="0">
                <a:latin typeface="Marianne" panose="02000000000000000000" pitchFamily="2" charset="0"/>
                <a:cs typeface="Lucida Sans Unicode"/>
              </a:rPr>
              <a:t>adéquates</a:t>
            </a:r>
            <a:r>
              <a:rPr sz="1100" spc="-85" dirty="0">
                <a:latin typeface="Marianne" panose="02000000000000000000" pitchFamily="2" charset="0"/>
                <a:cs typeface="Lucida Sans Unicode"/>
              </a:rPr>
              <a:t> </a:t>
            </a:r>
            <a:r>
              <a:rPr sz="1100" spc="-50" dirty="0">
                <a:latin typeface="Marianne" panose="02000000000000000000" pitchFamily="2" charset="0"/>
                <a:cs typeface="Lucida Sans Unicode"/>
              </a:rPr>
              <a:t>;</a:t>
            </a:r>
            <a:endParaRPr sz="1100" dirty="0">
              <a:latin typeface="Marianne" panose="02000000000000000000" pitchFamily="2" charset="0"/>
              <a:cs typeface="Lucida Sans Unicode"/>
            </a:endParaRPr>
          </a:p>
          <a:p>
            <a:pPr marL="241300" indent="-228600">
              <a:lnSpc>
                <a:spcPct val="100000"/>
              </a:lnSpc>
              <a:spcBef>
                <a:spcPts val="844"/>
              </a:spcBef>
              <a:buFont typeface="Arial MT"/>
              <a:buChar char="•"/>
              <a:tabLst>
                <a:tab pos="240665" algn="l"/>
                <a:tab pos="241300" algn="l"/>
              </a:tabLst>
            </a:pPr>
            <a:r>
              <a:rPr sz="1100" spc="-5" dirty="0">
                <a:latin typeface="Marianne" panose="02000000000000000000" pitchFamily="2" charset="0"/>
                <a:cs typeface="Lucida Sans Unicode"/>
              </a:rPr>
              <a:t>le</a:t>
            </a:r>
            <a:r>
              <a:rPr sz="1100" spc="-50" dirty="0">
                <a:solidFill>
                  <a:srgbClr val="0462C1"/>
                </a:solidFill>
                <a:latin typeface="Marianne" panose="02000000000000000000" pitchFamily="2" charset="0"/>
                <a:cs typeface="Lucida Sans Unicode"/>
              </a:rPr>
              <a:t> </a:t>
            </a:r>
            <a:r>
              <a:rPr sz="1100" u="sng" spc="20" dirty="0">
                <a:solidFill>
                  <a:srgbClr val="0462C1"/>
                </a:solidFill>
                <a:uFill>
                  <a:solidFill>
                    <a:srgbClr val="0462C1"/>
                  </a:solidFill>
                </a:uFill>
                <a:latin typeface="Marianne" panose="02000000000000000000" pitchFamily="2" charset="0"/>
                <a:cs typeface="Lucida Sans Unicode"/>
                <a:hlinkClick r:id="rId6"/>
              </a:rPr>
              <a:t>mémo</a:t>
            </a:r>
            <a:r>
              <a:rPr sz="1100" u="sng" spc="-65" dirty="0">
                <a:solidFill>
                  <a:srgbClr val="0462C1"/>
                </a:solidFill>
                <a:uFill>
                  <a:solidFill>
                    <a:srgbClr val="0462C1"/>
                  </a:solidFill>
                </a:uFill>
                <a:latin typeface="Marianne" panose="02000000000000000000" pitchFamily="2" charset="0"/>
                <a:cs typeface="Lucida Sans Unicode"/>
                <a:hlinkClick r:id="rId6"/>
              </a:rPr>
              <a:t> </a:t>
            </a:r>
            <a:r>
              <a:rPr sz="1100" u="sng" spc="-20" dirty="0">
                <a:solidFill>
                  <a:srgbClr val="0462C1"/>
                </a:solidFill>
                <a:uFill>
                  <a:solidFill>
                    <a:srgbClr val="0462C1"/>
                  </a:solidFill>
                </a:uFill>
                <a:latin typeface="Marianne" panose="02000000000000000000" pitchFamily="2" charset="0"/>
                <a:cs typeface="Lucida Sans Unicode"/>
                <a:hlinkClick r:id="rId6"/>
              </a:rPr>
              <a:t>design</a:t>
            </a:r>
            <a:r>
              <a:rPr sz="1100" spc="-45" dirty="0">
                <a:solidFill>
                  <a:srgbClr val="0462C1"/>
                </a:solidFill>
                <a:latin typeface="Marianne" panose="02000000000000000000" pitchFamily="2" charset="0"/>
                <a:cs typeface="Lucida Sans Unicode"/>
                <a:hlinkClick r:id="rId6"/>
              </a:rPr>
              <a:t> </a:t>
            </a:r>
            <a:r>
              <a:rPr sz="1100" spc="-15" dirty="0">
                <a:latin typeface="Marianne" panose="02000000000000000000" pitchFamily="2" charset="0"/>
                <a:cs typeface="Verdana"/>
              </a:rPr>
              <a:t>regroupe</a:t>
            </a:r>
            <a:r>
              <a:rPr sz="1100" spc="-125" dirty="0">
                <a:latin typeface="Marianne" panose="02000000000000000000" pitchFamily="2" charset="0"/>
                <a:cs typeface="Verdana"/>
              </a:rPr>
              <a:t> </a:t>
            </a:r>
            <a:r>
              <a:rPr sz="1100" spc="-50" dirty="0">
                <a:latin typeface="Marianne" panose="02000000000000000000" pitchFamily="2" charset="0"/>
                <a:cs typeface="Verdana"/>
              </a:rPr>
              <a:t>sur</a:t>
            </a:r>
            <a:r>
              <a:rPr sz="1100" spc="-105" dirty="0">
                <a:latin typeface="Marianne" panose="02000000000000000000" pitchFamily="2" charset="0"/>
                <a:cs typeface="Verdana"/>
              </a:rPr>
              <a:t> </a:t>
            </a:r>
            <a:r>
              <a:rPr sz="1100" spc="-20" dirty="0">
                <a:latin typeface="Marianne" panose="02000000000000000000" pitchFamily="2" charset="0"/>
                <a:cs typeface="Verdana"/>
              </a:rPr>
              <a:t>une</a:t>
            </a:r>
            <a:r>
              <a:rPr sz="1100" spc="-90" dirty="0">
                <a:latin typeface="Marianne" panose="02000000000000000000" pitchFamily="2" charset="0"/>
                <a:cs typeface="Verdana"/>
              </a:rPr>
              <a:t> </a:t>
            </a:r>
            <a:r>
              <a:rPr sz="1100" spc="-35" dirty="0">
                <a:latin typeface="Marianne" panose="02000000000000000000" pitchFamily="2" charset="0"/>
                <a:cs typeface="Verdana"/>
              </a:rPr>
              <a:t>seule</a:t>
            </a:r>
            <a:r>
              <a:rPr sz="1100" spc="-100" dirty="0">
                <a:latin typeface="Marianne" panose="02000000000000000000" pitchFamily="2" charset="0"/>
                <a:cs typeface="Verdana"/>
              </a:rPr>
              <a:t> </a:t>
            </a:r>
            <a:r>
              <a:rPr sz="1100" dirty="0">
                <a:latin typeface="Marianne" panose="02000000000000000000" pitchFamily="2" charset="0"/>
                <a:cs typeface="Verdana"/>
              </a:rPr>
              <a:t>et</a:t>
            </a:r>
            <a:r>
              <a:rPr sz="1100" spc="-85" dirty="0">
                <a:latin typeface="Marianne" panose="02000000000000000000" pitchFamily="2" charset="0"/>
                <a:cs typeface="Verdana"/>
              </a:rPr>
              <a:t> </a:t>
            </a:r>
            <a:r>
              <a:rPr sz="1100" spc="-25" dirty="0">
                <a:latin typeface="Marianne" panose="02000000000000000000" pitchFamily="2" charset="0"/>
                <a:cs typeface="Verdana"/>
              </a:rPr>
              <a:t>même</a:t>
            </a:r>
            <a:r>
              <a:rPr sz="1100" spc="-105" dirty="0">
                <a:latin typeface="Marianne" panose="02000000000000000000" pitchFamily="2" charset="0"/>
                <a:cs typeface="Verdana"/>
              </a:rPr>
              <a:t> </a:t>
            </a:r>
            <a:r>
              <a:rPr sz="1100" spc="-25" dirty="0">
                <a:latin typeface="Marianne" panose="02000000000000000000" pitchFamily="2" charset="0"/>
                <a:cs typeface="Verdana"/>
              </a:rPr>
              <a:t>page</a:t>
            </a:r>
            <a:r>
              <a:rPr sz="1100" spc="-105" dirty="0">
                <a:latin typeface="Marianne" panose="02000000000000000000" pitchFamily="2" charset="0"/>
                <a:cs typeface="Verdana"/>
              </a:rPr>
              <a:t> </a:t>
            </a:r>
            <a:r>
              <a:rPr sz="1100" spc="-45" dirty="0">
                <a:latin typeface="Marianne" panose="02000000000000000000" pitchFamily="2" charset="0"/>
                <a:cs typeface="Verdana"/>
              </a:rPr>
              <a:t>les</a:t>
            </a:r>
            <a:r>
              <a:rPr sz="1100" spc="-90" dirty="0">
                <a:latin typeface="Marianne" panose="02000000000000000000" pitchFamily="2" charset="0"/>
                <a:cs typeface="Verdana"/>
              </a:rPr>
              <a:t> </a:t>
            </a:r>
            <a:r>
              <a:rPr sz="1100" dirty="0">
                <a:latin typeface="Marianne" panose="02000000000000000000" pitchFamily="2" charset="0"/>
                <a:cs typeface="Verdana"/>
              </a:rPr>
              <a:t>points</a:t>
            </a:r>
            <a:r>
              <a:rPr sz="1100" spc="-105" dirty="0">
                <a:latin typeface="Marianne" panose="02000000000000000000" pitchFamily="2" charset="0"/>
                <a:cs typeface="Verdana"/>
              </a:rPr>
              <a:t> </a:t>
            </a:r>
            <a:r>
              <a:rPr sz="1100" spc="5" dirty="0">
                <a:latin typeface="Marianne" panose="02000000000000000000" pitchFamily="2" charset="0"/>
                <a:cs typeface="Verdana"/>
              </a:rPr>
              <a:t>d’attention</a:t>
            </a:r>
            <a:r>
              <a:rPr sz="1100" spc="-125" dirty="0">
                <a:latin typeface="Marianne" panose="02000000000000000000" pitchFamily="2" charset="0"/>
                <a:cs typeface="Verdana"/>
              </a:rPr>
              <a:t> </a:t>
            </a:r>
            <a:r>
              <a:rPr sz="1100" spc="5" dirty="0">
                <a:latin typeface="Marianne" panose="02000000000000000000" pitchFamily="2" charset="0"/>
                <a:cs typeface="Verdana"/>
              </a:rPr>
              <a:t>pour</a:t>
            </a:r>
            <a:r>
              <a:rPr sz="1100" spc="-80" dirty="0">
                <a:latin typeface="Marianne" panose="02000000000000000000" pitchFamily="2" charset="0"/>
                <a:cs typeface="Verdana"/>
              </a:rPr>
              <a:t> </a:t>
            </a:r>
            <a:r>
              <a:rPr sz="1100" b="1" spc="-30" dirty="0">
                <a:latin typeface="Marianne" panose="02000000000000000000" pitchFamily="2" charset="0"/>
                <a:cs typeface="Arial"/>
              </a:rPr>
              <a:t>les</a:t>
            </a:r>
            <a:r>
              <a:rPr sz="1100" b="1" spc="-10" dirty="0">
                <a:latin typeface="Marianne" panose="02000000000000000000" pitchFamily="2" charset="0"/>
                <a:cs typeface="Arial"/>
              </a:rPr>
              <a:t> </a:t>
            </a:r>
            <a:r>
              <a:rPr sz="1100" b="1" spc="-20" dirty="0">
                <a:latin typeface="Marianne" panose="02000000000000000000" pitchFamily="2" charset="0"/>
                <a:cs typeface="Arial"/>
              </a:rPr>
              <a:t>designers</a:t>
            </a:r>
            <a:r>
              <a:rPr sz="1100" b="1" spc="5" dirty="0">
                <a:latin typeface="Marianne" panose="02000000000000000000" pitchFamily="2" charset="0"/>
                <a:cs typeface="Arial"/>
              </a:rPr>
              <a:t> </a:t>
            </a:r>
            <a:r>
              <a:rPr sz="1100" spc="-25" dirty="0">
                <a:latin typeface="Marianne" panose="02000000000000000000" pitchFamily="2" charset="0"/>
                <a:cs typeface="Lucida Sans Unicode"/>
              </a:rPr>
              <a:t>ainsi</a:t>
            </a:r>
            <a:r>
              <a:rPr sz="1100" spc="-75" dirty="0">
                <a:latin typeface="Marianne" panose="02000000000000000000" pitchFamily="2" charset="0"/>
                <a:cs typeface="Lucida Sans Unicode"/>
              </a:rPr>
              <a:t> </a:t>
            </a:r>
            <a:r>
              <a:rPr sz="1100" spc="15" dirty="0">
                <a:latin typeface="Marianne" panose="02000000000000000000" pitchFamily="2" charset="0"/>
                <a:cs typeface="Lucida Sans Unicode"/>
              </a:rPr>
              <a:t>que</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25" dirty="0">
                <a:latin typeface="Marianne" panose="02000000000000000000" pitchFamily="2" charset="0"/>
                <a:cs typeface="Lucida Sans Unicode"/>
              </a:rPr>
              <a:t>liens</a:t>
            </a:r>
            <a:r>
              <a:rPr sz="1100" spc="-45" dirty="0">
                <a:latin typeface="Marianne" panose="02000000000000000000" pitchFamily="2" charset="0"/>
                <a:cs typeface="Lucida Sans Unicode"/>
              </a:rPr>
              <a:t> </a:t>
            </a:r>
            <a:r>
              <a:rPr sz="1100" spc="-10" dirty="0">
                <a:latin typeface="Marianne" panose="02000000000000000000" pitchFamily="2" charset="0"/>
                <a:cs typeface="Lucida Sans Unicode"/>
              </a:rPr>
              <a:t>vers</a:t>
            </a:r>
            <a:r>
              <a:rPr sz="1100" spc="-50"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15" dirty="0">
                <a:latin typeface="Marianne" panose="02000000000000000000" pitchFamily="2" charset="0"/>
                <a:cs typeface="Lucida Sans Unicode"/>
              </a:rPr>
              <a:t>ressources</a:t>
            </a:r>
            <a:r>
              <a:rPr sz="1100" spc="-90" dirty="0">
                <a:latin typeface="Marianne" panose="02000000000000000000" pitchFamily="2" charset="0"/>
                <a:cs typeface="Lucida Sans Unicode"/>
              </a:rPr>
              <a:t> </a:t>
            </a:r>
            <a:r>
              <a:rPr sz="1100" spc="5" dirty="0">
                <a:latin typeface="Marianne" panose="02000000000000000000" pitchFamily="2" charset="0"/>
                <a:cs typeface="Lucida Sans Unicode"/>
              </a:rPr>
              <a:t>adéquates.</a:t>
            </a:r>
            <a:endParaRPr sz="1100" dirty="0">
              <a:latin typeface="Marianne" panose="02000000000000000000" pitchFamily="2" charset="0"/>
              <a:cs typeface="Lucida Sans Unicode"/>
            </a:endParaRPr>
          </a:p>
          <a:p>
            <a:pPr marL="241300" indent="-228600">
              <a:lnSpc>
                <a:spcPct val="100000"/>
              </a:lnSpc>
              <a:spcBef>
                <a:spcPts val="865"/>
              </a:spcBef>
              <a:buFont typeface="Arial MT"/>
              <a:buChar char="•"/>
              <a:tabLst>
                <a:tab pos="240665" algn="l"/>
                <a:tab pos="241300" algn="l"/>
              </a:tabLst>
            </a:pPr>
            <a:r>
              <a:rPr sz="1100" spc="-5" dirty="0">
                <a:latin typeface="Marianne" panose="02000000000000000000" pitchFamily="2" charset="0"/>
                <a:cs typeface="Lucida Sans Unicode"/>
              </a:rPr>
              <a:t>le</a:t>
            </a:r>
            <a:r>
              <a:rPr sz="1100" spc="-45" dirty="0">
                <a:solidFill>
                  <a:srgbClr val="0462C1"/>
                </a:solidFill>
                <a:latin typeface="Marianne" panose="02000000000000000000" pitchFamily="2" charset="0"/>
                <a:cs typeface="Lucida Sans Unicode"/>
              </a:rPr>
              <a:t> </a:t>
            </a:r>
            <a:r>
              <a:rPr sz="1100" u="sng" spc="-50" dirty="0">
                <a:solidFill>
                  <a:srgbClr val="0462C1"/>
                </a:solidFill>
                <a:uFill>
                  <a:solidFill>
                    <a:srgbClr val="0462C1"/>
                  </a:solidFill>
                </a:uFill>
                <a:latin typeface="Marianne" panose="02000000000000000000" pitchFamily="2" charset="0"/>
                <a:cs typeface="Verdana"/>
                <a:hlinkClick r:id="rId7"/>
              </a:rPr>
              <a:t>jeu</a:t>
            </a:r>
            <a:r>
              <a:rPr sz="1100" u="sng" spc="-80" dirty="0">
                <a:solidFill>
                  <a:srgbClr val="0462C1"/>
                </a:solidFill>
                <a:uFill>
                  <a:solidFill>
                    <a:srgbClr val="0462C1"/>
                  </a:solidFill>
                </a:uFill>
                <a:latin typeface="Marianne" panose="02000000000000000000" pitchFamily="2" charset="0"/>
                <a:cs typeface="Verdana"/>
                <a:hlinkClick r:id="rId7"/>
              </a:rPr>
              <a:t> </a:t>
            </a:r>
            <a:r>
              <a:rPr sz="1100" u="sng" spc="10" dirty="0">
                <a:solidFill>
                  <a:srgbClr val="0462C1"/>
                </a:solidFill>
                <a:uFill>
                  <a:solidFill>
                    <a:srgbClr val="0462C1"/>
                  </a:solidFill>
                </a:uFill>
                <a:latin typeface="Marianne" panose="02000000000000000000" pitchFamily="2" charset="0"/>
                <a:cs typeface="Verdana"/>
                <a:hlinkClick r:id="rId7"/>
              </a:rPr>
              <a:t>de</a:t>
            </a:r>
            <a:r>
              <a:rPr sz="1100" u="sng" spc="-80" dirty="0">
                <a:solidFill>
                  <a:srgbClr val="0462C1"/>
                </a:solidFill>
                <a:uFill>
                  <a:solidFill>
                    <a:srgbClr val="0462C1"/>
                  </a:solidFill>
                </a:uFill>
                <a:latin typeface="Marianne" panose="02000000000000000000" pitchFamily="2" charset="0"/>
                <a:cs typeface="Verdana"/>
                <a:hlinkClick r:id="rId7"/>
              </a:rPr>
              <a:t> </a:t>
            </a:r>
            <a:r>
              <a:rPr sz="1100" u="sng" spc="-20" dirty="0">
                <a:solidFill>
                  <a:srgbClr val="0462C1"/>
                </a:solidFill>
                <a:uFill>
                  <a:solidFill>
                    <a:srgbClr val="0462C1"/>
                  </a:solidFill>
                </a:uFill>
                <a:latin typeface="Marianne" panose="02000000000000000000" pitchFamily="2" charset="0"/>
                <a:cs typeface="Verdana"/>
                <a:hlinkClick r:id="rId7"/>
              </a:rPr>
              <a:t>l’organisation</a:t>
            </a:r>
            <a:r>
              <a:rPr sz="1100" u="sng" spc="-105" dirty="0">
                <a:solidFill>
                  <a:srgbClr val="0462C1"/>
                </a:solidFill>
                <a:uFill>
                  <a:solidFill>
                    <a:srgbClr val="0462C1"/>
                  </a:solidFill>
                </a:uFill>
                <a:latin typeface="Marianne" panose="02000000000000000000" pitchFamily="2" charset="0"/>
                <a:cs typeface="Verdana"/>
                <a:hlinkClick r:id="rId7"/>
              </a:rPr>
              <a:t> </a:t>
            </a:r>
            <a:r>
              <a:rPr sz="1100" u="sng" spc="10" dirty="0">
                <a:solidFill>
                  <a:srgbClr val="0462C1"/>
                </a:solidFill>
                <a:uFill>
                  <a:solidFill>
                    <a:srgbClr val="0462C1"/>
                  </a:solidFill>
                </a:uFill>
                <a:latin typeface="Marianne" panose="02000000000000000000" pitchFamily="2" charset="0"/>
                <a:cs typeface="Verdana"/>
                <a:hlinkClick r:id="rId7"/>
              </a:rPr>
              <a:t>de</a:t>
            </a:r>
            <a:r>
              <a:rPr sz="1100" u="sng" spc="-90" dirty="0">
                <a:solidFill>
                  <a:srgbClr val="0462C1"/>
                </a:solidFill>
                <a:uFill>
                  <a:solidFill>
                    <a:srgbClr val="0462C1"/>
                  </a:solidFill>
                </a:uFill>
                <a:latin typeface="Marianne" panose="02000000000000000000" pitchFamily="2" charset="0"/>
                <a:cs typeface="Verdana"/>
                <a:hlinkClick r:id="rId7"/>
              </a:rPr>
              <a:t> </a:t>
            </a:r>
            <a:r>
              <a:rPr sz="1100" u="sng" spc="-10" dirty="0">
                <a:solidFill>
                  <a:srgbClr val="0462C1"/>
                </a:solidFill>
                <a:uFill>
                  <a:solidFill>
                    <a:srgbClr val="0462C1"/>
                  </a:solidFill>
                </a:uFill>
                <a:latin typeface="Marianne" panose="02000000000000000000" pitchFamily="2" charset="0"/>
                <a:cs typeface="Verdana"/>
                <a:hlinkClick r:id="rId7"/>
              </a:rPr>
              <a:t>l’amélioration</a:t>
            </a:r>
            <a:r>
              <a:rPr sz="1100" u="sng" spc="-114" dirty="0">
                <a:solidFill>
                  <a:srgbClr val="0462C1"/>
                </a:solidFill>
                <a:uFill>
                  <a:solidFill>
                    <a:srgbClr val="0462C1"/>
                  </a:solidFill>
                </a:uFill>
                <a:latin typeface="Marianne" panose="02000000000000000000" pitchFamily="2" charset="0"/>
                <a:cs typeface="Verdana"/>
                <a:hlinkClick r:id="rId7"/>
              </a:rPr>
              <a:t> </a:t>
            </a:r>
            <a:r>
              <a:rPr sz="1100" u="sng" spc="10" dirty="0">
                <a:solidFill>
                  <a:srgbClr val="0462C1"/>
                </a:solidFill>
                <a:uFill>
                  <a:solidFill>
                    <a:srgbClr val="0462C1"/>
                  </a:solidFill>
                </a:uFill>
                <a:latin typeface="Marianne" panose="02000000000000000000" pitchFamily="2" charset="0"/>
                <a:cs typeface="Verdana"/>
                <a:hlinkClick r:id="rId7"/>
              </a:rPr>
              <a:t>de</a:t>
            </a:r>
            <a:r>
              <a:rPr sz="1100" u="sng" spc="-90" dirty="0">
                <a:solidFill>
                  <a:srgbClr val="0462C1"/>
                </a:solidFill>
                <a:uFill>
                  <a:solidFill>
                    <a:srgbClr val="0462C1"/>
                  </a:solidFill>
                </a:uFill>
                <a:latin typeface="Marianne" panose="02000000000000000000" pitchFamily="2" charset="0"/>
                <a:cs typeface="Verdana"/>
                <a:hlinkClick r:id="rId7"/>
              </a:rPr>
              <a:t> </a:t>
            </a:r>
            <a:r>
              <a:rPr sz="1100" u="sng" spc="-15" dirty="0">
                <a:solidFill>
                  <a:srgbClr val="0462C1"/>
                </a:solidFill>
                <a:uFill>
                  <a:solidFill>
                    <a:srgbClr val="0462C1"/>
                  </a:solidFill>
                </a:uFill>
                <a:latin typeface="Marianne" panose="02000000000000000000" pitchFamily="2" charset="0"/>
                <a:cs typeface="Verdana"/>
                <a:hlinkClick r:id="rId7"/>
              </a:rPr>
              <a:t>l’accessibilité</a:t>
            </a:r>
            <a:r>
              <a:rPr sz="1100" u="sng" spc="-120" dirty="0">
                <a:solidFill>
                  <a:srgbClr val="0462C1"/>
                </a:solidFill>
                <a:uFill>
                  <a:solidFill>
                    <a:srgbClr val="0462C1"/>
                  </a:solidFill>
                </a:uFill>
                <a:latin typeface="Marianne" panose="02000000000000000000" pitchFamily="2" charset="0"/>
                <a:cs typeface="Verdana"/>
                <a:hlinkClick r:id="rId7"/>
              </a:rPr>
              <a:t> </a:t>
            </a:r>
            <a:r>
              <a:rPr sz="1100" u="sng" spc="-25" dirty="0">
                <a:solidFill>
                  <a:srgbClr val="0462C1"/>
                </a:solidFill>
                <a:uFill>
                  <a:solidFill>
                    <a:srgbClr val="0462C1"/>
                  </a:solidFill>
                </a:uFill>
                <a:latin typeface="Marianne" panose="02000000000000000000" pitchFamily="2" charset="0"/>
                <a:cs typeface="Verdana"/>
                <a:hlinkClick r:id="rId7"/>
              </a:rPr>
              <a:t>(OAA)</a:t>
            </a:r>
            <a:r>
              <a:rPr sz="1100" spc="-70" dirty="0">
                <a:solidFill>
                  <a:srgbClr val="0462C1"/>
                </a:solidFill>
                <a:latin typeface="Marianne" panose="02000000000000000000" pitchFamily="2" charset="0"/>
                <a:cs typeface="Verdana"/>
                <a:hlinkClick r:id="rId7"/>
              </a:rPr>
              <a:t> </a:t>
            </a:r>
            <a:r>
              <a:rPr sz="1100" spc="-10" dirty="0">
                <a:latin typeface="Marianne" panose="02000000000000000000" pitchFamily="2" charset="0"/>
                <a:cs typeface="Lucida Sans Unicode"/>
              </a:rPr>
              <a:t>vous</a:t>
            </a:r>
            <a:r>
              <a:rPr sz="1100" spc="-55" dirty="0">
                <a:latin typeface="Marianne" panose="02000000000000000000" pitchFamily="2" charset="0"/>
                <a:cs typeface="Lucida Sans Unicode"/>
              </a:rPr>
              <a:t> </a:t>
            </a:r>
            <a:r>
              <a:rPr sz="1100" spc="-15" dirty="0">
                <a:latin typeface="Marianne" panose="02000000000000000000" pitchFamily="2" charset="0"/>
                <a:cs typeface="Lucida Sans Unicode"/>
              </a:rPr>
              <a:t>guide</a:t>
            </a:r>
            <a:r>
              <a:rPr sz="1100" spc="-70" dirty="0">
                <a:latin typeface="Marianne" panose="02000000000000000000" pitchFamily="2" charset="0"/>
                <a:cs typeface="Lucida Sans Unicode"/>
              </a:rPr>
              <a:t> </a:t>
            </a:r>
            <a:r>
              <a:rPr sz="1100" spc="-10" dirty="0">
                <a:latin typeface="Marianne" panose="02000000000000000000" pitchFamily="2" charset="0"/>
                <a:cs typeface="Lucida Sans Unicode"/>
              </a:rPr>
              <a:t>dans</a:t>
            </a:r>
            <a:r>
              <a:rPr sz="1100" spc="-45" dirty="0">
                <a:latin typeface="Marianne" panose="02000000000000000000" pitchFamily="2" charset="0"/>
                <a:cs typeface="Lucida Sans Unicode"/>
              </a:rPr>
              <a:t> </a:t>
            </a:r>
            <a:r>
              <a:rPr sz="1100" spc="-10" dirty="0">
                <a:latin typeface="Marianne" panose="02000000000000000000" pitchFamily="2" charset="0"/>
                <a:cs typeface="Lucida Sans Unicode"/>
              </a:rPr>
              <a:t>la</a:t>
            </a:r>
            <a:r>
              <a:rPr sz="1100" spc="-50" dirty="0">
                <a:latin typeface="Marianne" panose="02000000000000000000" pitchFamily="2" charset="0"/>
                <a:cs typeface="Lucida Sans Unicode"/>
              </a:rPr>
              <a:t> </a:t>
            </a:r>
            <a:r>
              <a:rPr sz="1100" spc="-15" dirty="0">
                <a:latin typeface="Marianne" panose="02000000000000000000" pitchFamily="2" charset="0"/>
                <a:cs typeface="Lucida Sans Unicode"/>
              </a:rPr>
              <a:t>mise</a:t>
            </a:r>
            <a:r>
              <a:rPr sz="1100" spc="-50" dirty="0">
                <a:latin typeface="Marianne" panose="02000000000000000000" pitchFamily="2" charset="0"/>
                <a:cs typeface="Lucida Sans Unicode"/>
              </a:rPr>
              <a:t> </a:t>
            </a:r>
            <a:r>
              <a:rPr sz="1100" spc="10" dirty="0">
                <a:latin typeface="Marianne" panose="02000000000000000000" pitchFamily="2" charset="0"/>
                <a:cs typeface="Lucida Sans Unicode"/>
              </a:rPr>
              <a:t>en</a:t>
            </a:r>
            <a:r>
              <a:rPr sz="1100" spc="-35" dirty="0">
                <a:latin typeface="Marianne" panose="02000000000000000000" pitchFamily="2" charset="0"/>
                <a:cs typeface="Lucida Sans Unicode"/>
              </a:rPr>
              <a:t> </a:t>
            </a:r>
            <a:r>
              <a:rPr sz="1100" spc="-5" dirty="0">
                <a:latin typeface="Marianne" panose="02000000000000000000" pitchFamily="2" charset="0"/>
                <a:cs typeface="Lucida Sans Unicode"/>
              </a:rPr>
              <a:t>accessibilité</a:t>
            </a:r>
            <a:r>
              <a:rPr sz="1100" spc="-80" dirty="0">
                <a:latin typeface="Marianne" panose="02000000000000000000" pitchFamily="2" charset="0"/>
                <a:cs typeface="Lucida Sans Unicode"/>
              </a:rPr>
              <a:t> </a:t>
            </a:r>
            <a:r>
              <a:rPr sz="1100" spc="30" dirty="0">
                <a:latin typeface="Marianne" panose="02000000000000000000" pitchFamily="2" charset="0"/>
                <a:cs typeface="Lucida Sans Unicode"/>
              </a:rPr>
              <a:t>de</a:t>
            </a:r>
            <a:r>
              <a:rPr sz="1100" spc="-55" dirty="0">
                <a:latin typeface="Marianne" panose="02000000000000000000" pitchFamily="2" charset="0"/>
                <a:cs typeface="Lucida Sans Unicode"/>
              </a:rPr>
              <a:t> </a:t>
            </a:r>
            <a:r>
              <a:rPr sz="1100" spc="20" dirty="0">
                <a:latin typeface="Marianne" panose="02000000000000000000" pitchFamily="2" charset="0"/>
                <a:cs typeface="Lucida Sans Unicode"/>
              </a:rPr>
              <a:t>votre</a:t>
            </a:r>
            <a:r>
              <a:rPr sz="1100" spc="-60" dirty="0">
                <a:latin typeface="Marianne" panose="02000000000000000000" pitchFamily="2" charset="0"/>
                <a:cs typeface="Lucida Sans Unicode"/>
              </a:rPr>
              <a:t> </a:t>
            </a:r>
            <a:r>
              <a:rPr sz="1100" dirty="0">
                <a:latin typeface="Marianne" panose="02000000000000000000" pitchFamily="2" charset="0"/>
                <a:cs typeface="Lucida Sans Unicode"/>
              </a:rPr>
              <a:t>service</a:t>
            </a:r>
            <a:r>
              <a:rPr sz="1100" spc="-60" dirty="0">
                <a:latin typeface="Marianne" panose="02000000000000000000" pitchFamily="2" charset="0"/>
                <a:cs typeface="Lucida Sans Unicode"/>
              </a:rPr>
              <a:t> </a:t>
            </a:r>
            <a:r>
              <a:rPr sz="1100" dirty="0">
                <a:latin typeface="Marianne" panose="02000000000000000000" pitchFamily="2" charset="0"/>
                <a:cs typeface="Lucida Sans Unicode"/>
              </a:rPr>
              <a:t>numérique</a:t>
            </a:r>
            <a:r>
              <a:rPr sz="1100" spc="-60" dirty="0">
                <a:latin typeface="Marianne" panose="02000000000000000000" pitchFamily="2" charset="0"/>
                <a:cs typeface="Lucida Sans Unicode"/>
              </a:rPr>
              <a:t> </a:t>
            </a:r>
            <a:r>
              <a:rPr sz="1100" spc="-50" dirty="0">
                <a:latin typeface="Marianne" panose="02000000000000000000" pitchFamily="2" charset="0"/>
                <a:cs typeface="Lucida Sans Unicode"/>
              </a:rPr>
              <a:t>;</a:t>
            </a:r>
            <a:endParaRPr sz="1100" dirty="0">
              <a:latin typeface="Marianne" panose="02000000000000000000" pitchFamily="2" charset="0"/>
              <a:cs typeface="Lucida Sans Unicode"/>
            </a:endParaRPr>
          </a:p>
          <a:p>
            <a:pPr marL="241300" indent="-228600">
              <a:lnSpc>
                <a:spcPct val="100000"/>
              </a:lnSpc>
              <a:spcBef>
                <a:spcPts val="875"/>
              </a:spcBef>
              <a:buFont typeface="Arial MT"/>
              <a:buChar char="•"/>
              <a:tabLst>
                <a:tab pos="240665" algn="l"/>
                <a:tab pos="241300" algn="l"/>
              </a:tabLst>
            </a:pPr>
            <a:r>
              <a:rPr sz="1100" spc="-30" dirty="0">
                <a:latin typeface="Marianne" panose="02000000000000000000" pitchFamily="2" charset="0"/>
                <a:cs typeface="Lucida Sans Unicode"/>
              </a:rPr>
              <a:t>les</a:t>
            </a:r>
            <a:r>
              <a:rPr sz="1100" spc="-45" dirty="0">
                <a:solidFill>
                  <a:srgbClr val="0462C1"/>
                </a:solidFill>
                <a:latin typeface="Marianne" panose="02000000000000000000" pitchFamily="2" charset="0"/>
                <a:cs typeface="Lucida Sans Unicode"/>
              </a:rPr>
              <a:t> </a:t>
            </a:r>
            <a:r>
              <a:rPr sz="1100" u="sng" spc="-5" dirty="0">
                <a:solidFill>
                  <a:srgbClr val="0462C1"/>
                </a:solidFill>
                <a:uFill>
                  <a:solidFill>
                    <a:srgbClr val="0462C1"/>
                  </a:solidFill>
                </a:uFill>
                <a:latin typeface="Marianne" panose="02000000000000000000" pitchFamily="2" charset="0"/>
                <a:cs typeface="Lucida Sans Unicode"/>
                <a:hlinkClick r:id="rId8"/>
              </a:rPr>
              <a:t>fiches</a:t>
            </a:r>
            <a:r>
              <a:rPr sz="1100" u="sng" spc="-65" dirty="0">
                <a:solidFill>
                  <a:srgbClr val="0462C1"/>
                </a:solidFill>
                <a:uFill>
                  <a:solidFill>
                    <a:srgbClr val="0462C1"/>
                  </a:solidFill>
                </a:uFill>
                <a:latin typeface="Marianne" panose="02000000000000000000" pitchFamily="2" charset="0"/>
                <a:cs typeface="Lucida Sans Unicode"/>
                <a:hlinkClick r:id="rId8"/>
              </a:rPr>
              <a:t> </a:t>
            </a:r>
            <a:r>
              <a:rPr sz="1100" u="sng" spc="-5" dirty="0">
                <a:solidFill>
                  <a:srgbClr val="0462C1"/>
                </a:solidFill>
                <a:uFill>
                  <a:solidFill>
                    <a:srgbClr val="0462C1"/>
                  </a:solidFill>
                </a:uFill>
                <a:latin typeface="Marianne" panose="02000000000000000000" pitchFamily="2" charset="0"/>
                <a:cs typeface="Lucida Sans Unicode"/>
                <a:hlinkClick r:id="rId8"/>
              </a:rPr>
              <a:t>métiers</a:t>
            </a:r>
            <a:r>
              <a:rPr sz="1100" spc="-60" dirty="0">
                <a:solidFill>
                  <a:srgbClr val="0462C1"/>
                </a:solidFill>
                <a:latin typeface="Marianne" panose="02000000000000000000" pitchFamily="2" charset="0"/>
                <a:cs typeface="Lucida Sans Unicode"/>
                <a:hlinkClick r:id="rId8"/>
              </a:rPr>
              <a:t> </a:t>
            </a:r>
            <a:r>
              <a:rPr sz="1100" spc="15" dirty="0">
                <a:latin typeface="Marianne" panose="02000000000000000000" pitchFamily="2" charset="0"/>
                <a:cs typeface="Lucida Sans Unicode"/>
              </a:rPr>
              <a:t>décrivent</a:t>
            </a:r>
            <a:r>
              <a:rPr sz="1100" spc="-65" dirty="0">
                <a:latin typeface="Marianne" panose="02000000000000000000" pitchFamily="2" charset="0"/>
                <a:cs typeface="Lucida Sans Unicode"/>
              </a:rPr>
              <a:t> </a:t>
            </a:r>
            <a:r>
              <a:rPr sz="1100" spc="20" dirty="0">
                <a:latin typeface="Marianne" panose="02000000000000000000" pitchFamily="2" charset="0"/>
                <a:cs typeface="Lucida Sans Unicode"/>
              </a:rPr>
              <a:t>votre</a:t>
            </a:r>
            <a:r>
              <a:rPr sz="1100" spc="-65" dirty="0">
                <a:latin typeface="Marianne" panose="02000000000000000000" pitchFamily="2" charset="0"/>
                <a:cs typeface="Lucida Sans Unicode"/>
              </a:rPr>
              <a:t> </a:t>
            </a:r>
            <a:r>
              <a:rPr sz="1100" spc="-10" dirty="0">
                <a:latin typeface="Marianne" panose="02000000000000000000" pitchFamily="2" charset="0"/>
                <a:cs typeface="Lucida Sans Unicode"/>
              </a:rPr>
              <a:t>rôle,</a:t>
            </a:r>
            <a:r>
              <a:rPr sz="1100" spc="-55" dirty="0">
                <a:latin typeface="Marianne" panose="02000000000000000000" pitchFamily="2" charset="0"/>
                <a:cs typeface="Lucida Sans Unicode"/>
              </a:rPr>
              <a:t> </a:t>
            </a:r>
            <a:r>
              <a:rPr sz="1100" spc="-10" dirty="0">
                <a:latin typeface="Marianne" panose="02000000000000000000" pitchFamily="2" charset="0"/>
                <a:cs typeface="Lucida Sans Unicode"/>
              </a:rPr>
              <a:t>vos</a:t>
            </a:r>
            <a:r>
              <a:rPr sz="1100" spc="-55" dirty="0">
                <a:latin typeface="Marianne" panose="02000000000000000000" pitchFamily="2" charset="0"/>
                <a:cs typeface="Lucida Sans Unicode"/>
              </a:rPr>
              <a:t> </a:t>
            </a:r>
            <a:r>
              <a:rPr sz="1100" spc="5" dirty="0">
                <a:latin typeface="Marianne" panose="02000000000000000000" pitchFamily="2" charset="0"/>
                <a:cs typeface="Lucida Sans Unicode"/>
              </a:rPr>
              <a:t>actions</a:t>
            </a:r>
            <a:r>
              <a:rPr sz="1100" spc="-90" dirty="0">
                <a:latin typeface="Marianne" panose="02000000000000000000" pitchFamily="2" charset="0"/>
                <a:cs typeface="Lucida Sans Unicode"/>
              </a:rPr>
              <a:t> </a:t>
            </a:r>
            <a:r>
              <a:rPr sz="1100" spc="35" dirty="0">
                <a:latin typeface="Marianne" panose="02000000000000000000" pitchFamily="2" charset="0"/>
                <a:cs typeface="Lucida Sans Unicode"/>
              </a:rPr>
              <a:t>et</a:t>
            </a:r>
            <a:r>
              <a:rPr sz="1100" spc="-45" dirty="0">
                <a:latin typeface="Marianne" panose="02000000000000000000" pitchFamily="2" charset="0"/>
                <a:cs typeface="Lucida Sans Unicode"/>
              </a:rPr>
              <a:t> </a:t>
            </a:r>
            <a:r>
              <a:rPr sz="1100" spc="-10" dirty="0">
                <a:latin typeface="Marianne" panose="02000000000000000000" pitchFamily="2" charset="0"/>
                <a:cs typeface="Lucida Sans Unicode"/>
              </a:rPr>
              <a:t>vos</a:t>
            </a:r>
            <a:r>
              <a:rPr sz="1100" spc="-55" dirty="0">
                <a:latin typeface="Marianne" panose="02000000000000000000" pitchFamily="2" charset="0"/>
                <a:cs typeface="Lucida Sans Unicode"/>
              </a:rPr>
              <a:t> </a:t>
            </a:r>
            <a:r>
              <a:rPr sz="1100" spc="-10" dirty="0">
                <a:latin typeface="Marianne" panose="02000000000000000000" pitchFamily="2" charset="0"/>
                <a:cs typeface="Lucida Sans Unicode"/>
              </a:rPr>
              <a:t>outils</a:t>
            </a:r>
            <a:r>
              <a:rPr sz="1100" spc="-50" dirty="0">
                <a:latin typeface="Marianne" panose="02000000000000000000" pitchFamily="2" charset="0"/>
                <a:cs typeface="Lucida Sans Unicode"/>
              </a:rPr>
              <a:t> ;</a:t>
            </a:r>
            <a:endParaRPr sz="1100" dirty="0">
              <a:latin typeface="Marianne" panose="02000000000000000000" pitchFamily="2" charset="0"/>
              <a:cs typeface="Lucida Sans Unicode"/>
            </a:endParaRPr>
          </a:p>
          <a:p>
            <a:pPr marL="241300" marR="5080" indent="-228600">
              <a:lnSpc>
                <a:spcPts val="1190"/>
              </a:lnSpc>
              <a:spcBef>
                <a:spcPts val="1015"/>
              </a:spcBef>
              <a:buFont typeface="Arial MT"/>
              <a:buChar char="•"/>
              <a:tabLst>
                <a:tab pos="240665" algn="l"/>
                <a:tab pos="241300" algn="l"/>
              </a:tabLst>
            </a:pPr>
            <a:r>
              <a:rPr sz="1100" spc="-30" dirty="0">
                <a:latin typeface="Marianne" panose="02000000000000000000" pitchFamily="2" charset="0"/>
                <a:cs typeface="Lucida Sans Unicode"/>
              </a:rPr>
              <a:t>les</a:t>
            </a:r>
            <a:r>
              <a:rPr sz="1100" spc="-35" dirty="0">
                <a:latin typeface="Marianne" panose="02000000000000000000" pitchFamily="2" charset="0"/>
                <a:cs typeface="Lucida Sans Unicode"/>
              </a:rPr>
              <a:t> </a:t>
            </a:r>
            <a:r>
              <a:rPr sz="1100" spc="-5" dirty="0">
                <a:latin typeface="Marianne" panose="02000000000000000000" pitchFamily="2" charset="0"/>
                <a:cs typeface="Lucida Sans Unicode"/>
              </a:rPr>
              <a:t>nombreux</a:t>
            </a:r>
            <a:r>
              <a:rPr sz="1100" spc="-65" dirty="0">
                <a:solidFill>
                  <a:srgbClr val="0462C1"/>
                </a:solidFill>
                <a:latin typeface="Marianne" panose="02000000000000000000" pitchFamily="2" charset="0"/>
                <a:cs typeface="Lucida Sans Unicode"/>
              </a:rPr>
              <a:t> </a:t>
            </a:r>
            <a:r>
              <a:rPr sz="1100" u="sng" dirty="0">
                <a:solidFill>
                  <a:srgbClr val="0462C1"/>
                </a:solidFill>
                <a:uFill>
                  <a:solidFill>
                    <a:srgbClr val="0462C1"/>
                  </a:solidFill>
                </a:uFill>
                <a:latin typeface="Marianne" panose="02000000000000000000" pitchFamily="2" charset="0"/>
                <a:cs typeface="Lucida Sans Unicode"/>
                <a:hlinkClick r:id="rId9"/>
              </a:rPr>
              <a:t>Guides</a:t>
            </a:r>
            <a:r>
              <a:rPr sz="1100" u="sng" spc="-55" dirty="0">
                <a:solidFill>
                  <a:srgbClr val="0462C1"/>
                </a:solidFill>
                <a:uFill>
                  <a:solidFill>
                    <a:srgbClr val="0462C1"/>
                  </a:solidFill>
                </a:uFill>
                <a:latin typeface="Marianne" panose="02000000000000000000" pitchFamily="2" charset="0"/>
                <a:cs typeface="Lucida Sans Unicode"/>
                <a:hlinkClick r:id="rId9"/>
              </a:rPr>
              <a:t> </a:t>
            </a:r>
            <a:r>
              <a:rPr sz="1100" u="sng" dirty="0">
                <a:solidFill>
                  <a:srgbClr val="0462C1"/>
                </a:solidFill>
                <a:uFill>
                  <a:solidFill>
                    <a:srgbClr val="0462C1"/>
                  </a:solidFill>
                </a:uFill>
                <a:latin typeface="Marianne" panose="02000000000000000000" pitchFamily="2" charset="0"/>
                <a:cs typeface="Lucida Sans Unicode"/>
                <a:hlinkClick r:id="rId9"/>
              </a:rPr>
              <a:t>méthodologiques</a:t>
            </a:r>
            <a:r>
              <a:rPr sz="1100" u="sng" spc="-80" dirty="0">
                <a:solidFill>
                  <a:srgbClr val="0462C1"/>
                </a:solidFill>
                <a:uFill>
                  <a:solidFill>
                    <a:srgbClr val="0462C1"/>
                  </a:solidFill>
                </a:uFill>
                <a:latin typeface="Marianne" panose="02000000000000000000" pitchFamily="2" charset="0"/>
                <a:cs typeface="Lucida Sans Unicode"/>
                <a:hlinkClick r:id="rId9"/>
              </a:rPr>
              <a:t> </a:t>
            </a:r>
            <a:r>
              <a:rPr sz="1100" u="sng" spc="50" dirty="0">
                <a:solidFill>
                  <a:srgbClr val="0462C1"/>
                </a:solidFill>
                <a:uFill>
                  <a:solidFill>
                    <a:srgbClr val="0462C1"/>
                  </a:solidFill>
                </a:uFill>
                <a:latin typeface="Marianne" panose="02000000000000000000" pitchFamily="2" charset="0"/>
                <a:cs typeface="Lucida Sans Unicode"/>
                <a:hlinkClick r:id="rId9"/>
              </a:rPr>
              <a:t>RGAA</a:t>
            </a:r>
            <a:r>
              <a:rPr sz="1100" spc="280" dirty="0">
                <a:solidFill>
                  <a:srgbClr val="0462C1"/>
                </a:solidFill>
                <a:latin typeface="Marianne" panose="02000000000000000000" pitchFamily="2" charset="0"/>
                <a:cs typeface="Lucida Sans Unicode"/>
                <a:hlinkClick r:id="rId9"/>
              </a:rPr>
              <a:t> </a:t>
            </a:r>
            <a:r>
              <a:rPr sz="1100" spc="-204" dirty="0">
                <a:latin typeface="Marianne" panose="02000000000000000000" pitchFamily="2" charset="0"/>
                <a:cs typeface="Verdana"/>
              </a:rPr>
              <a:t>:</a:t>
            </a:r>
            <a:r>
              <a:rPr sz="1100" spc="-70" dirty="0">
                <a:latin typeface="Marianne" panose="02000000000000000000" pitchFamily="2" charset="0"/>
                <a:cs typeface="Verdana"/>
              </a:rPr>
              <a:t> </a:t>
            </a:r>
            <a:r>
              <a:rPr sz="1100" spc="-40" dirty="0">
                <a:latin typeface="Marianne" panose="02000000000000000000" pitchFamily="2" charset="0"/>
                <a:cs typeface="Verdana"/>
              </a:rPr>
              <a:t>Plus</a:t>
            </a:r>
            <a:r>
              <a:rPr sz="1100" spc="-80" dirty="0">
                <a:latin typeface="Marianne" panose="02000000000000000000" pitchFamily="2" charset="0"/>
                <a:cs typeface="Verdana"/>
              </a:rPr>
              <a:t> </a:t>
            </a:r>
            <a:r>
              <a:rPr sz="1100" spc="10" dirty="0">
                <a:latin typeface="Marianne" panose="02000000000000000000" pitchFamily="2" charset="0"/>
                <a:cs typeface="Verdana"/>
              </a:rPr>
              <a:t>de</a:t>
            </a:r>
            <a:r>
              <a:rPr sz="1100" spc="-80" dirty="0">
                <a:latin typeface="Marianne" panose="02000000000000000000" pitchFamily="2" charset="0"/>
                <a:cs typeface="Verdana"/>
              </a:rPr>
              <a:t> </a:t>
            </a:r>
            <a:r>
              <a:rPr sz="1100" spc="-40" dirty="0">
                <a:latin typeface="Marianne" panose="02000000000000000000" pitchFamily="2" charset="0"/>
                <a:cs typeface="Verdana"/>
              </a:rPr>
              <a:t>40</a:t>
            </a:r>
            <a:r>
              <a:rPr sz="1100" spc="-70" dirty="0">
                <a:latin typeface="Marianne" panose="02000000000000000000" pitchFamily="2" charset="0"/>
                <a:cs typeface="Verdana"/>
              </a:rPr>
              <a:t> </a:t>
            </a:r>
            <a:r>
              <a:rPr sz="1100" spc="-35" dirty="0">
                <a:latin typeface="Marianne" panose="02000000000000000000" pitchFamily="2" charset="0"/>
                <a:cs typeface="Verdana"/>
              </a:rPr>
              <a:t>ressources</a:t>
            </a:r>
            <a:r>
              <a:rPr sz="1100" spc="-105" dirty="0">
                <a:latin typeface="Marianne" panose="02000000000000000000" pitchFamily="2" charset="0"/>
                <a:cs typeface="Verdana"/>
              </a:rPr>
              <a:t> </a:t>
            </a:r>
            <a:r>
              <a:rPr sz="1100" dirty="0">
                <a:latin typeface="Marianne" panose="02000000000000000000" pitchFamily="2" charset="0"/>
                <a:cs typeface="Verdana"/>
              </a:rPr>
              <a:t>et</a:t>
            </a:r>
            <a:r>
              <a:rPr sz="1100" spc="-85" dirty="0">
                <a:latin typeface="Marianne" panose="02000000000000000000" pitchFamily="2" charset="0"/>
                <a:cs typeface="Verdana"/>
              </a:rPr>
              <a:t> </a:t>
            </a:r>
            <a:r>
              <a:rPr sz="1100" spc="-15" dirty="0">
                <a:latin typeface="Marianne" panose="02000000000000000000" pitchFamily="2" charset="0"/>
                <a:cs typeface="Verdana"/>
              </a:rPr>
              <a:t>outils</a:t>
            </a:r>
            <a:r>
              <a:rPr sz="1100" spc="-95" dirty="0">
                <a:latin typeface="Marianne" panose="02000000000000000000" pitchFamily="2" charset="0"/>
                <a:cs typeface="Verdana"/>
              </a:rPr>
              <a:t> </a:t>
            </a:r>
            <a:r>
              <a:rPr sz="1100" spc="-15" dirty="0">
                <a:latin typeface="Marianne" panose="02000000000000000000" pitchFamily="2" charset="0"/>
                <a:cs typeface="Verdana"/>
              </a:rPr>
              <a:t>autour</a:t>
            </a:r>
            <a:r>
              <a:rPr sz="1100" spc="-105" dirty="0">
                <a:latin typeface="Marianne" panose="02000000000000000000" pitchFamily="2" charset="0"/>
                <a:cs typeface="Verdana"/>
              </a:rPr>
              <a:t> </a:t>
            </a:r>
            <a:r>
              <a:rPr sz="1100" spc="5" dirty="0">
                <a:latin typeface="Marianne" panose="02000000000000000000" pitchFamily="2" charset="0"/>
                <a:cs typeface="Verdana"/>
              </a:rPr>
              <a:t>du</a:t>
            </a:r>
            <a:r>
              <a:rPr sz="1100" spc="-95" dirty="0">
                <a:latin typeface="Marianne" panose="02000000000000000000" pitchFamily="2" charset="0"/>
                <a:cs typeface="Verdana"/>
              </a:rPr>
              <a:t> </a:t>
            </a:r>
            <a:r>
              <a:rPr sz="1100" spc="-15" dirty="0">
                <a:latin typeface="Marianne" panose="02000000000000000000" pitchFamily="2" charset="0"/>
                <a:cs typeface="Verdana"/>
              </a:rPr>
              <a:t>référentiel</a:t>
            </a:r>
            <a:r>
              <a:rPr sz="1100" spc="-90" dirty="0">
                <a:latin typeface="Marianne" panose="02000000000000000000" pitchFamily="2" charset="0"/>
                <a:cs typeface="Verdana"/>
              </a:rPr>
              <a:t> </a:t>
            </a:r>
            <a:r>
              <a:rPr sz="1100" spc="-35" dirty="0">
                <a:latin typeface="Marianne" panose="02000000000000000000" pitchFamily="2" charset="0"/>
                <a:cs typeface="Verdana"/>
              </a:rPr>
              <a:t>général</a:t>
            </a:r>
            <a:r>
              <a:rPr sz="1100" spc="-85" dirty="0">
                <a:latin typeface="Marianne" panose="02000000000000000000" pitchFamily="2" charset="0"/>
                <a:cs typeface="Verdana"/>
              </a:rPr>
              <a:t> </a:t>
            </a:r>
            <a:r>
              <a:rPr sz="1100" spc="-10" dirty="0">
                <a:latin typeface="Marianne" panose="02000000000000000000" pitchFamily="2" charset="0"/>
                <a:cs typeface="Verdana"/>
              </a:rPr>
              <a:t>d’accessibilité</a:t>
            </a:r>
            <a:r>
              <a:rPr sz="1100" spc="-120" dirty="0">
                <a:latin typeface="Marianne" panose="02000000000000000000" pitchFamily="2" charset="0"/>
                <a:cs typeface="Verdana"/>
              </a:rPr>
              <a:t> </a:t>
            </a:r>
            <a:r>
              <a:rPr sz="1100" spc="5" dirty="0">
                <a:latin typeface="Marianne" panose="02000000000000000000" pitchFamily="2" charset="0"/>
                <a:cs typeface="Verdana"/>
              </a:rPr>
              <a:t>pour</a:t>
            </a:r>
            <a:r>
              <a:rPr sz="1100" spc="-105" dirty="0">
                <a:latin typeface="Marianne" panose="02000000000000000000" pitchFamily="2" charset="0"/>
                <a:cs typeface="Verdana"/>
              </a:rPr>
              <a:t> </a:t>
            </a:r>
            <a:r>
              <a:rPr sz="1100" spc="-45" dirty="0">
                <a:latin typeface="Marianne" panose="02000000000000000000" pitchFamily="2" charset="0"/>
                <a:cs typeface="Verdana"/>
              </a:rPr>
              <a:t>les</a:t>
            </a:r>
            <a:r>
              <a:rPr sz="1100" spc="-70" dirty="0">
                <a:latin typeface="Marianne" panose="02000000000000000000" pitchFamily="2" charset="0"/>
                <a:cs typeface="Verdana"/>
              </a:rPr>
              <a:t> </a:t>
            </a:r>
            <a:r>
              <a:rPr sz="1100" spc="-20" dirty="0">
                <a:latin typeface="Marianne" panose="02000000000000000000" pitchFamily="2" charset="0"/>
                <a:cs typeface="Verdana"/>
              </a:rPr>
              <a:t>administrations</a:t>
            </a:r>
            <a:r>
              <a:rPr sz="1100" spc="-120" dirty="0">
                <a:latin typeface="Marianne" panose="02000000000000000000" pitchFamily="2" charset="0"/>
                <a:cs typeface="Verdana"/>
              </a:rPr>
              <a:t> </a:t>
            </a:r>
            <a:r>
              <a:rPr sz="1100" spc="-35" dirty="0">
                <a:latin typeface="Marianne" panose="02000000000000000000" pitchFamily="2" charset="0"/>
                <a:cs typeface="Verdana"/>
              </a:rPr>
              <a:t>(RGAA3)</a:t>
            </a:r>
            <a:r>
              <a:rPr sz="1100" spc="-95" dirty="0">
                <a:latin typeface="Marianne" panose="02000000000000000000" pitchFamily="2" charset="0"/>
                <a:cs typeface="Verdana"/>
              </a:rPr>
              <a:t> </a:t>
            </a:r>
            <a:r>
              <a:rPr sz="1100" spc="15" dirty="0">
                <a:latin typeface="Marianne" panose="02000000000000000000" pitchFamily="2" charset="0"/>
                <a:cs typeface="Verdana"/>
              </a:rPr>
              <a:t>ont</a:t>
            </a:r>
            <a:r>
              <a:rPr sz="1100" spc="-85" dirty="0">
                <a:latin typeface="Marianne" panose="02000000000000000000" pitchFamily="2" charset="0"/>
                <a:cs typeface="Verdana"/>
              </a:rPr>
              <a:t> </a:t>
            </a:r>
            <a:r>
              <a:rPr sz="1100" spc="-5" dirty="0">
                <a:latin typeface="Marianne" panose="02000000000000000000" pitchFamily="2" charset="0"/>
                <a:cs typeface="Verdana"/>
              </a:rPr>
              <a:t>été </a:t>
            </a:r>
            <a:r>
              <a:rPr sz="1100" spc="-370" dirty="0">
                <a:latin typeface="Marianne" panose="02000000000000000000" pitchFamily="2" charset="0"/>
                <a:cs typeface="Verdana"/>
              </a:rPr>
              <a:t> </a:t>
            </a:r>
            <a:r>
              <a:rPr sz="1100" spc="-20" dirty="0">
                <a:latin typeface="Marianne" panose="02000000000000000000" pitchFamily="2" charset="0"/>
                <a:cs typeface="Lucida Sans Unicode"/>
              </a:rPr>
              <a:t>réalisés</a:t>
            </a:r>
            <a:r>
              <a:rPr sz="1100" spc="-75" dirty="0">
                <a:latin typeface="Marianne" panose="02000000000000000000" pitchFamily="2" charset="0"/>
                <a:cs typeface="Lucida Sans Unicode"/>
              </a:rPr>
              <a:t> </a:t>
            </a:r>
            <a:r>
              <a:rPr sz="1100" spc="10" dirty="0">
                <a:latin typeface="Marianne" panose="02000000000000000000" pitchFamily="2" charset="0"/>
                <a:cs typeface="Lucida Sans Unicode"/>
              </a:rPr>
              <a:t>par</a:t>
            </a:r>
            <a:r>
              <a:rPr sz="1100" spc="-70" dirty="0">
                <a:latin typeface="Marianne" panose="02000000000000000000" pitchFamily="2" charset="0"/>
                <a:cs typeface="Lucida Sans Unicode"/>
              </a:rPr>
              <a:t> </a:t>
            </a:r>
            <a:r>
              <a:rPr sz="1100" spc="-10" dirty="0">
                <a:latin typeface="Marianne" panose="02000000000000000000" pitchFamily="2" charset="0"/>
                <a:cs typeface="Lucida Sans Unicode"/>
              </a:rPr>
              <a:t>la</a:t>
            </a:r>
            <a:r>
              <a:rPr sz="1100" spc="-60" dirty="0">
                <a:latin typeface="Marianne" panose="02000000000000000000" pitchFamily="2" charset="0"/>
                <a:cs typeface="Lucida Sans Unicode"/>
              </a:rPr>
              <a:t> </a:t>
            </a:r>
            <a:r>
              <a:rPr sz="1100" spc="50" dirty="0">
                <a:latin typeface="Marianne" panose="02000000000000000000" pitchFamily="2" charset="0"/>
                <a:cs typeface="Lucida Sans Unicode"/>
              </a:rPr>
              <a:t>DINUM</a:t>
            </a:r>
            <a:r>
              <a:rPr sz="1100" spc="-85" dirty="0">
                <a:latin typeface="Marianne" panose="02000000000000000000" pitchFamily="2" charset="0"/>
                <a:cs typeface="Lucida Sans Unicode"/>
              </a:rPr>
              <a:t> </a:t>
            </a:r>
            <a:r>
              <a:rPr sz="1100" spc="25" dirty="0">
                <a:latin typeface="Marianne" panose="02000000000000000000" pitchFamily="2" charset="0"/>
                <a:cs typeface="Lucida Sans Unicode"/>
              </a:rPr>
              <a:t>avec</a:t>
            </a:r>
            <a:r>
              <a:rPr sz="1100" spc="-70" dirty="0">
                <a:latin typeface="Marianne" panose="02000000000000000000" pitchFamily="2" charset="0"/>
                <a:cs typeface="Lucida Sans Unicode"/>
              </a:rPr>
              <a:t> </a:t>
            </a:r>
            <a:r>
              <a:rPr sz="1100" spc="-5" dirty="0">
                <a:latin typeface="Marianne" panose="02000000000000000000" pitchFamily="2" charset="0"/>
                <a:cs typeface="Lucida Sans Unicode"/>
              </a:rPr>
              <a:t>le</a:t>
            </a:r>
            <a:r>
              <a:rPr sz="1100" spc="-60" dirty="0">
                <a:latin typeface="Marianne" panose="02000000000000000000" pitchFamily="2" charset="0"/>
                <a:cs typeface="Lucida Sans Unicode"/>
              </a:rPr>
              <a:t> </a:t>
            </a:r>
            <a:r>
              <a:rPr sz="1100" spc="-5" dirty="0">
                <a:latin typeface="Marianne" panose="02000000000000000000" pitchFamily="2" charset="0"/>
                <a:cs typeface="Lucida Sans Unicode"/>
              </a:rPr>
              <a:t>soutien</a:t>
            </a:r>
            <a:r>
              <a:rPr sz="1100" spc="-75" dirty="0">
                <a:latin typeface="Marianne" panose="02000000000000000000" pitchFamily="2" charset="0"/>
                <a:cs typeface="Lucida Sans Unicode"/>
              </a:rPr>
              <a:t> </a:t>
            </a:r>
            <a:r>
              <a:rPr sz="1100" spc="5" dirty="0">
                <a:latin typeface="Marianne" panose="02000000000000000000" pitchFamily="2" charset="0"/>
                <a:cs typeface="Lucida Sans Unicode"/>
              </a:rPr>
              <a:t>du</a:t>
            </a:r>
            <a:r>
              <a:rPr sz="1100" spc="-60" dirty="0">
                <a:latin typeface="Marianne" panose="02000000000000000000" pitchFamily="2" charset="0"/>
                <a:cs typeface="Lucida Sans Unicode"/>
              </a:rPr>
              <a:t> </a:t>
            </a:r>
            <a:r>
              <a:rPr sz="1100" spc="25" dirty="0">
                <a:latin typeface="Marianne" panose="02000000000000000000" pitchFamily="2" charset="0"/>
                <a:cs typeface="Lucida Sans Unicode"/>
              </a:rPr>
              <a:t>FIPHFP</a:t>
            </a:r>
            <a:r>
              <a:rPr sz="1100" spc="-40" dirty="0">
                <a:latin typeface="Marianne" panose="02000000000000000000" pitchFamily="2" charset="0"/>
                <a:cs typeface="Lucida Sans Unicode"/>
              </a:rPr>
              <a:t> </a:t>
            </a:r>
            <a:r>
              <a:rPr sz="1100" spc="-50" dirty="0">
                <a:latin typeface="Marianne" panose="02000000000000000000" pitchFamily="2" charset="0"/>
                <a:cs typeface="Lucida Sans Unicode"/>
              </a:rPr>
              <a:t>;</a:t>
            </a:r>
            <a:endParaRPr sz="1100" dirty="0">
              <a:latin typeface="Marianne" panose="02000000000000000000" pitchFamily="2" charset="0"/>
              <a:cs typeface="Lucida Sans Unicode"/>
            </a:endParaRPr>
          </a:p>
          <a:p>
            <a:pPr marL="241300" indent="-228600">
              <a:lnSpc>
                <a:spcPct val="100000"/>
              </a:lnSpc>
              <a:spcBef>
                <a:spcPts val="844"/>
              </a:spcBef>
              <a:buFont typeface="Arial MT"/>
              <a:buChar char="•"/>
              <a:tabLst>
                <a:tab pos="240665" algn="l"/>
                <a:tab pos="241300" algn="l"/>
              </a:tabLst>
            </a:pPr>
            <a:r>
              <a:rPr sz="1100" spc="-10" dirty="0">
                <a:latin typeface="Marianne" panose="02000000000000000000" pitchFamily="2" charset="0"/>
                <a:cs typeface="Lucida Sans Unicode"/>
              </a:rPr>
              <a:t>la</a:t>
            </a:r>
            <a:r>
              <a:rPr sz="1100" spc="-60" dirty="0">
                <a:solidFill>
                  <a:srgbClr val="0462C1"/>
                </a:solidFill>
                <a:latin typeface="Marianne" panose="02000000000000000000" pitchFamily="2" charset="0"/>
                <a:cs typeface="Lucida Sans Unicode"/>
              </a:rPr>
              <a:t> </a:t>
            </a:r>
            <a:r>
              <a:rPr sz="1100" u="sng" dirty="0">
                <a:solidFill>
                  <a:srgbClr val="0462C1"/>
                </a:solidFill>
                <a:uFill>
                  <a:solidFill>
                    <a:srgbClr val="0462C1"/>
                  </a:solidFill>
                </a:uFill>
                <a:latin typeface="Marianne" panose="02000000000000000000" pitchFamily="2" charset="0"/>
                <a:cs typeface="Lucida Sans Unicode"/>
                <a:hlinkClick r:id="rId10"/>
              </a:rPr>
              <a:t>checklist</a:t>
            </a:r>
            <a:r>
              <a:rPr sz="1100" u="sng" spc="-60" dirty="0">
                <a:solidFill>
                  <a:srgbClr val="0462C1"/>
                </a:solidFill>
                <a:uFill>
                  <a:solidFill>
                    <a:srgbClr val="0462C1"/>
                  </a:solidFill>
                </a:uFill>
                <a:latin typeface="Marianne" panose="02000000000000000000" pitchFamily="2" charset="0"/>
                <a:cs typeface="Lucida Sans Unicode"/>
                <a:hlinkClick r:id="rId10"/>
              </a:rPr>
              <a:t> </a:t>
            </a:r>
            <a:r>
              <a:rPr sz="1100" u="sng" spc="-5" dirty="0">
                <a:solidFill>
                  <a:srgbClr val="0462C1"/>
                </a:solidFill>
                <a:uFill>
                  <a:solidFill>
                    <a:srgbClr val="0462C1"/>
                  </a:solidFill>
                </a:uFill>
                <a:latin typeface="Marianne" panose="02000000000000000000" pitchFamily="2" charset="0"/>
                <a:cs typeface="Lucida Sans Unicode"/>
                <a:hlinkClick r:id="rId10"/>
              </a:rPr>
              <a:t>Pidila</a:t>
            </a:r>
            <a:r>
              <a:rPr sz="1100" spc="-70" dirty="0">
                <a:solidFill>
                  <a:srgbClr val="0462C1"/>
                </a:solidFill>
                <a:latin typeface="Marianne" panose="02000000000000000000" pitchFamily="2" charset="0"/>
                <a:cs typeface="Lucida Sans Unicode"/>
                <a:hlinkClick r:id="rId10"/>
              </a:rPr>
              <a:t> </a:t>
            </a:r>
            <a:r>
              <a:rPr sz="1100" dirty="0">
                <a:latin typeface="Marianne" panose="02000000000000000000" pitchFamily="2" charset="0"/>
                <a:cs typeface="Lucida Sans Unicode"/>
              </a:rPr>
              <a:t>regroupe</a:t>
            </a:r>
            <a:r>
              <a:rPr sz="1100" spc="-8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dirty="0">
                <a:latin typeface="Marianne" panose="02000000000000000000" pitchFamily="2" charset="0"/>
                <a:cs typeface="Lucida Sans Unicode"/>
              </a:rPr>
              <a:t>critères</a:t>
            </a:r>
            <a:r>
              <a:rPr sz="1100" spc="-85" dirty="0">
                <a:latin typeface="Marianne" panose="02000000000000000000" pitchFamily="2" charset="0"/>
                <a:cs typeface="Lucida Sans Unicode"/>
              </a:rPr>
              <a:t> </a:t>
            </a:r>
            <a:r>
              <a:rPr sz="1100" spc="-10" dirty="0">
                <a:latin typeface="Marianne" panose="02000000000000000000" pitchFamily="2" charset="0"/>
                <a:cs typeface="Lucida Sans Unicode"/>
              </a:rPr>
              <a:t>des</a:t>
            </a:r>
            <a:r>
              <a:rPr sz="1100" spc="-55" dirty="0">
                <a:latin typeface="Marianne" panose="02000000000000000000" pitchFamily="2" charset="0"/>
                <a:cs typeface="Lucida Sans Unicode"/>
              </a:rPr>
              <a:t> </a:t>
            </a:r>
            <a:r>
              <a:rPr sz="1100" spc="5" dirty="0">
                <a:latin typeface="Marianne" panose="02000000000000000000" pitchFamily="2" charset="0"/>
                <a:cs typeface="Lucida Sans Unicode"/>
              </a:rPr>
              <a:t>différents</a:t>
            </a:r>
            <a:r>
              <a:rPr sz="1100" spc="-65" dirty="0">
                <a:latin typeface="Marianne" panose="02000000000000000000" pitchFamily="2" charset="0"/>
                <a:cs typeface="Lucida Sans Unicode"/>
              </a:rPr>
              <a:t> </a:t>
            </a:r>
            <a:r>
              <a:rPr sz="1100" dirty="0">
                <a:latin typeface="Marianne" panose="02000000000000000000" pitchFamily="2" charset="0"/>
                <a:cs typeface="Lucida Sans Unicode"/>
              </a:rPr>
              <a:t>référentiels</a:t>
            </a:r>
            <a:r>
              <a:rPr sz="1100" spc="-70" dirty="0">
                <a:latin typeface="Marianne" panose="02000000000000000000" pitchFamily="2" charset="0"/>
                <a:cs typeface="Lucida Sans Unicode"/>
              </a:rPr>
              <a:t> </a:t>
            </a:r>
            <a:r>
              <a:rPr sz="1100" spc="35" dirty="0">
                <a:latin typeface="Marianne" panose="02000000000000000000" pitchFamily="2" charset="0"/>
                <a:cs typeface="Lucida Sans Unicode"/>
              </a:rPr>
              <a:t>et</a:t>
            </a:r>
            <a:r>
              <a:rPr sz="1100" spc="-45" dirty="0">
                <a:latin typeface="Marianne" panose="02000000000000000000" pitchFamily="2" charset="0"/>
                <a:cs typeface="Lucida Sans Unicode"/>
              </a:rPr>
              <a:t> </a:t>
            </a:r>
            <a:r>
              <a:rPr sz="1100" dirty="0">
                <a:latin typeface="Marianne" panose="02000000000000000000" pitchFamily="2" charset="0"/>
                <a:cs typeface="Lucida Sans Unicode"/>
              </a:rPr>
              <a:t>bonnes</a:t>
            </a:r>
            <a:r>
              <a:rPr sz="1100" spc="-55" dirty="0">
                <a:latin typeface="Marianne" panose="02000000000000000000" pitchFamily="2" charset="0"/>
                <a:cs typeface="Lucida Sans Unicode"/>
              </a:rPr>
              <a:t> </a:t>
            </a:r>
            <a:r>
              <a:rPr sz="1100" dirty="0">
                <a:latin typeface="Marianne" panose="02000000000000000000" pitchFamily="2" charset="0"/>
                <a:cs typeface="Lucida Sans Unicode"/>
              </a:rPr>
              <a:t>pratiques</a:t>
            </a:r>
            <a:r>
              <a:rPr sz="1100" spc="-85" dirty="0">
                <a:latin typeface="Marianne" panose="02000000000000000000" pitchFamily="2" charset="0"/>
                <a:cs typeface="Lucida Sans Unicode"/>
              </a:rPr>
              <a:t> </a:t>
            </a:r>
            <a:r>
              <a:rPr sz="1100" spc="5" dirty="0">
                <a:latin typeface="Marianne" panose="02000000000000000000" pitchFamily="2" charset="0"/>
                <a:cs typeface="Lucida Sans Unicode"/>
              </a:rPr>
              <a:t>du</a:t>
            </a:r>
            <a:r>
              <a:rPr sz="1100" spc="-65" dirty="0">
                <a:latin typeface="Marianne" panose="02000000000000000000" pitchFamily="2" charset="0"/>
                <a:cs typeface="Lucida Sans Unicode"/>
              </a:rPr>
              <a:t> </a:t>
            </a:r>
            <a:r>
              <a:rPr sz="1100" spc="10" dirty="0">
                <a:latin typeface="Marianne" panose="02000000000000000000" pitchFamily="2" charset="0"/>
                <a:cs typeface="Lucida Sans Unicode"/>
              </a:rPr>
              <a:t>web.</a:t>
            </a:r>
            <a:endParaRPr sz="1100" dirty="0">
              <a:latin typeface="Marianne" panose="02000000000000000000" pitchFamily="2" charset="0"/>
              <a:cs typeface="Lucida Sans Unicode"/>
            </a:endParaRPr>
          </a:p>
          <a:p>
            <a:pPr marL="241300" indent="-228600">
              <a:lnSpc>
                <a:spcPct val="100000"/>
              </a:lnSpc>
              <a:spcBef>
                <a:spcPts val="875"/>
              </a:spcBef>
              <a:buFont typeface="Arial MT"/>
              <a:buChar char="•"/>
              <a:tabLst>
                <a:tab pos="240665" algn="l"/>
                <a:tab pos="241300" algn="l"/>
              </a:tabLst>
            </a:pPr>
            <a:r>
              <a:rPr sz="1100" spc="-10" dirty="0">
                <a:latin typeface="Marianne" panose="02000000000000000000" pitchFamily="2" charset="0"/>
                <a:cs typeface="Lucida Sans Unicode"/>
              </a:rPr>
              <a:t>la</a:t>
            </a:r>
            <a:r>
              <a:rPr sz="1100" spc="-55" dirty="0">
                <a:latin typeface="Marianne" panose="02000000000000000000" pitchFamily="2" charset="0"/>
                <a:cs typeface="Lucida Sans Unicode"/>
              </a:rPr>
              <a:t> </a:t>
            </a:r>
            <a:r>
              <a:rPr sz="1100" dirty="0">
                <a:latin typeface="Marianne" panose="02000000000000000000" pitchFamily="2" charset="0"/>
                <a:cs typeface="Lucida Sans Unicode"/>
              </a:rPr>
              <a:t>page</a:t>
            </a:r>
            <a:r>
              <a:rPr sz="1100" spc="-55" dirty="0">
                <a:solidFill>
                  <a:srgbClr val="0462C1"/>
                </a:solidFill>
                <a:latin typeface="Marianne" panose="02000000000000000000" pitchFamily="2" charset="0"/>
                <a:cs typeface="Lucida Sans Unicode"/>
              </a:rPr>
              <a:t> </a:t>
            </a:r>
            <a:r>
              <a:rPr sz="1100" u="sng" spc="-15" dirty="0">
                <a:solidFill>
                  <a:srgbClr val="0462C1"/>
                </a:solidFill>
                <a:uFill>
                  <a:solidFill>
                    <a:srgbClr val="0462C1"/>
                  </a:solidFill>
                </a:uFill>
                <a:latin typeface="Marianne" panose="02000000000000000000" pitchFamily="2" charset="0"/>
                <a:cs typeface="Verdana"/>
                <a:hlinkClick r:id="rId11"/>
              </a:rPr>
              <a:t>l’accessibilité</a:t>
            </a:r>
            <a:r>
              <a:rPr sz="1100" u="sng" spc="-120" dirty="0">
                <a:solidFill>
                  <a:srgbClr val="0462C1"/>
                </a:solidFill>
                <a:uFill>
                  <a:solidFill>
                    <a:srgbClr val="0462C1"/>
                  </a:solidFill>
                </a:uFill>
                <a:latin typeface="Marianne" panose="02000000000000000000" pitchFamily="2" charset="0"/>
                <a:cs typeface="Verdana"/>
                <a:hlinkClick r:id="rId11"/>
              </a:rPr>
              <a:t> </a:t>
            </a:r>
            <a:r>
              <a:rPr sz="1100" u="sng" spc="-15" dirty="0">
                <a:solidFill>
                  <a:srgbClr val="0462C1"/>
                </a:solidFill>
                <a:uFill>
                  <a:solidFill>
                    <a:srgbClr val="0462C1"/>
                  </a:solidFill>
                </a:uFill>
                <a:latin typeface="Marianne" panose="02000000000000000000" pitchFamily="2" charset="0"/>
                <a:cs typeface="Verdana"/>
                <a:hlinkClick r:id="rId11"/>
              </a:rPr>
              <a:t>numérique</a:t>
            </a:r>
            <a:r>
              <a:rPr sz="1100" u="sng" spc="-120" dirty="0">
                <a:solidFill>
                  <a:srgbClr val="0462C1"/>
                </a:solidFill>
                <a:uFill>
                  <a:solidFill>
                    <a:srgbClr val="0462C1"/>
                  </a:solidFill>
                </a:uFill>
                <a:latin typeface="Marianne" panose="02000000000000000000" pitchFamily="2" charset="0"/>
                <a:cs typeface="Verdana"/>
                <a:hlinkClick r:id="rId11"/>
              </a:rPr>
              <a:t> </a:t>
            </a:r>
            <a:r>
              <a:rPr sz="1100" u="sng" spc="-25" dirty="0">
                <a:solidFill>
                  <a:srgbClr val="0462C1"/>
                </a:solidFill>
                <a:uFill>
                  <a:solidFill>
                    <a:srgbClr val="0462C1"/>
                  </a:solidFill>
                </a:uFill>
                <a:latin typeface="Marianne" panose="02000000000000000000" pitchFamily="2" charset="0"/>
                <a:cs typeface="Verdana"/>
                <a:hlinkClick r:id="rId11"/>
              </a:rPr>
              <a:t>dans</a:t>
            </a:r>
            <a:r>
              <a:rPr sz="1100" u="sng" spc="-90" dirty="0">
                <a:solidFill>
                  <a:srgbClr val="0462C1"/>
                </a:solidFill>
                <a:uFill>
                  <a:solidFill>
                    <a:srgbClr val="0462C1"/>
                  </a:solidFill>
                </a:uFill>
                <a:latin typeface="Marianne" panose="02000000000000000000" pitchFamily="2" charset="0"/>
                <a:cs typeface="Verdana"/>
                <a:hlinkClick r:id="rId11"/>
              </a:rPr>
              <a:t> </a:t>
            </a:r>
            <a:r>
              <a:rPr sz="1100" u="sng" spc="-45" dirty="0">
                <a:solidFill>
                  <a:srgbClr val="0462C1"/>
                </a:solidFill>
                <a:uFill>
                  <a:solidFill>
                    <a:srgbClr val="0462C1"/>
                  </a:solidFill>
                </a:uFill>
                <a:latin typeface="Marianne" panose="02000000000000000000" pitchFamily="2" charset="0"/>
                <a:cs typeface="Verdana"/>
                <a:hlinkClick r:id="rId11"/>
              </a:rPr>
              <a:t>les</a:t>
            </a:r>
            <a:r>
              <a:rPr sz="1100" u="sng" spc="-90" dirty="0">
                <a:solidFill>
                  <a:srgbClr val="0462C1"/>
                </a:solidFill>
                <a:uFill>
                  <a:solidFill>
                    <a:srgbClr val="0462C1"/>
                  </a:solidFill>
                </a:uFill>
                <a:latin typeface="Marianne" panose="02000000000000000000" pitchFamily="2" charset="0"/>
                <a:cs typeface="Verdana"/>
                <a:hlinkClick r:id="rId11"/>
              </a:rPr>
              <a:t> </a:t>
            </a:r>
            <a:r>
              <a:rPr sz="1100" u="sng" spc="-25" dirty="0">
                <a:solidFill>
                  <a:srgbClr val="0462C1"/>
                </a:solidFill>
                <a:uFill>
                  <a:solidFill>
                    <a:srgbClr val="0462C1"/>
                  </a:solidFill>
                </a:uFill>
                <a:latin typeface="Marianne" panose="02000000000000000000" pitchFamily="2" charset="0"/>
                <a:cs typeface="Verdana"/>
                <a:hlinkClick r:id="rId11"/>
              </a:rPr>
              <a:t>marchés</a:t>
            </a:r>
            <a:r>
              <a:rPr sz="1100" u="sng" spc="-110" dirty="0">
                <a:solidFill>
                  <a:srgbClr val="0462C1"/>
                </a:solidFill>
                <a:uFill>
                  <a:solidFill>
                    <a:srgbClr val="0462C1"/>
                  </a:solidFill>
                </a:uFill>
                <a:latin typeface="Marianne" panose="02000000000000000000" pitchFamily="2" charset="0"/>
                <a:cs typeface="Verdana"/>
                <a:hlinkClick r:id="rId11"/>
              </a:rPr>
              <a:t> </a:t>
            </a:r>
            <a:r>
              <a:rPr sz="1100" u="sng" spc="-5" dirty="0">
                <a:solidFill>
                  <a:srgbClr val="0462C1"/>
                </a:solidFill>
                <a:uFill>
                  <a:solidFill>
                    <a:srgbClr val="0462C1"/>
                  </a:solidFill>
                </a:uFill>
                <a:latin typeface="Marianne" panose="02000000000000000000" pitchFamily="2" charset="0"/>
                <a:cs typeface="Verdana"/>
                <a:hlinkClick r:id="rId11"/>
              </a:rPr>
              <a:t>publics</a:t>
            </a:r>
            <a:r>
              <a:rPr sz="1100" spc="-90" dirty="0">
                <a:solidFill>
                  <a:srgbClr val="0462C1"/>
                </a:solidFill>
                <a:latin typeface="Marianne" panose="02000000000000000000" pitchFamily="2" charset="0"/>
                <a:cs typeface="Verdana"/>
                <a:hlinkClick r:id="rId11"/>
              </a:rPr>
              <a:t> </a:t>
            </a:r>
            <a:r>
              <a:rPr sz="1100" spc="-25" dirty="0">
                <a:latin typeface="Marianne" panose="02000000000000000000" pitchFamily="2" charset="0"/>
                <a:cs typeface="Verdana"/>
              </a:rPr>
              <a:t>recense</a:t>
            </a:r>
            <a:r>
              <a:rPr sz="1100" spc="-95" dirty="0">
                <a:latin typeface="Marianne" panose="02000000000000000000" pitchFamily="2" charset="0"/>
                <a:cs typeface="Verdana"/>
              </a:rPr>
              <a:t> </a:t>
            </a:r>
            <a:r>
              <a:rPr sz="1100" spc="-45" dirty="0">
                <a:latin typeface="Marianne" panose="02000000000000000000" pitchFamily="2" charset="0"/>
                <a:cs typeface="Verdana"/>
              </a:rPr>
              <a:t>les</a:t>
            </a:r>
            <a:r>
              <a:rPr sz="1100" spc="-80" dirty="0">
                <a:latin typeface="Marianne" panose="02000000000000000000" pitchFamily="2" charset="0"/>
                <a:cs typeface="Verdana"/>
              </a:rPr>
              <a:t> </a:t>
            </a:r>
            <a:r>
              <a:rPr sz="1100" dirty="0">
                <a:latin typeface="Marianne" panose="02000000000000000000" pitchFamily="2" charset="0"/>
                <a:cs typeface="Verdana"/>
              </a:rPr>
              <a:t>points</a:t>
            </a:r>
            <a:r>
              <a:rPr sz="1100" spc="-100" dirty="0">
                <a:latin typeface="Marianne" panose="02000000000000000000" pitchFamily="2" charset="0"/>
                <a:cs typeface="Verdana"/>
              </a:rPr>
              <a:t> </a:t>
            </a:r>
            <a:r>
              <a:rPr sz="1100" spc="-10" dirty="0">
                <a:latin typeface="Marianne" panose="02000000000000000000" pitchFamily="2" charset="0"/>
                <a:cs typeface="Verdana"/>
              </a:rPr>
              <a:t>importants</a:t>
            </a:r>
            <a:r>
              <a:rPr sz="1100" spc="-125" dirty="0">
                <a:latin typeface="Marianne" panose="02000000000000000000" pitchFamily="2" charset="0"/>
                <a:cs typeface="Verdana"/>
              </a:rPr>
              <a:t> </a:t>
            </a:r>
            <a:r>
              <a:rPr sz="1100" spc="-25" dirty="0">
                <a:latin typeface="Marianne" panose="02000000000000000000" pitchFamily="2" charset="0"/>
                <a:cs typeface="Verdana"/>
              </a:rPr>
              <a:t>dans</a:t>
            </a:r>
            <a:r>
              <a:rPr sz="1100" spc="-90" dirty="0">
                <a:latin typeface="Marianne" panose="02000000000000000000" pitchFamily="2" charset="0"/>
                <a:cs typeface="Verdana"/>
              </a:rPr>
              <a:t> </a:t>
            </a:r>
            <a:r>
              <a:rPr sz="1100" spc="-30" dirty="0">
                <a:latin typeface="Marianne" panose="02000000000000000000" pitchFamily="2" charset="0"/>
                <a:cs typeface="Verdana"/>
              </a:rPr>
              <a:t>la</a:t>
            </a:r>
            <a:r>
              <a:rPr sz="1100" spc="-90" dirty="0">
                <a:latin typeface="Marianne" panose="02000000000000000000" pitchFamily="2" charset="0"/>
                <a:cs typeface="Verdana"/>
              </a:rPr>
              <a:t> </a:t>
            </a:r>
            <a:r>
              <a:rPr sz="1100" dirty="0">
                <a:latin typeface="Marianne" panose="02000000000000000000" pitchFamily="2" charset="0"/>
                <a:cs typeface="Verdana"/>
              </a:rPr>
              <a:t>rédaction</a:t>
            </a:r>
            <a:r>
              <a:rPr sz="1100" spc="-114" dirty="0">
                <a:latin typeface="Marianne" panose="02000000000000000000" pitchFamily="2" charset="0"/>
                <a:cs typeface="Verdana"/>
              </a:rPr>
              <a:t> </a:t>
            </a:r>
            <a:r>
              <a:rPr sz="1100" spc="-25" dirty="0">
                <a:latin typeface="Marianne" panose="02000000000000000000" pitchFamily="2" charset="0"/>
                <a:cs typeface="Verdana"/>
              </a:rPr>
              <a:t>des</a:t>
            </a:r>
            <a:r>
              <a:rPr sz="1100" spc="-90" dirty="0">
                <a:latin typeface="Marianne" panose="02000000000000000000" pitchFamily="2" charset="0"/>
                <a:cs typeface="Verdana"/>
              </a:rPr>
              <a:t> </a:t>
            </a:r>
            <a:r>
              <a:rPr sz="1100" spc="-25" dirty="0">
                <a:latin typeface="Marianne" panose="02000000000000000000" pitchFamily="2" charset="0"/>
                <a:cs typeface="Verdana"/>
              </a:rPr>
              <a:t>marchés</a:t>
            </a:r>
            <a:r>
              <a:rPr sz="1100" spc="-110" dirty="0">
                <a:latin typeface="Marianne" panose="02000000000000000000" pitchFamily="2" charset="0"/>
                <a:cs typeface="Verdana"/>
              </a:rPr>
              <a:t> </a:t>
            </a:r>
            <a:r>
              <a:rPr sz="1100" dirty="0">
                <a:latin typeface="Marianne" panose="02000000000000000000" pitchFamily="2" charset="0"/>
                <a:cs typeface="Verdana"/>
              </a:rPr>
              <a:t>et</a:t>
            </a:r>
            <a:r>
              <a:rPr sz="1100" spc="-80" dirty="0">
                <a:latin typeface="Marianne" panose="02000000000000000000" pitchFamily="2" charset="0"/>
                <a:cs typeface="Verdana"/>
              </a:rPr>
              <a:t> </a:t>
            </a:r>
            <a:r>
              <a:rPr sz="1100" spc="-30" dirty="0">
                <a:latin typeface="Marianne" panose="02000000000000000000" pitchFamily="2" charset="0"/>
                <a:cs typeface="Verdana"/>
              </a:rPr>
              <a:t>l’analyse</a:t>
            </a:r>
            <a:r>
              <a:rPr sz="1100" spc="-120" dirty="0">
                <a:latin typeface="Marianne" panose="02000000000000000000" pitchFamily="2" charset="0"/>
                <a:cs typeface="Verdana"/>
              </a:rPr>
              <a:t> </a:t>
            </a:r>
            <a:r>
              <a:rPr sz="1100" spc="-25" dirty="0">
                <a:latin typeface="Marianne" panose="02000000000000000000" pitchFamily="2" charset="0"/>
                <a:cs typeface="Verdana"/>
              </a:rPr>
              <a:t>des</a:t>
            </a:r>
            <a:r>
              <a:rPr sz="1100" spc="-90" dirty="0">
                <a:latin typeface="Marianne" panose="02000000000000000000" pitchFamily="2" charset="0"/>
                <a:cs typeface="Verdana"/>
              </a:rPr>
              <a:t> </a:t>
            </a:r>
            <a:r>
              <a:rPr sz="1100" spc="-20" dirty="0">
                <a:latin typeface="Marianne" panose="02000000000000000000" pitchFamily="2" charset="0"/>
                <a:cs typeface="Verdana"/>
              </a:rPr>
              <a:t>offres.</a:t>
            </a:r>
            <a:endParaRPr sz="1100" dirty="0">
              <a:latin typeface="Marianne" panose="02000000000000000000" pitchFamily="2" charset="0"/>
              <a:cs typeface="Verdana"/>
            </a:endParaRPr>
          </a:p>
          <a:p>
            <a:pPr>
              <a:lnSpc>
                <a:spcPct val="100000"/>
              </a:lnSpc>
              <a:buFont typeface="Arial MT"/>
              <a:buChar char="•"/>
            </a:pPr>
            <a:endParaRPr sz="1500" dirty="0">
              <a:latin typeface="Marianne" panose="02000000000000000000" pitchFamily="2" charset="0"/>
              <a:cs typeface="Verdana"/>
            </a:endParaRPr>
          </a:p>
          <a:p>
            <a:pPr marL="12700">
              <a:lnSpc>
                <a:spcPct val="100000"/>
              </a:lnSpc>
              <a:spcBef>
                <a:spcPts val="1225"/>
              </a:spcBef>
            </a:pPr>
            <a:r>
              <a:rPr sz="1100" b="1" spc="5" dirty="0">
                <a:latin typeface="Marianne" panose="02000000000000000000" pitchFamily="2" charset="0"/>
                <a:cs typeface="Arial"/>
              </a:rPr>
              <a:t>Autres</a:t>
            </a:r>
            <a:r>
              <a:rPr sz="1100" b="1" spc="-40" dirty="0">
                <a:latin typeface="Marianne" panose="02000000000000000000" pitchFamily="2" charset="0"/>
                <a:cs typeface="Arial"/>
              </a:rPr>
              <a:t> </a:t>
            </a:r>
            <a:r>
              <a:rPr sz="1100" b="1" spc="-70" dirty="0">
                <a:latin typeface="Marianne" panose="02000000000000000000" pitchFamily="2" charset="0"/>
                <a:cs typeface="Arial"/>
              </a:rPr>
              <a:t>:</a:t>
            </a:r>
            <a:endParaRPr sz="1100" dirty="0">
              <a:latin typeface="Marianne" panose="02000000000000000000" pitchFamily="2" charset="0"/>
              <a:cs typeface="Arial"/>
            </a:endParaRPr>
          </a:p>
          <a:p>
            <a:pPr marL="241300" indent="-228600">
              <a:lnSpc>
                <a:spcPct val="100000"/>
              </a:lnSpc>
              <a:spcBef>
                <a:spcPts val="880"/>
              </a:spcBef>
              <a:buClr>
                <a:srgbClr val="000000"/>
              </a:buClr>
              <a:buFont typeface="Arial MT"/>
              <a:buChar char="•"/>
              <a:tabLst>
                <a:tab pos="240665" algn="l"/>
                <a:tab pos="241300" algn="l"/>
              </a:tabLst>
            </a:pPr>
            <a:r>
              <a:rPr sz="1100" u="sng" dirty="0">
                <a:solidFill>
                  <a:srgbClr val="0462C1"/>
                </a:solidFill>
                <a:uFill>
                  <a:solidFill>
                    <a:srgbClr val="0462C1"/>
                  </a:solidFill>
                </a:uFill>
                <a:latin typeface="Marianne" panose="02000000000000000000" pitchFamily="2" charset="0"/>
                <a:cs typeface="Verdana"/>
                <a:hlinkClick r:id="rId12"/>
              </a:rPr>
              <a:t>Charte</a:t>
            </a:r>
            <a:r>
              <a:rPr sz="1100" u="sng" spc="-110" dirty="0">
                <a:solidFill>
                  <a:srgbClr val="0462C1"/>
                </a:solidFill>
                <a:uFill>
                  <a:solidFill>
                    <a:srgbClr val="0462C1"/>
                  </a:solidFill>
                </a:uFill>
                <a:latin typeface="Marianne" panose="02000000000000000000" pitchFamily="2" charset="0"/>
                <a:cs typeface="Verdana"/>
                <a:hlinkClick r:id="rId12"/>
              </a:rPr>
              <a:t> </a:t>
            </a:r>
            <a:r>
              <a:rPr sz="1100" u="sng" spc="-10" dirty="0">
                <a:solidFill>
                  <a:srgbClr val="0462C1"/>
                </a:solidFill>
                <a:uFill>
                  <a:solidFill>
                    <a:srgbClr val="0462C1"/>
                  </a:solidFill>
                </a:uFill>
                <a:latin typeface="Marianne" panose="02000000000000000000" pitchFamily="2" charset="0"/>
                <a:cs typeface="Verdana"/>
                <a:hlinkClick r:id="rId12"/>
              </a:rPr>
              <a:t>d’accessibilité</a:t>
            </a:r>
            <a:r>
              <a:rPr sz="1100" u="sng" spc="-114" dirty="0">
                <a:solidFill>
                  <a:srgbClr val="0462C1"/>
                </a:solidFill>
                <a:uFill>
                  <a:solidFill>
                    <a:srgbClr val="0462C1"/>
                  </a:solidFill>
                </a:uFill>
                <a:latin typeface="Marianne" panose="02000000000000000000" pitchFamily="2" charset="0"/>
                <a:cs typeface="Verdana"/>
                <a:hlinkClick r:id="rId12"/>
              </a:rPr>
              <a:t> </a:t>
            </a:r>
            <a:r>
              <a:rPr sz="1100" u="sng" spc="10" dirty="0">
                <a:solidFill>
                  <a:srgbClr val="0462C1"/>
                </a:solidFill>
                <a:uFill>
                  <a:solidFill>
                    <a:srgbClr val="0462C1"/>
                  </a:solidFill>
                </a:uFill>
                <a:latin typeface="Marianne" panose="02000000000000000000" pitchFamily="2" charset="0"/>
                <a:cs typeface="Verdana"/>
                <a:hlinkClick r:id="rId12"/>
              </a:rPr>
              <a:t>de</a:t>
            </a:r>
            <a:r>
              <a:rPr sz="1100" u="sng" spc="-85" dirty="0">
                <a:solidFill>
                  <a:srgbClr val="0462C1"/>
                </a:solidFill>
                <a:uFill>
                  <a:solidFill>
                    <a:srgbClr val="0462C1"/>
                  </a:solidFill>
                </a:uFill>
                <a:latin typeface="Marianne" panose="02000000000000000000" pitchFamily="2" charset="0"/>
                <a:cs typeface="Verdana"/>
                <a:hlinkClick r:id="rId12"/>
              </a:rPr>
              <a:t> </a:t>
            </a:r>
            <a:r>
              <a:rPr sz="1100" u="sng" spc="-5" dirty="0">
                <a:solidFill>
                  <a:srgbClr val="0462C1"/>
                </a:solidFill>
                <a:uFill>
                  <a:solidFill>
                    <a:srgbClr val="0462C1"/>
                  </a:solidFill>
                </a:uFill>
                <a:latin typeface="Marianne" panose="02000000000000000000" pitchFamily="2" charset="0"/>
                <a:cs typeface="Verdana"/>
                <a:hlinkClick r:id="rId12"/>
              </a:rPr>
              <a:t>communication</a:t>
            </a:r>
            <a:r>
              <a:rPr sz="1100" u="sng" spc="-100" dirty="0">
                <a:solidFill>
                  <a:srgbClr val="0462C1"/>
                </a:solidFill>
                <a:uFill>
                  <a:solidFill>
                    <a:srgbClr val="0462C1"/>
                  </a:solidFill>
                </a:uFill>
                <a:latin typeface="Marianne" panose="02000000000000000000" pitchFamily="2" charset="0"/>
                <a:cs typeface="Verdana"/>
                <a:hlinkClick r:id="rId12"/>
              </a:rPr>
              <a:t> </a:t>
            </a:r>
            <a:r>
              <a:rPr sz="1100" u="sng" spc="10" dirty="0">
                <a:solidFill>
                  <a:srgbClr val="0462C1"/>
                </a:solidFill>
                <a:uFill>
                  <a:solidFill>
                    <a:srgbClr val="0462C1"/>
                  </a:solidFill>
                </a:uFill>
                <a:latin typeface="Marianne" panose="02000000000000000000" pitchFamily="2" charset="0"/>
                <a:cs typeface="Verdana"/>
                <a:hlinkClick r:id="rId12"/>
              </a:rPr>
              <a:t>de</a:t>
            </a:r>
            <a:r>
              <a:rPr sz="1100" u="sng" spc="-90" dirty="0">
                <a:solidFill>
                  <a:srgbClr val="0462C1"/>
                </a:solidFill>
                <a:uFill>
                  <a:solidFill>
                    <a:srgbClr val="0462C1"/>
                  </a:solidFill>
                </a:uFill>
                <a:latin typeface="Marianne" panose="02000000000000000000" pitchFamily="2" charset="0"/>
                <a:cs typeface="Verdana"/>
                <a:hlinkClick r:id="rId12"/>
              </a:rPr>
              <a:t> </a:t>
            </a:r>
            <a:r>
              <a:rPr sz="1100" u="sng" spc="-15" dirty="0">
                <a:solidFill>
                  <a:srgbClr val="0462C1"/>
                </a:solidFill>
                <a:uFill>
                  <a:solidFill>
                    <a:srgbClr val="0462C1"/>
                  </a:solidFill>
                </a:uFill>
                <a:latin typeface="Marianne" panose="02000000000000000000" pitchFamily="2" charset="0"/>
                <a:cs typeface="Verdana"/>
                <a:hlinkClick r:id="rId12"/>
              </a:rPr>
              <a:t>l’Etat</a:t>
            </a:r>
            <a:r>
              <a:rPr sz="1100" spc="-70" dirty="0">
                <a:solidFill>
                  <a:srgbClr val="0462C1"/>
                </a:solidFill>
                <a:latin typeface="Marianne" panose="02000000000000000000" pitchFamily="2" charset="0"/>
                <a:cs typeface="Verdana"/>
                <a:hlinkClick r:id="rId12"/>
              </a:rPr>
              <a:t> </a:t>
            </a:r>
            <a:r>
              <a:rPr sz="1100" spc="-45" dirty="0">
                <a:latin typeface="Marianne" panose="02000000000000000000" pitchFamily="2" charset="0"/>
                <a:cs typeface="Verdana"/>
              </a:rPr>
              <a:t>règles</a:t>
            </a:r>
            <a:r>
              <a:rPr sz="1100" spc="-75" dirty="0">
                <a:latin typeface="Marianne" panose="02000000000000000000" pitchFamily="2" charset="0"/>
                <a:cs typeface="Verdana"/>
              </a:rPr>
              <a:t> </a:t>
            </a:r>
            <a:r>
              <a:rPr sz="1100" dirty="0">
                <a:latin typeface="Marianne" panose="02000000000000000000" pitchFamily="2" charset="0"/>
                <a:cs typeface="Verdana"/>
              </a:rPr>
              <a:t>et</a:t>
            </a:r>
            <a:r>
              <a:rPr sz="1100" spc="-85" dirty="0">
                <a:latin typeface="Marianne" panose="02000000000000000000" pitchFamily="2" charset="0"/>
                <a:cs typeface="Verdana"/>
              </a:rPr>
              <a:t> </a:t>
            </a:r>
            <a:r>
              <a:rPr sz="1100" spc="-10" dirty="0">
                <a:latin typeface="Marianne" panose="02000000000000000000" pitchFamily="2" charset="0"/>
                <a:cs typeface="Verdana"/>
              </a:rPr>
              <a:t>bonnes</a:t>
            </a:r>
            <a:r>
              <a:rPr sz="1100" spc="-90" dirty="0">
                <a:latin typeface="Marianne" panose="02000000000000000000" pitchFamily="2" charset="0"/>
                <a:cs typeface="Verdana"/>
              </a:rPr>
              <a:t> </a:t>
            </a:r>
            <a:r>
              <a:rPr sz="1100" spc="-15" dirty="0">
                <a:latin typeface="Marianne" panose="02000000000000000000" pitchFamily="2" charset="0"/>
                <a:cs typeface="Verdana"/>
              </a:rPr>
              <a:t>pratiques</a:t>
            </a:r>
            <a:r>
              <a:rPr sz="1100" spc="-105" dirty="0">
                <a:latin typeface="Marianne" panose="02000000000000000000" pitchFamily="2" charset="0"/>
                <a:cs typeface="Verdana"/>
              </a:rPr>
              <a:t> </a:t>
            </a:r>
            <a:r>
              <a:rPr sz="1100" spc="5" dirty="0">
                <a:latin typeface="Marianne" panose="02000000000000000000" pitchFamily="2" charset="0"/>
                <a:cs typeface="Verdana"/>
              </a:rPr>
              <a:t>pour</a:t>
            </a:r>
            <a:r>
              <a:rPr sz="1100" spc="-95" dirty="0">
                <a:latin typeface="Marianne" panose="02000000000000000000" pitchFamily="2" charset="0"/>
                <a:cs typeface="Verdana"/>
              </a:rPr>
              <a:t> </a:t>
            </a:r>
            <a:r>
              <a:rPr sz="1100" spc="-15" dirty="0">
                <a:latin typeface="Marianne" panose="02000000000000000000" pitchFamily="2" charset="0"/>
                <a:cs typeface="Verdana"/>
              </a:rPr>
              <a:t>l’accessibilité</a:t>
            </a:r>
            <a:r>
              <a:rPr sz="1100" spc="-120" dirty="0">
                <a:latin typeface="Marianne" panose="02000000000000000000" pitchFamily="2" charset="0"/>
                <a:cs typeface="Verdana"/>
              </a:rPr>
              <a:t> </a:t>
            </a:r>
            <a:r>
              <a:rPr sz="1100" spc="10" dirty="0">
                <a:latin typeface="Marianne" panose="02000000000000000000" pitchFamily="2" charset="0"/>
                <a:cs typeface="Verdana"/>
              </a:rPr>
              <a:t>de</a:t>
            </a:r>
            <a:r>
              <a:rPr sz="1100" spc="-80" dirty="0">
                <a:latin typeface="Marianne" panose="02000000000000000000" pitchFamily="2" charset="0"/>
                <a:cs typeface="Verdana"/>
              </a:rPr>
              <a:t> </a:t>
            </a:r>
            <a:r>
              <a:rPr sz="1100" spc="-25" dirty="0">
                <a:latin typeface="Marianne" panose="02000000000000000000" pitchFamily="2" charset="0"/>
                <a:cs typeface="Verdana"/>
              </a:rPr>
              <a:t>la</a:t>
            </a:r>
            <a:r>
              <a:rPr sz="1100" spc="-85" dirty="0">
                <a:latin typeface="Marianne" panose="02000000000000000000" pitchFamily="2" charset="0"/>
                <a:cs typeface="Verdana"/>
              </a:rPr>
              <a:t> </a:t>
            </a:r>
            <a:r>
              <a:rPr sz="1100" spc="-5" dirty="0">
                <a:latin typeface="Marianne" panose="02000000000000000000" pitchFamily="2" charset="0"/>
                <a:cs typeface="Verdana"/>
              </a:rPr>
              <a:t>communication</a:t>
            </a:r>
            <a:endParaRPr sz="1100" dirty="0">
              <a:latin typeface="Marianne" panose="02000000000000000000" pitchFamily="2" charset="0"/>
              <a:cs typeface="Verdana"/>
            </a:endParaRPr>
          </a:p>
          <a:p>
            <a:pPr marL="241300" marR="944244" indent="-228600">
              <a:lnSpc>
                <a:spcPts val="1190"/>
              </a:lnSpc>
              <a:spcBef>
                <a:spcPts val="1010"/>
              </a:spcBef>
              <a:buClr>
                <a:srgbClr val="000000"/>
              </a:buClr>
              <a:buFont typeface="Arial MT"/>
              <a:buChar char="•"/>
              <a:tabLst>
                <a:tab pos="240665" algn="l"/>
                <a:tab pos="241300" algn="l"/>
              </a:tabLst>
            </a:pPr>
            <a:r>
              <a:rPr sz="1100" u="sng" spc="50" dirty="0">
                <a:solidFill>
                  <a:srgbClr val="0462C1"/>
                </a:solidFill>
                <a:uFill>
                  <a:solidFill>
                    <a:srgbClr val="0462C1"/>
                  </a:solidFill>
                </a:uFill>
                <a:latin typeface="Marianne" panose="02000000000000000000" pitchFamily="2" charset="0"/>
                <a:cs typeface="Lucida Sans Unicode"/>
                <a:hlinkClick r:id="rId13"/>
              </a:rPr>
              <a:t>ABC</a:t>
            </a:r>
            <a:r>
              <a:rPr sz="1100" u="sng" spc="-30" dirty="0">
                <a:solidFill>
                  <a:srgbClr val="0462C1"/>
                </a:solidFill>
                <a:uFill>
                  <a:solidFill>
                    <a:srgbClr val="0462C1"/>
                  </a:solidFill>
                </a:uFill>
                <a:latin typeface="Marianne" panose="02000000000000000000" pitchFamily="2" charset="0"/>
                <a:cs typeface="Lucida Sans Unicode"/>
                <a:hlinkClick r:id="rId13"/>
              </a:rPr>
              <a:t> </a:t>
            </a:r>
            <a:r>
              <a:rPr sz="1100" u="sng" spc="10" dirty="0">
                <a:solidFill>
                  <a:srgbClr val="0462C1"/>
                </a:solidFill>
                <a:uFill>
                  <a:solidFill>
                    <a:srgbClr val="0462C1"/>
                  </a:solidFill>
                </a:uFill>
                <a:latin typeface="Marianne" panose="02000000000000000000" pitchFamily="2" charset="0"/>
                <a:cs typeface="Verdana"/>
                <a:hlinkClick r:id="rId13"/>
              </a:rPr>
              <a:t>de</a:t>
            </a:r>
            <a:r>
              <a:rPr sz="1100" u="sng" spc="-90" dirty="0">
                <a:solidFill>
                  <a:srgbClr val="0462C1"/>
                </a:solidFill>
                <a:uFill>
                  <a:solidFill>
                    <a:srgbClr val="0462C1"/>
                  </a:solidFill>
                </a:uFill>
                <a:latin typeface="Marianne" panose="02000000000000000000" pitchFamily="2" charset="0"/>
                <a:cs typeface="Verdana"/>
                <a:hlinkClick r:id="rId13"/>
              </a:rPr>
              <a:t> </a:t>
            </a:r>
            <a:r>
              <a:rPr sz="1100" u="sng" spc="-15" dirty="0">
                <a:solidFill>
                  <a:srgbClr val="0462C1"/>
                </a:solidFill>
                <a:uFill>
                  <a:solidFill>
                    <a:srgbClr val="0462C1"/>
                  </a:solidFill>
                </a:uFill>
                <a:latin typeface="Marianne" panose="02000000000000000000" pitchFamily="2" charset="0"/>
                <a:cs typeface="Verdana"/>
                <a:hlinkClick r:id="rId13"/>
              </a:rPr>
              <a:t>l’accessibilité</a:t>
            </a:r>
            <a:r>
              <a:rPr sz="1100" u="sng" spc="-105" dirty="0">
                <a:solidFill>
                  <a:srgbClr val="0462C1"/>
                </a:solidFill>
                <a:uFill>
                  <a:solidFill>
                    <a:srgbClr val="0462C1"/>
                  </a:solidFill>
                </a:uFill>
                <a:latin typeface="Marianne" panose="02000000000000000000" pitchFamily="2" charset="0"/>
                <a:cs typeface="Verdana"/>
                <a:hlinkClick r:id="rId13"/>
              </a:rPr>
              <a:t> </a:t>
            </a:r>
            <a:r>
              <a:rPr sz="1100" u="sng" spc="-15" dirty="0">
                <a:solidFill>
                  <a:srgbClr val="0462C1"/>
                </a:solidFill>
                <a:uFill>
                  <a:solidFill>
                    <a:srgbClr val="0462C1"/>
                  </a:solidFill>
                </a:uFill>
                <a:latin typeface="Marianne" panose="02000000000000000000" pitchFamily="2" charset="0"/>
                <a:cs typeface="Verdana"/>
                <a:hlinkClick r:id="rId13"/>
              </a:rPr>
              <a:t>numérique</a:t>
            </a:r>
            <a:r>
              <a:rPr sz="1100" u="sng" spc="-110" dirty="0">
                <a:solidFill>
                  <a:srgbClr val="0462C1"/>
                </a:solidFill>
                <a:uFill>
                  <a:solidFill>
                    <a:srgbClr val="0462C1"/>
                  </a:solidFill>
                </a:uFill>
                <a:latin typeface="Marianne" panose="02000000000000000000" pitchFamily="2" charset="0"/>
                <a:cs typeface="Verdana"/>
                <a:hlinkClick r:id="rId13"/>
              </a:rPr>
              <a:t> </a:t>
            </a:r>
            <a:r>
              <a:rPr sz="1100" spc="5" dirty="0">
                <a:latin typeface="Marianne" panose="02000000000000000000" pitchFamily="2" charset="0"/>
                <a:cs typeface="Lucida Sans Unicode"/>
              </a:rPr>
              <a:t>(Fédération</a:t>
            </a:r>
            <a:r>
              <a:rPr sz="1100" spc="-75" dirty="0">
                <a:latin typeface="Marianne" panose="02000000000000000000" pitchFamily="2" charset="0"/>
                <a:cs typeface="Lucida Sans Unicode"/>
              </a:rPr>
              <a:t> </a:t>
            </a:r>
            <a:r>
              <a:rPr sz="1100" spc="-10" dirty="0">
                <a:latin typeface="Marianne" panose="02000000000000000000" pitchFamily="2" charset="0"/>
                <a:cs typeface="Lucida Sans Unicode"/>
              </a:rPr>
              <a:t>des</a:t>
            </a:r>
            <a:r>
              <a:rPr sz="1100" spc="-45" dirty="0">
                <a:latin typeface="Marianne" panose="02000000000000000000" pitchFamily="2" charset="0"/>
                <a:cs typeface="Lucida Sans Unicode"/>
              </a:rPr>
              <a:t> </a:t>
            </a:r>
            <a:r>
              <a:rPr sz="1100" spc="-20" dirty="0">
                <a:latin typeface="Marianne" panose="02000000000000000000" pitchFamily="2" charset="0"/>
                <a:cs typeface="Lucida Sans Unicode"/>
              </a:rPr>
              <a:t>aveugles</a:t>
            </a:r>
            <a:r>
              <a:rPr sz="1100" spc="-45" dirty="0">
                <a:latin typeface="Marianne" panose="02000000000000000000" pitchFamily="2" charset="0"/>
                <a:cs typeface="Lucida Sans Unicode"/>
              </a:rPr>
              <a:t> </a:t>
            </a:r>
            <a:r>
              <a:rPr sz="1100" spc="30" dirty="0">
                <a:latin typeface="Marianne" panose="02000000000000000000" pitchFamily="2" charset="0"/>
                <a:cs typeface="Lucida Sans Unicode"/>
              </a:rPr>
              <a:t>de</a:t>
            </a:r>
            <a:r>
              <a:rPr sz="1100" spc="-55" dirty="0">
                <a:latin typeface="Marianne" panose="02000000000000000000" pitchFamily="2" charset="0"/>
                <a:cs typeface="Lucida Sans Unicode"/>
              </a:rPr>
              <a:t> </a:t>
            </a:r>
            <a:r>
              <a:rPr sz="1100" spc="-35" dirty="0">
                <a:latin typeface="Marianne" panose="02000000000000000000" pitchFamily="2" charset="0"/>
                <a:cs typeface="Lucida Sans Unicode"/>
              </a:rPr>
              <a:t>France-Nov2021</a:t>
            </a:r>
            <a:r>
              <a:rPr sz="1100" spc="-35" dirty="0">
                <a:latin typeface="Marianne" panose="02000000000000000000" pitchFamily="2" charset="0"/>
                <a:cs typeface="Verdana"/>
              </a:rPr>
              <a:t>)</a:t>
            </a:r>
            <a:r>
              <a:rPr sz="1100" spc="-105" dirty="0">
                <a:latin typeface="Marianne" panose="02000000000000000000" pitchFamily="2" charset="0"/>
                <a:cs typeface="Verdana"/>
              </a:rPr>
              <a:t> </a:t>
            </a:r>
            <a:r>
              <a:rPr sz="1100" dirty="0">
                <a:latin typeface="Marianne" panose="02000000000000000000" pitchFamily="2" charset="0"/>
                <a:cs typeface="Verdana"/>
              </a:rPr>
              <a:t>Guide</a:t>
            </a:r>
            <a:r>
              <a:rPr sz="1100" spc="-90" dirty="0">
                <a:latin typeface="Marianne" panose="02000000000000000000" pitchFamily="2" charset="0"/>
                <a:cs typeface="Verdana"/>
              </a:rPr>
              <a:t> </a:t>
            </a:r>
            <a:r>
              <a:rPr sz="1100" spc="-5" dirty="0">
                <a:latin typeface="Marianne" panose="02000000000000000000" pitchFamily="2" charset="0"/>
                <a:cs typeface="Verdana"/>
              </a:rPr>
              <a:t>pratique</a:t>
            </a:r>
            <a:r>
              <a:rPr sz="1100" spc="-114" dirty="0">
                <a:latin typeface="Marianne" panose="02000000000000000000" pitchFamily="2" charset="0"/>
                <a:cs typeface="Verdana"/>
              </a:rPr>
              <a:t> </a:t>
            </a:r>
            <a:r>
              <a:rPr sz="1100" spc="-50" dirty="0">
                <a:latin typeface="Marianne" panose="02000000000000000000" pitchFamily="2" charset="0"/>
                <a:cs typeface="Verdana"/>
              </a:rPr>
              <a:t>sur</a:t>
            </a:r>
            <a:r>
              <a:rPr sz="1100" spc="-95" dirty="0">
                <a:latin typeface="Marianne" panose="02000000000000000000" pitchFamily="2" charset="0"/>
                <a:cs typeface="Verdana"/>
              </a:rPr>
              <a:t> </a:t>
            </a:r>
            <a:r>
              <a:rPr sz="1100" spc="-15" dirty="0">
                <a:latin typeface="Marianne" panose="02000000000000000000" pitchFamily="2" charset="0"/>
                <a:cs typeface="Verdana"/>
              </a:rPr>
              <a:t>l’accessibilité</a:t>
            </a:r>
            <a:r>
              <a:rPr sz="1100" spc="-114" dirty="0">
                <a:latin typeface="Marianne" panose="02000000000000000000" pitchFamily="2" charset="0"/>
                <a:cs typeface="Verdana"/>
              </a:rPr>
              <a:t> </a:t>
            </a:r>
            <a:r>
              <a:rPr sz="1100" spc="-15" dirty="0">
                <a:latin typeface="Marianne" panose="02000000000000000000" pitchFamily="2" charset="0"/>
                <a:cs typeface="Verdana"/>
              </a:rPr>
              <a:t>numérique</a:t>
            </a:r>
            <a:r>
              <a:rPr sz="1100" spc="-110" dirty="0">
                <a:latin typeface="Marianne" panose="02000000000000000000" pitchFamily="2" charset="0"/>
                <a:cs typeface="Verdana"/>
              </a:rPr>
              <a:t> </a:t>
            </a:r>
            <a:r>
              <a:rPr sz="1100" spc="-25" dirty="0">
                <a:latin typeface="Marianne" panose="02000000000000000000" pitchFamily="2" charset="0"/>
                <a:cs typeface="Verdana"/>
              </a:rPr>
              <a:t>des</a:t>
            </a:r>
            <a:r>
              <a:rPr sz="1100" spc="-85" dirty="0">
                <a:latin typeface="Marianne" panose="02000000000000000000" pitchFamily="2" charset="0"/>
                <a:cs typeface="Verdana"/>
              </a:rPr>
              <a:t> </a:t>
            </a:r>
            <a:r>
              <a:rPr sz="1100" spc="-5" dirty="0">
                <a:latin typeface="Marianne" panose="02000000000000000000" pitchFamily="2" charset="0"/>
                <a:cs typeface="Verdana"/>
              </a:rPr>
              <a:t>déficients</a:t>
            </a:r>
            <a:r>
              <a:rPr sz="1100" spc="-105" dirty="0">
                <a:latin typeface="Marianne" panose="02000000000000000000" pitchFamily="2" charset="0"/>
                <a:cs typeface="Verdana"/>
              </a:rPr>
              <a:t> </a:t>
            </a:r>
            <a:r>
              <a:rPr sz="1100" spc="-45" dirty="0">
                <a:latin typeface="Marianne" panose="02000000000000000000" pitchFamily="2" charset="0"/>
                <a:cs typeface="Verdana"/>
              </a:rPr>
              <a:t>visuels</a:t>
            </a:r>
            <a:r>
              <a:rPr sz="1100" spc="-85" dirty="0">
                <a:latin typeface="Marianne" panose="02000000000000000000" pitchFamily="2" charset="0"/>
                <a:cs typeface="Verdana"/>
              </a:rPr>
              <a:t> </a:t>
            </a:r>
            <a:r>
              <a:rPr sz="1100" spc="-25" dirty="0">
                <a:latin typeface="Marianne" panose="02000000000000000000" pitchFamily="2" charset="0"/>
                <a:cs typeface="Verdana"/>
              </a:rPr>
              <a:t>avec </a:t>
            </a:r>
            <a:r>
              <a:rPr sz="1100" spc="-370" dirty="0">
                <a:latin typeface="Marianne" panose="02000000000000000000" pitchFamily="2" charset="0"/>
                <a:cs typeface="Verdana"/>
              </a:rPr>
              <a:t> </a:t>
            </a:r>
            <a:r>
              <a:rPr sz="1100" spc="5" dirty="0">
                <a:latin typeface="Marianne" panose="02000000000000000000" pitchFamily="2" charset="0"/>
                <a:cs typeface="Lucida Sans Unicode"/>
              </a:rPr>
              <a:t>recommandations</a:t>
            </a:r>
            <a:endParaRPr sz="1100" dirty="0">
              <a:latin typeface="Marianne" panose="02000000000000000000" pitchFamily="2" charset="0"/>
              <a:cs typeface="Lucida Sans Unicode"/>
            </a:endParaRPr>
          </a:p>
          <a:p>
            <a:pPr marL="241300" indent="-228600">
              <a:lnSpc>
                <a:spcPct val="100000"/>
              </a:lnSpc>
              <a:spcBef>
                <a:spcPts val="844"/>
              </a:spcBef>
              <a:buClr>
                <a:srgbClr val="000000"/>
              </a:buClr>
              <a:buFont typeface="Arial MT"/>
              <a:buChar char="•"/>
              <a:tabLst>
                <a:tab pos="240665" algn="l"/>
                <a:tab pos="241300" algn="l"/>
              </a:tabLst>
            </a:pPr>
            <a:r>
              <a:rPr sz="1100" u="sng" spc="10" dirty="0">
                <a:solidFill>
                  <a:srgbClr val="0462C1"/>
                </a:solidFill>
                <a:uFill>
                  <a:solidFill>
                    <a:srgbClr val="0462C1"/>
                  </a:solidFill>
                </a:uFill>
                <a:latin typeface="Marianne" panose="02000000000000000000" pitchFamily="2" charset="0"/>
                <a:cs typeface="Lucida Sans Unicode"/>
                <a:hlinkClick r:id="rId14"/>
              </a:rPr>
              <a:t>Informer</a:t>
            </a:r>
            <a:r>
              <a:rPr sz="1100" u="sng" spc="-60" dirty="0">
                <a:solidFill>
                  <a:srgbClr val="0462C1"/>
                </a:solidFill>
                <a:uFill>
                  <a:solidFill>
                    <a:srgbClr val="0462C1"/>
                  </a:solidFill>
                </a:uFill>
                <a:latin typeface="Marianne" panose="02000000000000000000" pitchFamily="2" charset="0"/>
                <a:cs typeface="Lucida Sans Unicode"/>
                <a:hlinkClick r:id="rId14"/>
              </a:rPr>
              <a:t> </a:t>
            </a:r>
            <a:r>
              <a:rPr sz="1100" u="sng" spc="-30" dirty="0">
                <a:solidFill>
                  <a:srgbClr val="0462C1"/>
                </a:solidFill>
                <a:uFill>
                  <a:solidFill>
                    <a:srgbClr val="0462C1"/>
                  </a:solidFill>
                </a:uFill>
                <a:latin typeface="Marianne" panose="02000000000000000000" pitchFamily="2" charset="0"/>
                <a:cs typeface="Lucida Sans Unicode"/>
                <a:hlinkClick r:id="rId14"/>
              </a:rPr>
              <a:t>les</a:t>
            </a:r>
            <a:r>
              <a:rPr sz="1100" u="sng" spc="-50" dirty="0">
                <a:solidFill>
                  <a:srgbClr val="0462C1"/>
                </a:solidFill>
                <a:uFill>
                  <a:solidFill>
                    <a:srgbClr val="0462C1"/>
                  </a:solidFill>
                </a:uFill>
                <a:latin typeface="Marianne" panose="02000000000000000000" pitchFamily="2" charset="0"/>
                <a:cs typeface="Lucida Sans Unicode"/>
                <a:hlinkClick r:id="rId14"/>
              </a:rPr>
              <a:t> </a:t>
            </a:r>
            <a:r>
              <a:rPr sz="1100" u="sng" spc="-5" dirty="0">
                <a:solidFill>
                  <a:srgbClr val="0462C1"/>
                </a:solidFill>
                <a:uFill>
                  <a:solidFill>
                    <a:srgbClr val="0462C1"/>
                  </a:solidFill>
                </a:uFill>
                <a:latin typeface="Marianne" panose="02000000000000000000" pitchFamily="2" charset="0"/>
                <a:cs typeface="Lucida Sans Unicode"/>
                <a:hlinkClick r:id="rId14"/>
              </a:rPr>
              <a:t>personnes</a:t>
            </a:r>
            <a:r>
              <a:rPr sz="1100" u="sng" spc="-50" dirty="0">
                <a:solidFill>
                  <a:srgbClr val="0462C1"/>
                </a:solidFill>
                <a:uFill>
                  <a:solidFill>
                    <a:srgbClr val="0462C1"/>
                  </a:solidFill>
                </a:uFill>
                <a:latin typeface="Marianne" panose="02000000000000000000" pitchFamily="2" charset="0"/>
                <a:cs typeface="Lucida Sans Unicode"/>
                <a:hlinkClick r:id="rId14"/>
              </a:rPr>
              <a:t> </a:t>
            </a:r>
            <a:r>
              <a:rPr sz="1100" u="sng" spc="-15" dirty="0">
                <a:solidFill>
                  <a:srgbClr val="0462C1"/>
                </a:solidFill>
                <a:uFill>
                  <a:solidFill>
                    <a:srgbClr val="0462C1"/>
                  </a:solidFill>
                </a:uFill>
                <a:latin typeface="Marianne" panose="02000000000000000000" pitchFamily="2" charset="0"/>
                <a:cs typeface="Lucida Sans Unicode"/>
                <a:hlinkClick r:id="rId14"/>
              </a:rPr>
              <a:t>sourdes</a:t>
            </a:r>
            <a:r>
              <a:rPr sz="1100" u="sng" spc="-75" dirty="0">
                <a:solidFill>
                  <a:srgbClr val="0462C1"/>
                </a:solidFill>
                <a:uFill>
                  <a:solidFill>
                    <a:srgbClr val="0462C1"/>
                  </a:solidFill>
                </a:uFill>
                <a:latin typeface="Marianne" panose="02000000000000000000" pitchFamily="2" charset="0"/>
                <a:cs typeface="Lucida Sans Unicode"/>
                <a:hlinkClick r:id="rId14"/>
              </a:rPr>
              <a:t> </a:t>
            </a:r>
            <a:r>
              <a:rPr sz="1100" u="sng" spc="35" dirty="0">
                <a:solidFill>
                  <a:srgbClr val="0462C1"/>
                </a:solidFill>
                <a:uFill>
                  <a:solidFill>
                    <a:srgbClr val="0462C1"/>
                  </a:solidFill>
                </a:uFill>
                <a:latin typeface="Marianne" panose="02000000000000000000" pitchFamily="2" charset="0"/>
                <a:cs typeface="Lucida Sans Unicode"/>
                <a:hlinkClick r:id="rId14"/>
              </a:rPr>
              <a:t>et</a:t>
            </a:r>
            <a:r>
              <a:rPr sz="1100" u="sng" spc="-45" dirty="0">
                <a:solidFill>
                  <a:srgbClr val="0462C1"/>
                </a:solidFill>
                <a:uFill>
                  <a:solidFill>
                    <a:srgbClr val="0462C1"/>
                  </a:solidFill>
                </a:uFill>
                <a:latin typeface="Marianne" panose="02000000000000000000" pitchFamily="2" charset="0"/>
                <a:cs typeface="Lucida Sans Unicode"/>
                <a:hlinkClick r:id="rId14"/>
              </a:rPr>
              <a:t> </a:t>
            </a:r>
            <a:r>
              <a:rPr sz="1100" u="sng" spc="10" dirty="0">
                <a:solidFill>
                  <a:srgbClr val="0462C1"/>
                </a:solidFill>
                <a:uFill>
                  <a:solidFill>
                    <a:srgbClr val="0462C1"/>
                  </a:solidFill>
                </a:uFill>
                <a:latin typeface="Marianne" panose="02000000000000000000" pitchFamily="2" charset="0"/>
                <a:cs typeface="Lucida Sans Unicode"/>
                <a:hlinkClick r:id="rId14"/>
              </a:rPr>
              <a:t>malentendantes</a:t>
            </a:r>
            <a:r>
              <a:rPr sz="1100" spc="-60" dirty="0">
                <a:solidFill>
                  <a:srgbClr val="0462C1"/>
                </a:solidFill>
                <a:latin typeface="Marianne" panose="02000000000000000000" pitchFamily="2" charset="0"/>
                <a:cs typeface="Lucida Sans Unicode"/>
                <a:hlinkClick r:id="rId14"/>
              </a:rPr>
              <a:t> </a:t>
            </a:r>
            <a:r>
              <a:rPr sz="1100" spc="-45" dirty="0">
                <a:latin typeface="Marianne" panose="02000000000000000000" pitchFamily="2" charset="0"/>
                <a:cs typeface="Lucida Sans Unicode"/>
              </a:rPr>
              <a:t>(INPES-2012</a:t>
            </a:r>
            <a:r>
              <a:rPr sz="1100" spc="-45" dirty="0">
                <a:latin typeface="Marianne" panose="02000000000000000000" pitchFamily="2" charset="0"/>
                <a:cs typeface="Verdana"/>
              </a:rPr>
              <a:t>)</a:t>
            </a:r>
            <a:r>
              <a:rPr sz="1100" spc="-110" dirty="0">
                <a:latin typeface="Marianne" panose="02000000000000000000" pitchFamily="2" charset="0"/>
                <a:cs typeface="Verdana"/>
              </a:rPr>
              <a:t> </a:t>
            </a:r>
            <a:r>
              <a:rPr sz="1100" spc="5" dirty="0">
                <a:latin typeface="Marianne" panose="02000000000000000000" pitchFamily="2" charset="0"/>
                <a:cs typeface="Verdana"/>
              </a:rPr>
              <a:t>Contenu</a:t>
            </a:r>
            <a:r>
              <a:rPr sz="1100" spc="-85" dirty="0">
                <a:latin typeface="Marianne" panose="02000000000000000000" pitchFamily="2" charset="0"/>
                <a:cs typeface="Verdana"/>
              </a:rPr>
              <a:t> </a:t>
            </a:r>
            <a:r>
              <a:rPr sz="1100" spc="-50" dirty="0">
                <a:latin typeface="Marianne" panose="02000000000000000000" pitchFamily="2" charset="0"/>
                <a:cs typeface="Verdana"/>
              </a:rPr>
              <a:t>sur</a:t>
            </a:r>
            <a:r>
              <a:rPr sz="1100" spc="-100" dirty="0">
                <a:latin typeface="Marianne" panose="02000000000000000000" pitchFamily="2" charset="0"/>
                <a:cs typeface="Verdana"/>
              </a:rPr>
              <a:t> </a:t>
            </a:r>
            <a:r>
              <a:rPr sz="1100" spc="-10" dirty="0">
                <a:latin typeface="Marianne" panose="02000000000000000000" pitchFamily="2" charset="0"/>
                <a:cs typeface="Verdana"/>
              </a:rPr>
              <a:t>l’accès</a:t>
            </a:r>
            <a:r>
              <a:rPr sz="1100" spc="-110" dirty="0">
                <a:latin typeface="Marianne" panose="02000000000000000000" pitchFamily="2" charset="0"/>
                <a:cs typeface="Verdana"/>
              </a:rPr>
              <a:t> </a:t>
            </a:r>
            <a:r>
              <a:rPr sz="1100" spc="-35" dirty="0">
                <a:latin typeface="Marianne" panose="02000000000000000000" pitchFamily="2" charset="0"/>
                <a:cs typeface="Verdana"/>
              </a:rPr>
              <a:t>au</a:t>
            </a:r>
            <a:r>
              <a:rPr sz="1100" spc="-100" dirty="0">
                <a:latin typeface="Marianne" panose="02000000000000000000" pitchFamily="2" charset="0"/>
                <a:cs typeface="Verdana"/>
              </a:rPr>
              <a:t> </a:t>
            </a:r>
            <a:r>
              <a:rPr sz="1100" spc="5" dirty="0">
                <a:latin typeface="Marianne" panose="02000000000000000000" pitchFamily="2" charset="0"/>
                <a:cs typeface="Verdana"/>
              </a:rPr>
              <a:t>contenu</a:t>
            </a:r>
            <a:r>
              <a:rPr sz="1100" spc="-100" dirty="0">
                <a:latin typeface="Marianne" panose="02000000000000000000" pitchFamily="2" charset="0"/>
                <a:cs typeface="Verdana"/>
              </a:rPr>
              <a:t> </a:t>
            </a:r>
            <a:r>
              <a:rPr sz="1100" spc="-15" dirty="0">
                <a:latin typeface="Marianne" panose="02000000000000000000" pitchFamily="2" charset="0"/>
                <a:cs typeface="Verdana"/>
              </a:rPr>
              <a:t>numérique</a:t>
            </a:r>
            <a:r>
              <a:rPr sz="1100" spc="-120" dirty="0">
                <a:latin typeface="Marianne" panose="02000000000000000000" pitchFamily="2" charset="0"/>
                <a:cs typeface="Verdana"/>
              </a:rPr>
              <a:t> </a:t>
            </a:r>
            <a:r>
              <a:rPr sz="1100" spc="-25" dirty="0">
                <a:latin typeface="Marianne" panose="02000000000000000000" pitchFamily="2" charset="0"/>
                <a:cs typeface="Verdana"/>
              </a:rPr>
              <a:t>avec</a:t>
            </a:r>
            <a:r>
              <a:rPr sz="1100" spc="-80" dirty="0">
                <a:latin typeface="Marianne" panose="02000000000000000000" pitchFamily="2" charset="0"/>
                <a:cs typeface="Verdana"/>
              </a:rPr>
              <a:t> </a:t>
            </a:r>
            <a:r>
              <a:rPr sz="1100" spc="-15" dirty="0">
                <a:latin typeface="Marianne" panose="02000000000000000000" pitchFamily="2" charset="0"/>
                <a:cs typeface="Verdana"/>
              </a:rPr>
              <a:t>recommandations</a:t>
            </a:r>
            <a:endParaRPr sz="1100" dirty="0">
              <a:latin typeface="Marianne" panose="02000000000000000000" pitchFamily="2" charset="0"/>
              <a:cs typeface="Verdana"/>
            </a:endParaRPr>
          </a:p>
        </p:txBody>
      </p:sp>
      <p:sp>
        <p:nvSpPr>
          <p:cNvPr id="3" name="object 3"/>
          <p:cNvSpPr txBox="1"/>
          <p:nvPr/>
        </p:nvSpPr>
        <p:spPr>
          <a:xfrm>
            <a:off x="3048000" y="1056005"/>
            <a:ext cx="571817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Marianne" panose="02000000000000000000" pitchFamily="2" charset="0"/>
                <a:cs typeface="Verdana"/>
              </a:rPr>
              <a:t>Outils</a:t>
            </a:r>
            <a:r>
              <a:rPr sz="2400" spc="-185" dirty="0">
                <a:latin typeface="Marianne" panose="02000000000000000000" pitchFamily="2" charset="0"/>
                <a:cs typeface="Verdana"/>
              </a:rPr>
              <a:t> </a:t>
            </a:r>
            <a:r>
              <a:rPr sz="2400" spc="-15" dirty="0">
                <a:latin typeface="Marianne" panose="02000000000000000000" pitchFamily="2" charset="0"/>
                <a:cs typeface="Verdana"/>
              </a:rPr>
              <a:t>d’accessibilité</a:t>
            </a:r>
            <a:r>
              <a:rPr sz="2400" spc="-155" dirty="0">
                <a:latin typeface="Marianne" panose="02000000000000000000" pitchFamily="2" charset="0"/>
                <a:cs typeface="Verdana"/>
              </a:rPr>
              <a:t> </a:t>
            </a:r>
            <a:r>
              <a:rPr sz="2400" spc="5" dirty="0">
                <a:latin typeface="Marianne" panose="02000000000000000000" pitchFamily="2" charset="0"/>
                <a:cs typeface="Verdana"/>
              </a:rPr>
              <a:t>du</a:t>
            </a:r>
            <a:r>
              <a:rPr sz="2400" spc="-200" dirty="0">
                <a:latin typeface="Marianne" panose="02000000000000000000" pitchFamily="2" charset="0"/>
                <a:cs typeface="Verdana"/>
              </a:rPr>
              <a:t> </a:t>
            </a:r>
            <a:r>
              <a:rPr sz="2400" spc="-35" dirty="0">
                <a:latin typeface="Marianne" panose="02000000000000000000" pitchFamily="2" charset="0"/>
                <a:cs typeface="Verdana"/>
              </a:rPr>
              <a:t>numérique</a:t>
            </a:r>
            <a:r>
              <a:rPr sz="2400" spc="-190" dirty="0">
                <a:latin typeface="Marianne" panose="02000000000000000000" pitchFamily="2" charset="0"/>
                <a:cs typeface="Verdana"/>
              </a:rPr>
              <a:t> </a:t>
            </a:r>
            <a:r>
              <a:rPr sz="2400" spc="-380" dirty="0">
                <a:latin typeface="Marianne" panose="02000000000000000000" pitchFamily="2" charset="0"/>
                <a:cs typeface="Verdana"/>
              </a:rPr>
              <a:t>1</a:t>
            </a:r>
            <a:r>
              <a:rPr sz="2400" spc="-285" dirty="0">
                <a:latin typeface="Marianne" panose="02000000000000000000" pitchFamily="2" charset="0"/>
                <a:cs typeface="Verdana"/>
              </a:rPr>
              <a:t>/</a:t>
            </a:r>
            <a:r>
              <a:rPr sz="2400" spc="-90" dirty="0">
                <a:latin typeface="Marianne" panose="02000000000000000000" pitchFamily="2" charset="0"/>
                <a:cs typeface="Verdana"/>
              </a:rPr>
              <a:t>3</a:t>
            </a:r>
            <a:endParaRPr sz="2400" dirty="0">
              <a:latin typeface="Marianne" panose="02000000000000000000" pitchFamily="2" charset="0"/>
              <a:cs typeface="Verdana"/>
            </a:endParaRPr>
          </a:p>
        </p:txBody>
      </p:sp>
      <p:pic>
        <p:nvPicPr>
          <p:cNvPr id="8" name="Image 7"/>
          <p:cNvPicPr>
            <a:picLocks noChangeAspect="1"/>
          </p:cNvPicPr>
          <p:nvPr/>
        </p:nvPicPr>
        <p:blipFill rotWithShape="1">
          <a:blip r:embed="rId15" cstate="print">
            <a:extLst>
              <a:ext uri="{28A0092B-C50C-407E-A947-70E740481C1C}">
                <a14:useLocalDpi xmlns:a14="http://schemas.microsoft.com/office/drawing/2010/main" val="0"/>
              </a:ext>
            </a:extLst>
          </a:blip>
          <a:srcRect l="48750"/>
          <a:stretch/>
        </p:blipFill>
        <p:spPr>
          <a:xfrm>
            <a:off x="9067800" y="0"/>
            <a:ext cx="2771640" cy="1406814"/>
          </a:xfrm>
          <a:prstGeom prst="rect">
            <a:avLst/>
          </a:prstGeom>
        </p:spPr>
      </p:pic>
      <p:pic>
        <p:nvPicPr>
          <p:cNvPr id="9" name="Image 8"/>
          <p:cNvPicPr>
            <a:picLocks noChangeAspect="1"/>
          </p:cNvPicPr>
          <p:nvPr/>
        </p:nvPicPr>
        <p:blipFill rotWithShape="1">
          <a:blip r:embed="rId16" cstate="print">
            <a:extLst>
              <a:ext uri="{28A0092B-C50C-407E-A947-70E740481C1C}">
                <a14:useLocalDpi xmlns:a14="http://schemas.microsoft.com/office/drawing/2010/main" val="0"/>
              </a:ext>
            </a:extLst>
          </a:blip>
          <a:srcRect r="54237"/>
          <a:stretch/>
        </p:blipFill>
        <p:spPr>
          <a:xfrm>
            <a:off x="381000" y="215349"/>
            <a:ext cx="1765987" cy="1003851"/>
          </a:xfrm>
          <a:prstGeom prst="rect">
            <a:avLst/>
          </a:prstGeom>
        </p:spPr>
      </p:pic>
      <p:pic>
        <p:nvPicPr>
          <p:cNvPr id="13" name="Image 12"/>
          <p:cNvPicPr>
            <a:picLocks noChangeAspect="1"/>
          </p:cNvPicPr>
          <p:nvPr/>
        </p:nvPicPr>
        <p:blipFill>
          <a:blip r:embed="rId17"/>
          <a:stretch>
            <a:fillRect/>
          </a:stretch>
        </p:blipFill>
        <p:spPr>
          <a:xfrm>
            <a:off x="405384" y="6377940"/>
            <a:ext cx="1274174" cy="347502"/>
          </a:xfrm>
          <a:prstGeom prst="rect">
            <a:avLst/>
          </a:prstGeom>
        </p:spPr>
      </p:pic>
      <p:pic>
        <p:nvPicPr>
          <p:cNvPr id="14" name="Image 13"/>
          <p:cNvPicPr>
            <a:picLocks noChangeAspect="1"/>
          </p:cNvPicPr>
          <p:nvPr/>
        </p:nvPicPr>
        <p:blipFill>
          <a:blip r:embed="rId18"/>
          <a:stretch>
            <a:fillRect/>
          </a:stretch>
        </p:blipFill>
        <p:spPr>
          <a:xfrm>
            <a:off x="10515600" y="6426056"/>
            <a:ext cx="1408298" cy="3596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69438" y="1239139"/>
            <a:ext cx="5763260"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Marianne" panose="02000000000000000000" pitchFamily="2" charset="0"/>
                <a:cs typeface="Verdana"/>
              </a:rPr>
              <a:t>Outils</a:t>
            </a:r>
            <a:r>
              <a:rPr sz="2400" spc="-185" dirty="0">
                <a:latin typeface="Marianne" panose="02000000000000000000" pitchFamily="2" charset="0"/>
                <a:cs typeface="Verdana"/>
              </a:rPr>
              <a:t> </a:t>
            </a:r>
            <a:r>
              <a:rPr sz="2400" spc="-15" dirty="0">
                <a:latin typeface="Marianne" panose="02000000000000000000" pitchFamily="2" charset="0"/>
                <a:cs typeface="Verdana"/>
              </a:rPr>
              <a:t>d’accessibilité</a:t>
            </a:r>
            <a:r>
              <a:rPr sz="2400" spc="-155" dirty="0">
                <a:latin typeface="Marianne" panose="02000000000000000000" pitchFamily="2" charset="0"/>
                <a:cs typeface="Verdana"/>
              </a:rPr>
              <a:t> </a:t>
            </a:r>
            <a:r>
              <a:rPr sz="2400" spc="5" dirty="0">
                <a:latin typeface="Marianne" panose="02000000000000000000" pitchFamily="2" charset="0"/>
                <a:cs typeface="Verdana"/>
              </a:rPr>
              <a:t>du</a:t>
            </a:r>
            <a:r>
              <a:rPr sz="2400" spc="-200" dirty="0">
                <a:latin typeface="Marianne" panose="02000000000000000000" pitchFamily="2" charset="0"/>
                <a:cs typeface="Verdana"/>
              </a:rPr>
              <a:t> </a:t>
            </a:r>
            <a:r>
              <a:rPr sz="2400" spc="-35" dirty="0">
                <a:latin typeface="Marianne" panose="02000000000000000000" pitchFamily="2" charset="0"/>
                <a:cs typeface="Verdana"/>
              </a:rPr>
              <a:t>numérique</a:t>
            </a:r>
            <a:r>
              <a:rPr sz="2400" spc="-180" dirty="0">
                <a:latin typeface="Marianne" panose="02000000000000000000" pitchFamily="2" charset="0"/>
                <a:cs typeface="Verdana"/>
              </a:rPr>
              <a:t> </a:t>
            </a:r>
            <a:r>
              <a:rPr sz="2400" spc="-190" dirty="0">
                <a:latin typeface="Marianne" panose="02000000000000000000" pitchFamily="2" charset="0"/>
                <a:cs typeface="Lucida Sans Unicode"/>
              </a:rPr>
              <a:t>2/3</a:t>
            </a:r>
            <a:endParaRPr sz="2400" dirty="0">
              <a:latin typeface="Marianne" panose="02000000000000000000" pitchFamily="2" charset="0"/>
              <a:cs typeface="Lucida Sans Unicode"/>
            </a:endParaRPr>
          </a:p>
        </p:txBody>
      </p:sp>
      <p:pic>
        <p:nvPicPr>
          <p:cNvPr id="3" name="object 3"/>
          <p:cNvPicPr/>
          <p:nvPr/>
        </p:nvPicPr>
        <p:blipFill>
          <a:blip r:embed="rId2" cstate="print"/>
          <a:stretch>
            <a:fillRect/>
          </a:stretch>
        </p:blipFill>
        <p:spPr>
          <a:xfrm>
            <a:off x="1292732" y="2072005"/>
            <a:ext cx="6719316" cy="3779520"/>
          </a:xfrm>
          <a:prstGeom prst="rect">
            <a:avLst/>
          </a:prstGeom>
        </p:spPr>
      </p:pic>
      <p:sp>
        <p:nvSpPr>
          <p:cNvPr id="4" name="object 4"/>
          <p:cNvSpPr txBox="1"/>
          <p:nvPr/>
        </p:nvSpPr>
        <p:spPr>
          <a:xfrm>
            <a:off x="8300719" y="3295650"/>
            <a:ext cx="3483610" cy="666115"/>
          </a:xfrm>
          <a:prstGeom prst="rect">
            <a:avLst/>
          </a:prstGeom>
        </p:spPr>
        <p:txBody>
          <a:bodyPr vert="horz" wrap="square" lIns="0" tIns="13335" rIns="0" bIns="0" rtlCol="0">
            <a:spAutoFit/>
          </a:bodyPr>
          <a:lstStyle/>
          <a:p>
            <a:pPr marL="12065" marR="5080" indent="-635" algn="ctr">
              <a:lnSpc>
                <a:spcPct val="100000"/>
              </a:lnSpc>
              <a:spcBef>
                <a:spcPts val="105"/>
              </a:spcBef>
            </a:pPr>
            <a:r>
              <a:rPr sz="1400" spc="25" dirty="0">
                <a:latin typeface="Marianne" panose="02000000000000000000" pitchFamily="2" charset="0"/>
                <a:cs typeface="Verdana"/>
              </a:rPr>
              <a:t>Vidéo </a:t>
            </a:r>
            <a:r>
              <a:rPr sz="1400" spc="15" dirty="0">
                <a:latin typeface="Marianne" panose="02000000000000000000" pitchFamily="2" charset="0"/>
                <a:cs typeface="Verdana"/>
              </a:rPr>
              <a:t>de </a:t>
            </a:r>
            <a:r>
              <a:rPr sz="1400" spc="-10" dirty="0">
                <a:latin typeface="Marianne" panose="02000000000000000000" pitchFamily="2" charset="0"/>
                <a:cs typeface="Verdana"/>
              </a:rPr>
              <a:t>démonstration d’utilisation </a:t>
            </a:r>
            <a:r>
              <a:rPr sz="1400" spc="-5" dirty="0">
                <a:latin typeface="Marianne" panose="02000000000000000000" pitchFamily="2" charset="0"/>
                <a:cs typeface="Verdana"/>
              </a:rPr>
              <a:t> </a:t>
            </a:r>
            <a:r>
              <a:rPr sz="1400" spc="5" dirty="0">
                <a:latin typeface="Marianne" panose="02000000000000000000" pitchFamily="2" charset="0"/>
                <a:cs typeface="Verdana"/>
              </a:rPr>
              <a:t>d’</a:t>
            </a:r>
            <a:r>
              <a:rPr sz="1400" spc="10" dirty="0">
                <a:latin typeface="Marianne" panose="02000000000000000000" pitchFamily="2" charset="0"/>
                <a:cs typeface="Verdana"/>
              </a:rPr>
              <a:t>u</a:t>
            </a:r>
            <a:r>
              <a:rPr sz="1400" spc="-15" dirty="0">
                <a:latin typeface="Marianne" panose="02000000000000000000" pitchFamily="2" charset="0"/>
                <a:cs typeface="Verdana"/>
              </a:rPr>
              <a:t>n</a:t>
            </a:r>
            <a:r>
              <a:rPr sz="1400" spc="-130" dirty="0">
                <a:latin typeface="Marianne" panose="02000000000000000000" pitchFamily="2" charset="0"/>
                <a:cs typeface="Verdana"/>
              </a:rPr>
              <a:t> </a:t>
            </a:r>
            <a:r>
              <a:rPr sz="1400" spc="5" dirty="0">
                <a:latin typeface="Marianne" panose="02000000000000000000" pitchFamily="2" charset="0"/>
                <a:cs typeface="Verdana"/>
              </a:rPr>
              <a:t>lec</a:t>
            </a:r>
            <a:r>
              <a:rPr sz="1400" spc="-15" dirty="0">
                <a:latin typeface="Marianne" panose="02000000000000000000" pitchFamily="2" charset="0"/>
                <a:cs typeface="Verdana"/>
              </a:rPr>
              <a:t>teur</a:t>
            </a:r>
            <a:r>
              <a:rPr sz="1400" spc="-140" dirty="0">
                <a:latin typeface="Marianne" panose="02000000000000000000" pitchFamily="2" charset="0"/>
                <a:cs typeface="Verdana"/>
              </a:rPr>
              <a:t> </a:t>
            </a:r>
            <a:r>
              <a:rPr sz="1400" spc="20" dirty="0">
                <a:latin typeface="Marianne" panose="02000000000000000000" pitchFamily="2" charset="0"/>
                <a:cs typeface="Verdana"/>
              </a:rPr>
              <a:t>d’é</a:t>
            </a:r>
            <a:r>
              <a:rPr sz="1400" spc="25" dirty="0">
                <a:latin typeface="Marianne" panose="02000000000000000000" pitchFamily="2" charset="0"/>
                <a:cs typeface="Verdana"/>
              </a:rPr>
              <a:t>c</a:t>
            </a:r>
            <a:r>
              <a:rPr sz="1400" spc="-55" dirty="0">
                <a:latin typeface="Marianne" panose="02000000000000000000" pitchFamily="2" charset="0"/>
                <a:cs typeface="Verdana"/>
              </a:rPr>
              <a:t>r</a:t>
            </a:r>
            <a:r>
              <a:rPr sz="1400" spc="-35" dirty="0">
                <a:latin typeface="Marianne" panose="02000000000000000000" pitchFamily="2" charset="0"/>
                <a:cs typeface="Verdana"/>
              </a:rPr>
              <a:t>an</a:t>
            </a:r>
            <a:r>
              <a:rPr sz="1400" spc="-130" dirty="0">
                <a:latin typeface="Marianne" panose="02000000000000000000" pitchFamily="2" charset="0"/>
                <a:cs typeface="Verdana"/>
              </a:rPr>
              <a:t> </a:t>
            </a:r>
            <a:r>
              <a:rPr sz="1400" spc="-25" dirty="0">
                <a:latin typeface="Marianne" panose="02000000000000000000" pitchFamily="2" charset="0"/>
                <a:cs typeface="Verdana"/>
              </a:rPr>
              <a:t>ai</a:t>
            </a:r>
            <a:r>
              <a:rPr sz="1400" spc="-30" dirty="0">
                <a:latin typeface="Marianne" panose="02000000000000000000" pitchFamily="2" charset="0"/>
                <a:cs typeface="Verdana"/>
              </a:rPr>
              <a:t>n</a:t>
            </a:r>
            <a:r>
              <a:rPr sz="1400" spc="-60" dirty="0">
                <a:latin typeface="Marianne" panose="02000000000000000000" pitchFamily="2" charset="0"/>
                <a:cs typeface="Verdana"/>
              </a:rPr>
              <a:t>si</a:t>
            </a:r>
            <a:r>
              <a:rPr sz="1400" spc="-120" dirty="0">
                <a:latin typeface="Marianne" panose="02000000000000000000" pitchFamily="2" charset="0"/>
                <a:cs typeface="Verdana"/>
              </a:rPr>
              <a:t> </a:t>
            </a:r>
            <a:r>
              <a:rPr sz="1400" spc="5" dirty="0">
                <a:latin typeface="Marianne" panose="02000000000000000000" pitchFamily="2" charset="0"/>
                <a:cs typeface="Verdana"/>
              </a:rPr>
              <a:t>qu’</a:t>
            </a:r>
            <a:r>
              <a:rPr sz="1400" spc="-30" dirty="0">
                <a:latin typeface="Marianne" panose="02000000000000000000" pitchFamily="2" charset="0"/>
                <a:cs typeface="Verdana"/>
              </a:rPr>
              <a:t>un</a:t>
            </a:r>
            <a:r>
              <a:rPr sz="1400" spc="-130" dirty="0">
                <a:latin typeface="Marianne" panose="02000000000000000000" pitchFamily="2" charset="0"/>
                <a:cs typeface="Verdana"/>
              </a:rPr>
              <a:t> </a:t>
            </a:r>
            <a:r>
              <a:rPr sz="1400" spc="-10" dirty="0">
                <a:latin typeface="Marianne" panose="02000000000000000000" pitchFamily="2" charset="0"/>
                <a:cs typeface="Verdana"/>
              </a:rPr>
              <a:t>appa</a:t>
            </a:r>
            <a:r>
              <a:rPr sz="1400" spc="-15" dirty="0">
                <a:latin typeface="Marianne" panose="02000000000000000000" pitchFamily="2" charset="0"/>
                <a:cs typeface="Verdana"/>
              </a:rPr>
              <a:t>reil  </a:t>
            </a:r>
            <a:r>
              <a:rPr sz="1400" spc="45" dirty="0">
                <a:latin typeface="Marianne" panose="02000000000000000000" pitchFamily="2" charset="0"/>
                <a:cs typeface="Lucida Sans Unicode"/>
              </a:rPr>
              <a:t>ta</a:t>
            </a:r>
            <a:r>
              <a:rPr sz="1400" spc="55" dirty="0">
                <a:latin typeface="Marianne" panose="02000000000000000000" pitchFamily="2" charset="0"/>
                <a:cs typeface="Lucida Sans Unicode"/>
              </a:rPr>
              <a:t>c</a:t>
            </a:r>
            <a:r>
              <a:rPr sz="1400" spc="5" dirty="0">
                <a:latin typeface="Marianne" panose="02000000000000000000" pitchFamily="2" charset="0"/>
                <a:cs typeface="Lucida Sans Unicode"/>
              </a:rPr>
              <a:t>tile</a:t>
            </a:r>
            <a:r>
              <a:rPr sz="1400" spc="-75" dirty="0">
                <a:latin typeface="Marianne" panose="02000000000000000000" pitchFamily="2" charset="0"/>
                <a:cs typeface="Lucida Sans Unicode"/>
              </a:rPr>
              <a:t> </a:t>
            </a:r>
            <a:r>
              <a:rPr sz="1400" spc="15" dirty="0">
                <a:latin typeface="Marianne" panose="02000000000000000000" pitchFamily="2" charset="0"/>
                <a:cs typeface="Lucida Sans Unicode"/>
              </a:rPr>
              <a:t>b</a:t>
            </a:r>
            <a:r>
              <a:rPr sz="1400" dirty="0">
                <a:latin typeface="Marianne" panose="02000000000000000000" pitchFamily="2" charset="0"/>
                <a:cs typeface="Lucida Sans Unicode"/>
              </a:rPr>
              <a:t>r</a:t>
            </a:r>
            <a:r>
              <a:rPr sz="1400" spc="-10" dirty="0">
                <a:latin typeface="Marianne" panose="02000000000000000000" pitchFamily="2" charset="0"/>
                <a:cs typeface="Lucida Sans Unicode"/>
              </a:rPr>
              <a:t>aille</a:t>
            </a:r>
            <a:r>
              <a:rPr sz="1400" spc="-65" dirty="0">
                <a:latin typeface="Marianne" panose="02000000000000000000" pitchFamily="2" charset="0"/>
                <a:cs typeface="Lucida Sans Unicode"/>
              </a:rPr>
              <a:t> </a:t>
            </a:r>
            <a:r>
              <a:rPr sz="1400" spc="-5" dirty="0">
                <a:latin typeface="Marianne" panose="02000000000000000000" pitchFamily="2" charset="0"/>
                <a:cs typeface="Lucida Sans Unicode"/>
              </a:rPr>
              <a:t>(</a:t>
            </a:r>
            <a:r>
              <a:rPr sz="1400" spc="75" dirty="0">
                <a:latin typeface="Marianne" panose="02000000000000000000" pitchFamily="2" charset="0"/>
                <a:cs typeface="Lucida Sans Unicode"/>
              </a:rPr>
              <a:t>D</a:t>
            </a:r>
            <a:r>
              <a:rPr sz="1400" spc="-40" dirty="0">
                <a:latin typeface="Marianne" panose="02000000000000000000" pitchFamily="2" charset="0"/>
                <a:cs typeface="Lucida Sans Unicode"/>
              </a:rPr>
              <a:t>esign</a:t>
            </a:r>
            <a:r>
              <a:rPr sz="1400" spc="125" dirty="0">
                <a:latin typeface="Marianne" panose="02000000000000000000" pitchFamily="2" charset="0"/>
                <a:cs typeface="Lucida Sans Unicode"/>
              </a:rPr>
              <a:t>G</a:t>
            </a:r>
            <a:r>
              <a:rPr sz="1400" spc="5" dirty="0">
                <a:latin typeface="Marianne" panose="02000000000000000000" pitchFamily="2" charset="0"/>
                <a:cs typeface="Lucida Sans Unicode"/>
              </a:rPr>
              <a:t>ou</a:t>
            </a:r>
            <a:r>
              <a:rPr sz="1400" spc="25" dirty="0">
                <a:latin typeface="Marianne" panose="02000000000000000000" pitchFamily="2" charset="0"/>
                <a:cs typeface="Lucida Sans Unicode"/>
              </a:rPr>
              <a:t>v</a:t>
            </a:r>
            <a:r>
              <a:rPr sz="1400" spc="-90" dirty="0">
                <a:latin typeface="Marianne" panose="02000000000000000000" pitchFamily="2" charset="0"/>
                <a:cs typeface="Lucida Sans Unicode"/>
              </a:rPr>
              <a:t> </a:t>
            </a:r>
            <a:r>
              <a:rPr sz="1400" spc="-135" dirty="0">
                <a:latin typeface="Marianne" panose="02000000000000000000" pitchFamily="2" charset="0"/>
                <a:cs typeface="Verdana"/>
              </a:rPr>
              <a:t>–</a:t>
            </a:r>
            <a:r>
              <a:rPr sz="1400" spc="-125" dirty="0">
                <a:latin typeface="Marianne" panose="02000000000000000000" pitchFamily="2" charset="0"/>
                <a:cs typeface="Verdana"/>
              </a:rPr>
              <a:t> </a:t>
            </a:r>
            <a:r>
              <a:rPr sz="1400" spc="70" dirty="0">
                <a:latin typeface="Marianne" panose="02000000000000000000" pitchFamily="2" charset="0"/>
                <a:cs typeface="Lucida Sans Unicode"/>
              </a:rPr>
              <a:t>D</a:t>
            </a:r>
            <a:r>
              <a:rPr sz="1400" spc="-15" dirty="0">
                <a:latin typeface="Marianne" panose="02000000000000000000" pitchFamily="2" charset="0"/>
                <a:cs typeface="Lucida Sans Unicode"/>
              </a:rPr>
              <a:t>in</a:t>
            </a:r>
            <a:r>
              <a:rPr sz="1400" spc="-20" dirty="0">
                <a:latin typeface="Marianne" panose="02000000000000000000" pitchFamily="2" charset="0"/>
                <a:cs typeface="Lucida Sans Unicode"/>
              </a:rPr>
              <a:t>u</a:t>
            </a:r>
            <a:r>
              <a:rPr sz="1400" spc="20" dirty="0">
                <a:latin typeface="Marianne" panose="02000000000000000000" pitchFamily="2" charset="0"/>
                <a:cs typeface="Lucida Sans Unicode"/>
              </a:rPr>
              <a:t>m</a:t>
            </a:r>
            <a:r>
              <a:rPr sz="1400" spc="-5" dirty="0">
                <a:latin typeface="Marianne" panose="02000000000000000000" pitchFamily="2" charset="0"/>
                <a:cs typeface="Lucida Sans Unicode"/>
              </a:rPr>
              <a:t>)</a:t>
            </a:r>
            <a:endParaRPr sz="1400" dirty="0">
              <a:latin typeface="Marianne" panose="02000000000000000000" pitchFamily="2" charset="0"/>
              <a:cs typeface="Lucida Sans Unicode"/>
            </a:endParaRPr>
          </a:p>
        </p:txBody>
      </p:sp>
      <p:sp>
        <p:nvSpPr>
          <p:cNvPr id="5" name="object 5"/>
          <p:cNvSpPr txBox="1"/>
          <p:nvPr/>
        </p:nvSpPr>
        <p:spPr>
          <a:xfrm>
            <a:off x="2971801" y="5907125"/>
            <a:ext cx="5040248" cy="197490"/>
          </a:xfrm>
          <a:prstGeom prst="rect">
            <a:avLst/>
          </a:prstGeom>
        </p:spPr>
        <p:txBody>
          <a:bodyPr vert="horz" wrap="square" lIns="0" tIns="12700" rIns="0" bIns="0" rtlCol="0">
            <a:spAutoFit/>
          </a:bodyPr>
          <a:lstStyle/>
          <a:p>
            <a:pPr marL="12700">
              <a:lnSpc>
                <a:spcPct val="100000"/>
              </a:lnSpc>
              <a:spcBef>
                <a:spcPts val="100"/>
              </a:spcBef>
            </a:pPr>
            <a:r>
              <a:rPr lang="fr-FR" sz="1200" dirty="0" smtClean="0">
                <a:hlinkClick r:id="rId3"/>
              </a:rPr>
              <a:t>Usage </a:t>
            </a:r>
            <a:r>
              <a:rPr lang="fr-FR" sz="1200" dirty="0">
                <a:hlinkClick r:id="rId3"/>
              </a:rPr>
              <a:t>plage braille et synthèse vocale par personne non voyante (youtube.com</a:t>
            </a:r>
            <a:r>
              <a:rPr lang="fr-FR" sz="1200" dirty="0" smtClean="0">
                <a:hlinkClick r:id="rId3"/>
              </a:rPr>
              <a:t>)</a:t>
            </a:r>
            <a:endParaRPr sz="1200" dirty="0">
              <a:latin typeface="Lucida Sans Unicode"/>
              <a:cs typeface="Lucida Sans Unicode"/>
            </a:endParaRPr>
          </a:p>
        </p:txBody>
      </p:sp>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pic>
        <p:nvPicPr>
          <p:cNvPr id="14" name="Image 13"/>
          <p:cNvPicPr>
            <a:picLocks noChangeAspect="1"/>
          </p:cNvPicPr>
          <p:nvPr/>
        </p:nvPicPr>
        <p:blipFill>
          <a:blip r:embed="rId6"/>
          <a:stretch>
            <a:fillRect/>
          </a:stretch>
        </p:blipFill>
        <p:spPr>
          <a:xfrm>
            <a:off x="405384" y="6377940"/>
            <a:ext cx="1274174" cy="347502"/>
          </a:xfrm>
          <a:prstGeom prst="rect">
            <a:avLst/>
          </a:prstGeom>
        </p:spPr>
      </p:pic>
      <p:pic>
        <p:nvPicPr>
          <p:cNvPr id="16" name="Image 15"/>
          <p:cNvPicPr>
            <a:picLocks noChangeAspect="1"/>
          </p:cNvPicPr>
          <p:nvPr/>
        </p:nvPicPr>
        <p:blipFill>
          <a:blip r:embed="rId7"/>
          <a:stretch>
            <a:fillRect/>
          </a:stretch>
        </p:blipFill>
        <p:spPr>
          <a:xfrm>
            <a:off x="10515600" y="6377940"/>
            <a:ext cx="1408298" cy="3596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97173" y="1053465"/>
            <a:ext cx="5280660" cy="360680"/>
          </a:xfrm>
          <a:prstGeom prst="rect">
            <a:avLst/>
          </a:prstGeom>
        </p:spPr>
        <p:txBody>
          <a:bodyPr vert="horz" wrap="square" lIns="0" tIns="12065" rIns="0" bIns="0" rtlCol="0">
            <a:spAutoFit/>
          </a:bodyPr>
          <a:lstStyle/>
          <a:p>
            <a:pPr marL="12700">
              <a:lnSpc>
                <a:spcPct val="100000"/>
              </a:lnSpc>
              <a:spcBef>
                <a:spcPts val="95"/>
              </a:spcBef>
            </a:pPr>
            <a:r>
              <a:rPr sz="2200" spc="20" dirty="0">
                <a:latin typeface="Marianne" panose="02000000000000000000" pitchFamily="2" charset="0"/>
                <a:cs typeface="Verdana"/>
              </a:rPr>
              <a:t>Out</a:t>
            </a:r>
            <a:r>
              <a:rPr sz="2200" spc="10" dirty="0">
                <a:latin typeface="Marianne" panose="02000000000000000000" pitchFamily="2" charset="0"/>
                <a:cs typeface="Verdana"/>
              </a:rPr>
              <a:t>i</a:t>
            </a:r>
            <a:r>
              <a:rPr sz="2200" spc="-100" dirty="0">
                <a:latin typeface="Marianne" panose="02000000000000000000" pitchFamily="2" charset="0"/>
                <a:cs typeface="Verdana"/>
              </a:rPr>
              <a:t>ls</a:t>
            </a:r>
            <a:r>
              <a:rPr sz="2200" spc="-170" dirty="0">
                <a:latin typeface="Marianne" panose="02000000000000000000" pitchFamily="2" charset="0"/>
                <a:cs typeface="Verdana"/>
              </a:rPr>
              <a:t> </a:t>
            </a:r>
            <a:r>
              <a:rPr sz="2200" spc="30" dirty="0">
                <a:latin typeface="Marianne" panose="02000000000000000000" pitchFamily="2" charset="0"/>
                <a:cs typeface="Verdana"/>
              </a:rPr>
              <a:t>d’ac</a:t>
            </a:r>
            <a:r>
              <a:rPr sz="2200" spc="20" dirty="0">
                <a:latin typeface="Marianne" panose="02000000000000000000" pitchFamily="2" charset="0"/>
                <a:cs typeface="Verdana"/>
              </a:rPr>
              <a:t>c</a:t>
            </a:r>
            <a:r>
              <a:rPr sz="2200" spc="-60" dirty="0">
                <a:latin typeface="Marianne" panose="02000000000000000000" pitchFamily="2" charset="0"/>
                <a:cs typeface="Verdana"/>
              </a:rPr>
              <a:t>essibi</a:t>
            </a:r>
            <a:r>
              <a:rPr sz="2200" spc="-25" dirty="0">
                <a:latin typeface="Marianne" panose="02000000000000000000" pitchFamily="2" charset="0"/>
                <a:cs typeface="Verdana"/>
              </a:rPr>
              <a:t>l</a:t>
            </a:r>
            <a:r>
              <a:rPr sz="2200" spc="-15" dirty="0">
                <a:latin typeface="Marianne" panose="02000000000000000000" pitchFamily="2" charset="0"/>
                <a:cs typeface="Verdana"/>
              </a:rPr>
              <a:t>i</a:t>
            </a:r>
            <a:r>
              <a:rPr sz="2200" spc="10" dirty="0">
                <a:latin typeface="Marianne" panose="02000000000000000000" pitchFamily="2" charset="0"/>
                <a:cs typeface="Verdana"/>
              </a:rPr>
              <a:t>té</a:t>
            </a:r>
            <a:r>
              <a:rPr sz="2200" spc="-130" dirty="0">
                <a:latin typeface="Marianne" panose="02000000000000000000" pitchFamily="2" charset="0"/>
                <a:cs typeface="Verdana"/>
              </a:rPr>
              <a:t> </a:t>
            </a:r>
            <a:r>
              <a:rPr sz="2200" spc="5" dirty="0">
                <a:latin typeface="Marianne" panose="02000000000000000000" pitchFamily="2" charset="0"/>
                <a:cs typeface="Verdana"/>
              </a:rPr>
              <a:t>du</a:t>
            </a:r>
            <a:r>
              <a:rPr sz="2200" spc="-175" dirty="0">
                <a:latin typeface="Marianne" panose="02000000000000000000" pitchFamily="2" charset="0"/>
                <a:cs typeface="Verdana"/>
              </a:rPr>
              <a:t> </a:t>
            </a:r>
            <a:r>
              <a:rPr sz="2200" spc="-55" dirty="0">
                <a:latin typeface="Marianne" panose="02000000000000000000" pitchFamily="2" charset="0"/>
                <a:cs typeface="Verdana"/>
              </a:rPr>
              <a:t>numér</a:t>
            </a:r>
            <a:r>
              <a:rPr sz="2200" spc="-15" dirty="0">
                <a:latin typeface="Marianne" panose="02000000000000000000" pitchFamily="2" charset="0"/>
                <a:cs typeface="Verdana"/>
              </a:rPr>
              <a:t>i</a:t>
            </a:r>
            <a:r>
              <a:rPr sz="2200" spc="5" dirty="0">
                <a:latin typeface="Marianne" panose="02000000000000000000" pitchFamily="2" charset="0"/>
                <a:cs typeface="Verdana"/>
              </a:rPr>
              <a:t>q</a:t>
            </a:r>
            <a:r>
              <a:rPr sz="2200" spc="10" dirty="0">
                <a:latin typeface="Marianne" panose="02000000000000000000" pitchFamily="2" charset="0"/>
                <a:cs typeface="Verdana"/>
              </a:rPr>
              <a:t>u</a:t>
            </a:r>
            <a:r>
              <a:rPr sz="2200" spc="-35" dirty="0">
                <a:latin typeface="Marianne" panose="02000000000000000000" pitchFamily="2" charset="0"/>
                <a:cs typeface="Verdana"/>
              </a:rPr>
              <a:t>e</a:t>
            </a:r>
            <a:r>
              <a:rPr sz="2200" spc="-175" dirty="0">
                <a:latin typeface="Marianne" panose="02000000000000000000" pitchFamily="2" charset="0"/>
                <a:cs typeface="Verdana"/>
              </a:rPr>
              <a:t> </a:t>
            </a:r>
            <a:r>
              <a:rPr sz="2200" spc="-175" dirty="0">
                <a:latin typeface="Marianne" panose="02000000000000000000" pitchFamily="2" charset="0"/>
                <a:cs typeface="Lucida Sans Unicode"/>
              </a:rPr>
              <a:t>3/3</a:t>
            </a:r>
            <a:endParaRPr sz="2200" dirty="0">
              <a:latin typeface="Marianne" panose="02000000000000000000" pitchFamily="2" charset="0"/>
              <a:cs typeface="Lucida Sans Unicode"/>
            </a:endParaRPr>
          </a:p>
        </p:txBody>
      </p:sp>
      <p:pic>
        <p:nvPicPr>
          <p:cNvPr id="3" name="object 3"/>
          <p:cNvPicPr/>
          <p:nvPr/>
        </p:nvPicPr>
        <p:blipFill>
          <a:blip r:embed="rId2" cstate="print"/>
          <a:stretch>
            <a:fillRect/>
          </a:stretch>
        </p:blipFill>
        <p:spPr>
          <a:xfrm>
            <a:off x="2848355" y="2351532"/>
            <a:ext cx="6492240" cy="3782567"/>
          </a:xfrm>
          <a:prstGeom prst="rect">
            <a:avLst/>
          </a:prstGeom>
        </p:spPr>
      </p:pic>
      <p:sp>
        <p:nvSpPr>
          <p:cNvPr id="4" name="object 4"/>
          <p:cNvSpPr txBox="1"/>
          <p:nvPr/>
        </p:nvSpPr>
        <p:spPr>
          <a:xfrm>
            <a:off x="1183335" y="2050542"/>
            <a:ext cx="10106660" cy="212238"/>
          </a:xfrm>
          <a:prstGeom prst="rect">
            <a:avLst/>
          </a:prstGeom>
        </p:spPr>
        <p:txBody>
          <a:bodyPr vert="horz" wrap="square" lIns="0" tIns="12065" rIns="0" bIns="0" rtlCol="0">
            <a:spAutoFit/>
          </a:bodyPr>
          <a:lstStyle/>
          <a:p>
            <a:pPr marL="12700">
              <a:lnSpc>
                <a:spcPct val="100000"/>
              </a:lnSpc>
              <a:spcBef>
                <a:spcPts val="95"/>
              </a:spcBef>
            </a:pPr>
            <a:r>
              <a:rPr sz="1300" spc="-45" dirty="0">
                <a:latin typeface="Marianne" panose="02000000000000000000" pitchFamily="2" charset="0"/>
                <a:cs typeface="Lucida Sans Unicode"/>
              </a:rPr>
              <a:t>3</a:t>
            </a:r>
            <a:r>
              <a:rPr sz="1300" spc="-55" dirty="0">
                <a:latin typeface="Marianne" panose="02000000000000000000" pitchFamily="2" charset="0"/>
                <a:cs typeface="Lucida Sans Unicode"/>
              </a:rPr>
              <a:t> </a:t>
            </a:r>
            <a:r>
              <a:rPr sz="1300" spc="-15" dirty="0">
                <a:latin typeface="Marianne" panose="02000000000000000000" pitchFamily="2" charset="0"/>
                <a:cs typeface="Lucida Sans Unicode"/>
              </a:rPr>
              <a:t>f</a:t>
            </a:r>
            <a:r>
              <a:rPr sz="1300" spc="-15" dirty="0">
                <a:latin typeface="Marianne" panose="02000000000000000000" pitchFamily="2" charset="0"/>
                <a:cs typeface="Verdana"/>
              </a:rPr>
              <a:t>ormations</a:t>
            </a:r>
            <a:r>
              <a:rPr sz="1300" spc="-80" dirty="0">
                <a:latin typeface="Marianne" panose="02000000000000000000" pitchFamily="2" charset="0"/>
                <a:cs typeface="Verdana"/>
              </a:rPr>
              <a:t> </a:t>
            </a:r>
            <a:r>
              <a:rPr sz="1300" spc="-55" dirty="0">
                <a:latin typeface="Marianne" panose="02000000000000000000" pitchFamily="2" charset="0"/>
                <a:cs typeface="Verdana"/>
              </a:rPr>
              <a:t>à</a:t>
            </a:r>
            <a:r>
              <a:rPr sz="1300" spc="-105" dirty="0">
                <a:latin typeface="Marianne" panose="02000000000000000000" pitchFamily="2" charset="0"/>
                <a:cs typeface="Verdana"/>
              </a:rPr>
              <a:t> </a:t>
            </a:r>
            <a:r>
              <a:rPr sz="1300" spc="-10" dirty="0">
                <a:latin typeface="Marianne" panose="02000000000000000000" pitchFamily="2" charset="0"/>
                <a:cs typeface="Verdana"/>
              </a:rPr>
              <a:t>destination</a:t>
            </a:r>
            <a:r>
              <a:rPr sz="1300" spc="-55" dirty="0">
                <a:latin typeface="Marianne" panose="02000000000000000000" pitchFamily="2" charset="0"/>
                <a:cs typeface="Verdana"/>
              </a:rPr>
              <a:t> </a:t>
            </a:r>
            <a:r>
              <a:rPr sz="1300" spc="-30" dirty="0">
                <a:latin typeface="Marianne" panose="02000000000000000000" pitchFamily="2" charset="0"/>
                <a:cs typeface="Verdana"/>
              </a:rPr>
              <a:t>des</a:t>
            </a:r>
            <a:r>
              <a:rPr sz="1300" spc="-105" dirty="0">
                <a:latin typeface="Marianne" panose="02000000000000000000" pitchFamily="2" charset="0"/>
                <a:cs typeface="Verdana"/>
              </a:rPr>
              <a:t> </a:t>
            </a:r>
            <a:r>
              <a:rPr sz="1300" spc="-45" dirty="0">
                <a:latin typeface="Marianne" panose="02000000000000000000" pitchFamily="2" charset="0"/>
                <a:cs typeface="Verdana"/>
              </a:rPr>
              <a:t>agents</a:t>
            </a:r>
            <a:r>
              <a:rPr sz="1300" spc="-95" dirty="0">
                <a:latin typeface="Marianne" panose="02000000000000000000" pitchFamily="2" charset="0"/>
                <a:cs typeface="Verdana"/>
              </a:rPr>
              <a:t> </a:t>
            </a:r>
            <a:r>
              <a:rPr sz="1300" spc="10" dirty="0">
                <a:latin typeface="Marianne" panose="02000000000000000000" pitchFamily="2" charset="0"/>
                <a:cs typeface="Verdana"/>
              </a:rPr>
              <a:t>de</a:t>
            </a:r>
            <a:r>
              <a:rPr sz="1300" spc="-95" dirty="0">
                <a:latin typeface="Marianne" panose="02000000000000000000" pitchFamily="2" charset="0"/>
                <a:cs typeface="Verdana"/>
              </a:rPr>
              <a:t> </a:t>
            </a:r>
            <a:r>
              <a:rPr sz="1300" spc="-35" dirty="0">
                <a:latin typeface="Marianne" panose="02000000000000000000" pitchFamily="2" charset="0"/>
                <a:cs typeface="Verdana"/>
              </a:rPr>
              <a:t>la</a:t>
            </a:r>
            <a:r>
              <a:rPr sz="1300" spc="-110" dirty="0">
                <a:latin typeface="Marianne" panose="02000000000000000000" pitchFamily="2" charset="0"/>
                <a:cs typeface="Verdana"/>
              </a:rPr>
              <a:t> </a:t>
            </a:r>
            <a:r>
              <a:rPr sz="1300" spc="15" dirty="0">
                <a:latin typeface="Marianne" panose="02000000000000000000" pitchFamily="2" charset="0"/>
                <a:cs typeface="Verdana"/>
              </a:rPr>
              <a:t>fonction</a:t>
            </a:r>
            <a:r>
              <a:rPr sz="1300" spc="-50" dirty="0">
                <a:latin typeface="Marianne" panose="02000000000000000000" pitchFamily="2" charset="0"/>
                <a:cs typeface="Verdana"/>
              </a:rPr>
              <a:t> </a:t>
            </a:r>
            <a:r>
              <a:rPr sz="1300" spc="-5" dirty="0">
                <a:latin typeface="Marianne" panose="02000000000000000000" pitchFamily="2" charset="0"/>
                <a:cs typeface="Verdana"/>
              </a:rPr>
              <a:t>publique</a:t>
            </a:r>
            <a:r>
              <a:rPr sz="1300" spc="-55" dirty="0">
                <a:latin typeface="Marianne" panose="02000000000000000000" pitchFamily="2" charset="0"/>
                <a:cs typeface="Verdana"/>
              </a:rPr>
              <a:t> </a:t>
            </a:r>
            <a:r>
              <a:rPr sz="1300" spc="-10" dirty="0">
                <a:latin typeface="Marianne" panose="02000000000000000000" pitchFamily="2" charset="0"/>
                <a:cs typeface="Verdana"/>
              </a:rPr>
              <a:t>d’Etat</a:t>
            </a:r>
            <a:r>
              <a:rPr sz="1300" spc="-80" dirty="0">
                <a:latin typeface="Marianne" panose="02000000000000000000" pitchFamily="2" charset="0"/>
                <a:cs typeface="Verdana"/>
              </a:rPr>
              <a:t> </a:t>
            </a:r>
            <a:r>
              <a:rPr sz="1300" spc="-65" dirty="0">
                <a:latin typeface="Marianne" panose="02000000000000000000" pitchFamily="2" charset="0"/>
                <a:cs typeface="Verdana"/>
              </a:rPr>
              <a:t>sur</a:t>
            </a:r>
            <a:r>
              <a:rPr sz="1300" spc="-95" dirty="0">
                <a:latin typeface="Marianne" panose="02000000000000000000" pitchFamily="2" charset="0"/>
                <a:cs typeface="Verdana"/>
              </a:rPr>
              <a:t> </a:t>
            </a:r>
            <a:r>
              <a:rPr sz="1300" spc="-15" dirty="0">
                <a:latin typeface="Marianne" panose="02000000000000000000" pitchFamily="2" charset="0"/>
                <a:cs typeface="Verdana"/>
              </a:rPr>
              <a:t>l’accessibilité</a:t>
            </a:r>
            <a:r>
              <a:rPr sz="1300" spc="-80" dirty="0">
                <a:latin typeface="Marianne" panose="02000000000000000000" pitchFamily="2" charset="0"/>
                <a:cs typeface="Verdana"/>
              </a:rPr>
              <a:t> </a:t>
            </a:r>
            <a:r>
              <a:rPr sz="1300" spc="-25" dirty="0">
                <a:latin typeface="Marianne" panose="02000000000000000000" pitchFamily="2" charset="0"/>
                <a:cs typeface="Verdana"/>
              </a:rPr>
              <a:t>numérique</a:t>
            </a:r>
            <a:r>
              <a:rPr sz="1300" spc="-75" dirty="0">
                <a:latin typeface="Marianne" panose="02000000000000000000" pitchFamily="2" charset="0"/>
                <a:cs typeface="Verdana"/>
              </a:rPr>
              <a:t> </a:t>
            </a:r>
            <a:r>
              <a:rPr sz="1300" spc="-65" dirty="0">
                <a:latin typeface="Marianne" panose="02000000000000000000" pitchFamily="2" charset="0"/>
                <a:cs typeface="Verdana"/>
              </a:rPr>
              <a:t>sur</a:t>
            </a:r>
            <a:r>
              <a:rPr sz="1300" spc="-105" dirty="0">
                <a:latin typeface="Marianne" panose="02000000000000000000" pitchFamily="2" charset="0"/>
                <a:cs typeface="Verdana"/>
              </a:rPr>
              <a:t> </a:t>
            </a:r>
            <a:r>
              <a:rPr sz="1300" spc="-20" dirty="0">
                <a:latin typeface="Marianne" panose="02000000000000000000" pitchFamily="2" charset="0"/>
                <a:cs typeface="Verdana"/>
              </a:rPr>
              <a:t>le</a:t>
            </a:r>
            <a:r>
              <a:rPr sz="1300" spc="-100" dirty="0">
                <a:latin typeface="Marianne" panose="02000000000000000000" pitchFamily="2" charset="0"/>
                <a:cs typeface="Verdana"/>
              </a:rPr>
              <a:t> </a:t>
            </a:r>
            <a:r>
              <a:rPr sz="1300" spc="-30" dirty="0">
                <a:latin typeface="Marianne" panose="02000000000000000000" pitchFamily="2" charset="0"/>
                <a:cs typeface="Verdana"/>
              </a:rPr>
              <a:t>site</a:t>
            </a:r>
            <a:r>
              <a:rPr sz="1300" spc="-105" dirty="0">
                <a:latin typeface="Marianne" panose="02000000000000000000" pitchFamily="2" charset="0"/>
                <a:cs typeface="Verdana"/>
              </a:rPr>
              <a:t> </a:t>
            </a:r>
            <a:r>
              <a:rPr sz="1300" spc="10" dirty="0">
                <a:latin typeface="Marianne" panose="02000000000000000000" pitchFamily="2" charset="0"/>
                <a:cs typeface="Verdana"/>
              </a:rPr>
              <a:t>MENTOR</a:t>
            </a:r>
            <a:r>
              <a:rPr sz="1300" spc="-70" dirty="0">
                <a:latin typeface="Marianne" panose="02000000000000000000" pitchFamily="2" charset="0"/>
                <a:cs typeface="Verdana"/>
              </a:rPr>
              <a:t> </a:t>
            </a:r>
            <a:r>
              <a:rPr sz="1300" spc="-55" dirty="0">
                <a:latin typeface="Marianne" panose="02000000000000000000" pitchFamily="2" charset="0"/>
                <a:cs typeface="Verdana"/>
              </a:rPr>
              <a:t>à</a:t>
            </a:r>
            <a:r>
              <a:rPr sz="1300" spc="-114" dirty="0">
                <a:latin typeface="Marianne" panose="02000000000000000000" pitchFamily="2" charset="0"/>
                <a:cs typeface="Verdana"/>
              </a:rPr>
              <a:t> </a:t>
            </a:r>
            <a:r>
              <a:rPr sz="1300" spc="5" dirty="0">
                <a:latin typeface="Marianne" panose="02000000000000000000" pitchFamily="2" charset="0"/>
                <a:cs typeface="Verdana"/>
              </a:rPr>
              <a:t>ce</a:t>
            </a:r>
            <a:r>
              <a:rPr sz="1300" spc="-105" dirty="0">
                <a:latin typeface="Marianne" panose="02000000000000000000" pitchFamily="2" charset="0"/>
                <a:cs typeface="Verdana"/>
              </a:rPr>
              <a:t> </a:t>
            </a:r>
            <a:r>
              <a:rPr sz="1300" spc="-55" dirty="0">
                <a:latin typeface="Marianne" panose="02000000000000000000" pitchFamily="2" charset="0"/>
                <a:cs typeface="Verdana"/>
              </a:rPr>
              <a:t>jour.</a:t>
            </a:r>
            <a:endParaRPr sz="1300" dirty="0">
              <a:latin typeface="Marianne" panose="02000000000000000000" pitchFamily="2" charset="0"/>
              <a:cs typeface="Verdana"/>
            </a:endParaRPr>
          </a:p>
        </p:txBody>
      </p:sp>
      <p:sp>
        <p:nvSpPr>
          <p:cNvPr id="5" name="object 5"/>
          <p:cNvSpPr txBox="1"/>
          <p:nvPr/>
        </p:nvSpPr>
        <p:spPr>
          <a:xfrm>
            <a:off x="7141145" y="6175606"/>
            <a:ext cx="2873375" cy="197490"/>
          </a:xfrm>
          <a:prstGeom prst="rect">
            <a:avLst/>
          </a:prstGeom>
        </p:spPr>
        <p:txBody>
          <a:bodyPr vert="horz" wrap="square" lIns="0" tIns="12700" rIns="0" bIns="0" rtlCol="0">
            <a:spAutoFit/>
          </a:bodyPr>
          <a:lstStyle/>
          <a:p>
            <a:pPr marL="12700">
              <a:lnSpc>
                <a:spcPct val="100000"/>
              </a:lnSpc>
              <a:spcBef>
                <a:spcPts val="100"/>
              </a:spcBef>
            </a:pPr>
            <a:r>
              <a:rPr lang="fr-FR" sz="1200" dirty="0" smtClean="0">
                <a:hlinkClick r:id="rId3"/>
              </a:rPr>
              <a:t>Se </a:t>
            </a:r>
            <a:r>
              <a:rPr lang="fr-FR" sz="1200" dirty="0">
                <a:hlinkClick r:id="rId3"/>
              </a:rPr>
              <a:t>connecter sur le site | Mentor</a:t>
            </a:r>
            <a:endParaRPr sz="1200" dirty="0">
              <a:latin typeface="Calibri"/>
              <a:cs typeface="Calibri"/>
            </a:endParaRPr>
          </a:p>
        </p:txBody>
      </p:sp>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pic>
        <p:nvPicPr>
          <p:cNvPr id="14" name="Image 13"/>
          <p:cNvPicPr>
            <a:picLocks noChangeAspect="1"/>
          </p:cNvPicPr>
          <p:nvPr/>
        </p:nvPicPr>
        <p:blipFill>
          <a:blip r:embed="rId6"/>
          <a:stretch>
            <a:fillRect/>
          </a:stretch>
        </p:blipFill>
        <p:spPr>
          <a:xfrm>
            <a:off x="405384" y="6377940"/>
            <a:ext cx="1274174" cy="347502"/>
          </a:xfrm>
          <a:prstGeom prst="rect">
            <a:avLst/>
          </a:prstGeom>
        </p:spPr>
      </p:pic>
      <p:pic>
        <p:nvPicPr>
          <p:cNvPr id="15" name="Image 14"/>
          <p:cNvPicPr>
            <a:picLocks noChangeAspect="1"/>
          </p:cNvPicPr>
          <p:nvPr/>
        </p:nvPicPr>
        <p:blipFill>
          <a:blip r:embed="rId7"/>
          <a:stretch>
            <a:fillRect/>
          </a:stretch>
        </p:blipFill>
        <p:spPr>
          <a:xfrm>
            <a:off x="10585846" y="6407707"/>
            <a:ext cx="1408298" cy="3596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03090" y="1360423"/>
            <a:ext cx="4568825" cy="360680"/>
          </a:xfrm>
          <a:prstGeom prst="rect">
            <a:avLst/>
          </a:prstGeom>
        </p:spPr>
        <p:txBody>
          <a:bodyPr vert="horz" wrap="square" lIns="0" tIns="12065" rIns="0" bIns="0" rtlCol="0">
            <a:spAutoFit/>
          </a:bodyPr>
          <a:lstStyle/>
          <a:p>
            <a:pPr marL="12700">
              <a:lnSpc>
                <a:spcPct val="100000"/>
              </a:lnSpc>
              <a:spcBef>
                <a:spcPts val="95"/>
              </a:spcBef>
            </a:pPr>
            <a:r>
              <a:rPr sz="2200" spc="20" dirty="0">
                <a:latin typeface="Marianne" panose="02000000000000000000" pitchFamily="2" charset="0"/>
                <a:cs typeface="Verdana"/>
              </a:rPr>
              <a:t>Out</a:t>
            </a:r>
            <a:r>
              <a:rPr sz="2200" spc="10" dirty="0">
                <a:latin typeface="Marianne" panose="02000000000000000000" pitchFamily="2" charset="0"/>
                <a:cs typeface="Verdana"/>
              </a:rPr>
              <a:t>i</a:t>
            </a:r>
            <a:r>
              <a:rPr sz="2200" spc="-100" dirty="0">
                <a:latin typeface="Marianne" panose="02000000000000000000" pitchFamily="2" charset="0"/>
                <a:cs typeface="Verdana"/>
              </a:rPr>
              <a:t>ls</a:t>
            </a:r>
            <a:r>
              <a:rPr sz="2200" spc="-170" dirty="0">
                <a:latin typeface="Marianne" panose="02000000000000000000" pitchFamily="2" charset="0"/>
                <a:cs typeface="Verdana"/>
              </a:rPr>
              <a:t> </a:t>
            </a:r>
            <a:r>
              <a:rPr sz="2200" spc="30" dirty="0">
                <a:latin typeface="Marianne" panose="02000000000000000000" pitchFamily="2" charset="0"/>
                <a:cs typeface="Verdana"/>
              </a:rPr>
              <a:t>d’ac</a:t>
            </a:r>
            <a:r>
              <a:rPr sz="2200" spc="20" dirty="0">
                <a:latin typeface="Marianne" panose="02000000000000000000" pitchFamily="2" charset="0"/>
                <a:cs typeface="Verdana"/>
              </a:rPr>
              <a:t>c</a:t>
            </a:r>
            <a:r>
              <a:rPr sz="2200" spc="-60" dirty="0">
                <a:latin typeface="Marianne" panose="02000000000000000000" pitchFamily="2" charset="0"/>
                <a:cs typeface="Verdana"/>
              </a:rPr>
              <a:t>essibi</a:t>
            </a:r>
            <a:r>
              <a:rPr sz="2200" spc="-25" dirty="0">
                <a:latin typeface="Marianne" panose="02000000000000000000" pitchFamily="2" charset="0"/>
                <a:cs typeface="Verdana"/>
              </a:rPr>
              <a:t>l</a:t>
            </a:r>
            <a:r>
              <a:rPr sz="2200" spc="-15" dirty="0">
                <a:latin typeface="Marianne" panose="02000000000000000000" pitchFamily="2" charset="0"/>
                <a:cs typeface="Verdana"/>
              </a:rPr>
              <a:t>i</a:t>
            </a:r>
            <a:r>
              <a:rPr sz="2200" spc="10" dirty="0">
                <a:latin typeface="Marianne" panose="02000000000000000000" pitchFamily="2" charset="0"/>
                <a:cs typeface="Verdana"/>
              </a:rPr>
              <a:t>té</a:t>
            </a:r>
            <a:r>
              <a:rPr sz="2200" spc="-130" dirty="0">
                <a:latin typeface="Marianne" panose="02000000000000000000" pitchFamily="2" charset="0"/>
                <a:cs typeface="Verdana"/>
              </a:rPr>
              <a:t> </a:t>
            </a:r>
            <a:r>
              <a:rPr sz="2200" spc="25" dirty="0">
                <a:latin typeface="Marianne" panose="02000000000000000000" pitchFamily="2" charset="0"/>
                <a:cs typeface="Verdana"/>
              </a:rPr>
              <a:t>ph</a:t>
            </a:r>
            <a:r>
              <a:rPr sz="2200" spc="-55" dirty="0">
                <a:latin typeface="Marianne" panose="02000000000000000000" pitchFamily="2" charset="0"/>
                <a:cs typeface="Verdana"/>
              </a:rPr>
              <a:t>ysiq</a:t>
            </a:r>
            <a:r>
              <a:rPr sz="2200" spc="-65" dirty="0">
                <a:latin typeface="Marianne" panose="02000000000000000000" pitchFamily="2" charset="0"/>
                <a:cs typeface="Verdana"/>
              </a:rPr>
              <a:t>u</a:t>
            </a:r>
            <a:r>
              <a:rPr sz="2200" spc="-35" dirty="0">
                <a:latin typeface="Marianne" panose="02000000000000000000" pitchFamily="2" charset="0"/>
                <a:cs typeface="Verdana"/>
              </a:rPr>
              <a:t>e</a:t>
            </a:r>
            <a:r>
              <a:rPr sz="2200" spc="-185" dirty="0">
                <a:latin typeface="Marianne" panose="02000000000000000000" pitchFamily="2" charset="0"/>
                <a:cs typeface="Verdana"/>
              </a:rPr>
              <a:t> </a:t>
            </a:r>
            <a:r>
              <a:rPr sz="2200" spc="-380" dirty="0">
                <a:latin typeface="Marianne" panose="02000000000000000000" pitchFamily="2" charset="0"/>
                <a:cs typeface="Verdana"/>
              </a:rPr>
              <a:t>1</a:t>
            </a:r>
            <a:r>
              <a:rPr sz="2200" spc="-150" dirty="0">
                <a:latin typeface="Marianne" panose="02000000000000000000" pitchFamily="2" charset="0"/>
                <a:cs typeface="Verdana"/>
              </a:rPr>
              <a:t>/2</a:t>
            </a:r>
            <a:endParaRPr sz="2200" dirty="0">
              <a:latin typeface="Marianne" panose="02000000000000000000" pitchFamily="2" charset="0"/>
              <a:cs typeface="Verdana"/>
            </a:endParaRPr>
          </a:p>
        </p:txBody>
      </p:sp>
      <p:sp>
        <p:nvSpPr>
          <p:cNvPr id="3" name="object 3"/>
          <p:cNvSpPr txBox="1"/>
          <p:nvPr/>
        </p:nvSpPr>
        <p:spPr>
          <a:xfrm>
            <a:off x="7239000" y="2204098"/>
            <a:ext cx="2179955" cy="212238"/>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Marianne" panose="02000000000000000000" pitchFamily="2" charset="0"/>
                <a:cs typeface="Arial"/>
              </a:rPr>
              <a:t>Accessibilité</a:t>
            </a:r>
            <a:r>
              <a:rPr sz="1300" b="1" spc="5" dirty="0">
                <a:latin typeface="Marianne" panose="02000000000000000000" pitchFamily="2" charset="0"/>
                <a:cs typeface="Arial"/>
              </a:rPr>
              <a:t> </a:t>
            </a:r>
            <a:r>
              <a:rPr sz="1300" b="1" spc="20" dirty="0">
                <a:latin typeface="Marianne" panose="02000000000000000000" pitchFamily="2" charset="0"/>
                <a:cs typeface="Arial"/>
              </a:rPr>
              <a:t>du</a:t>
            </a:r>
            <a:r>
              <a:rPr sz="1300" b="1" spc="-35" dirty="0">
                <a:latin typeface="Marianne" panose="02000000000000000000" pitchFamily="2" charset="0"/>
                <a:cs typeface="Arial"/>
              </a:rPr>
              <a:t> </a:t>
            </a:r>
            <a:r>
              <a:rPr sz="1300" b="1" spc="20" dirty="0">
                <a:latin typeface="Marianne" panose="02000000000000000000" pitchFamily="2" charset="0"/>
                <a:cs typeface="Arial"/>
              </a:rPr>
              <a:t>logement</a:t>
            </a:r>
            <a:r>
              <a:rPr sz="1300" b="1" spc="-20" dirty="0">
                <a:latin typeface="Marianne" panose="02000000000000000000" pitchFamily="2" charset="0"/>
                <a:cs typeface="Arial"/>
              </a:rPr>
              <a:t> </a:t>
            </a:r>
            <a:r>
              <a:rPr sz="1300" b="1" spc="-85" dirty="0">
                <a:latin typeface="Marianne" panose="02000000000000000000" pitchFamily="2" charset="0"/>
                <a:cs typeface="Arial"/>
              </a:rPr>
              <a:t>:</a:t>
            </a:r>
            <a:endParaRPr sz="1300" dirty="0">
              <a:latin typeface="Marianne" panose="02000000000000000000" pitchFamily="2" charset="0"/>
              <a:cs typeface="Arial"/>
            </a:endParaRPr>
          </a:p>
        </p:txBody>
      </p:sp>
      <p:sp>
        <p:nvSpPr>
          <p:cNvPr id="4" name="object 4"/>
          <p:cNvSpPr txBox="1"/>
          <p:nvPr/>
        </p:nvSpPr>
        <p:spPr>
          <a:xfrm>
            <a:off x="7158037" y="2646470"/>
            <a:ext cx="4521835" cy="1214120"/>
          </a:xfrm>
          <a:prstGeom prst="rect">
            <a:avLst/>
          </a:prstGeom>
        </p:spPr>
        <p:txBody>
          <a:bodyPr vert="horz" wrap="square" lIns="0" tIns="12065" rIns="0" bIns="0" rtlCol="0">
            <a:spAutoFit/>
          </a:bodyPr>
          <a:lstStyle/>
          <a:p>
            <a:pPr marL="299085" marR="5080" indent="-287020">
              <a:lnSpc>
                <a:spcPct val="100000"/>
              </a:lnSpc>
              <a:spcBef>
                <a:spcPts val="95"/>
              </a:spcBef>
              <a:buClr>
                <a:srgbClr val="000000"/>
              </a:buClr>
              <a:buFont typeface="Arial MT"/>
              <a:buChar char="•"/>
              <a:tabLst>
                <a:tab pos="299085" algn="l"/>
                <a:tab pos="299720" algn="l"/>
              </a:tabLst>
            </a:pPr>
            <a:r>
              <a:rPr sz="1300" u="sng" spc="100" dirty="0">
                <a:solidFill>
                  <a:srgbClr val="0462C1"/>
                </a:solidFill>
                <a:uFill>
                  <a:solidFill>
                    <a:srgbClr val="0462C1"/>
                  </a:solidFill>
                </a:uFill>
                <a:latin typeface="Marianne" panose="02000000000000000000" pitchFamily="2" charset="0"/>
                <a:cs typeface="Lucida Sans Unicode"/>
                <a:hlinkClick r:id="rId2"/>
              </a:rPr>
              <a:t>G</a:t>
            </a:r>
            <a:r>
              <a:rPr sz="1300" u="sng" dirty="0">
                <a:solidFill>
                  <a:srgbClr val="0462C1"/>
                </a:solidFill>
                <a:uFill>
                  <a:solidFill>
                    <a:srgbClr val="0462C1"/>
                  </a:solidFill>
                </a:uFill>
                <a:latin typeface="Marianne" panose="02000000000000000000" pitchFamily="2" charset="0"/>
                <a:cs typeface="Lucida Sans Unicode"/>
                <a:hlinkClick r:id="rId2"/>
              </a:rPr>
              <a:t>uide</a:t>
            </a:r>
            <a:r>
              <a:rPr sz="1300" spc="-40" dirty="0">
                <a:solidFill>
                  <a:srgbClr val="0462C1"/>
                </a:solidFill>
                <a:latin typeface="Marianne" panose="02000000000000000000" pitchFamily="2" charset="0"/>
                <a:cs typeface="Lucida Sans Unicode"/>
                <a:hlinkClick r:id="rId2"/>
              </a:rPr>
              <a:t> </a:t>
            </a:r>
            <a:r>
              <a:rPr sz="1300" spc="-45" dirty="0">
                <a:latin typeface="Marianne" panose="02000000000000000000" pitchFamily="2" charset="0"/>
                <a:cs typeface="Lucida Sans Unicode"/>
              </a:rPr>
              <a:t>sur</a:t>
            </a:r>
            <a:r>
              <a:rPr sz="1300" spc="-65" dirty="0">
                <a:latin typeface="Marianne" panose="02000000000000000000" pitchFamily="2" charset="0"/>
                <a:cs typeface="Lucida Sans Unicode"/>
              </a:rPr>
              <a:t> </a:t>
            </a:r>
            <a:r>
              <a:rPr sz="1300" spc="5" dirty="0">
                <a:latin typeface="Marianne" panose="02000000000000000000" pitchFamily="2" charset="0"/>
                <a:cs typeface="Lucida Sans Unicode"/>
              </a:rPr>
              <a:t>«</a:t>
            </a:r>
            <a:r>
              <a:rPr sz="1300" spc="-60" dirty="0">
                <a:latin typeface="Marianne" panose="02000000000000000000" pitchFamily="2" charset="0"/>
                <a:cs typeface="Lucida Sans Unicode"/>
              </a:rPr>
              <a:t> </a:t>
            </a:r>
            <a:r>
              <a:rPr sz="1300" spc="-60" dirty="0">
                <a:latin typeface="Marianne" panose="02000000000000000000" pitchFamily="2" charset="0"/>
                <a:cs typeface="Verdana"/>
              </a:rPr>
              <a:t>L</a:t>
            </a:r>
            <a:r>
              <a:rPr sz="1300" dirty="0">
                <a:latin typeface="Marianne" panose="02000000000000000000" pitchFamily="2" charset="0"/>
                <a:cs typeface="Verdana"/>
              </a:rPr>
              <a:t>’adap</a:t>
            </a:r>
            <a:r>
              <a:rPr sz="1300" spc="-5" dirty="0">
                <a:latin typeface="Marianne" panose="02000000000000000000" pitchFamily="2" charset="0"/>
                <a:cs typeface="Verdana"/>
              </a:rPr>
              <a:t>t</a:t>
            </a:r>
            <a:r>
              <a:rPr sz="1300" spc="-15" dirty="0">
                <a:latin typeface="Marianne" panose="02000000000000000000" pitchFamily="2" charset="0"/>
                <a:cs typeface="Verdana"/>
              </a:rPr>
              <a:t>ati</a:t>
            </a:r>
            <a:r>
              <a:rPr sz="1300" spc="10" dirty="0">
                <a:latin typeface="Marianne" panose="02000000000000000000" pitchFamily="2" charset="0"/>
                <a:cs typeface="Verdana"/>
              </a:rPr>
              <a:t>on</a:t>
            </a:r>
            <a:r>
              <a:rPr sz="1300" spc="-65" dirty="0">
                <a:latin typeface="Marianne" panose="02000000000000000000" pitchFamily="2" charset="0"/>
                <a:cs typeface="Verdana"/>
              </a:rPr>
              <a:t> </a:t>
            </a:r>
            <a:r>
              <a:rPr sz="1300" dirty="0">
                <a:latin typeface="Marianne" panose="02000000000000000000" pitchFamily="2" charset="0"/>
                <a:cs typeface="Verdana"/>
              </a:rPr>
              <a:t>du</a:t>
            </a:r>
            <a:r>
              <a:rPr sz="1300" spc="-105" dirty="0">
                <a:latin typeface="Marianne" panose="02000000000000000000" pitchFamily="2" charset="0"/>
                <a:cs typeface="Verdana"/>
              </a:rPr>
              <a:t> </a:t>
            </a:r>
            <a:r>
              <a:rPr sz="1300" spc="-15" dirty="0">
                <a:latin typeface="Marianne" panose="02000000000000000000" pitchFamily="2" charset="0"/>
                <a:cs typeface="Verdana"/>
              </a:rPr>
              <a:t>l</a:t>
            </a:r>
            <a:r>
              <a:rPr sz="1300" spc="-20" dirty="0">
                <a:latin typeface="Marianne" panose="02000000000000000000" pitchFamily="2" charset="0"/>
                <a:cs typeface="Verdana"/>
              </a:rPr>
              <a:t>ogement</a:t>
            </a:r>
            <a:r>
              <a:rPr sz="1300" spc="-90" dirty="0">
                <a:latin typeface="Marianne" panose="02000000000000000000" pitchFamily="2" charset="0"/>
                <a:cs typeface="Verdana"/>
              </a:rPr>
              <a:t> </a:t>
            </a:r>
            <a:r>
              <a:rPr sz="1300" spc="-60" dirty="0">
                <a:latin typeface="Marianne" panose="02000000000000000000" pitchFamily="2" charset="0"/>
                <a:cs typeface="Verdana"/>
              </a:rPr>
              <a:t>aux</a:t>
            </a:r>
            <a:r>
              <a:rPr sz="1300" spc="-105" dirty="0">
                <a:latin typeface="Marianne" panose="02000000000000000000" pitchFamily="2" charset="0"/>
                <a:cs typeface="Verdana"/>
              </a:rPr>
              <a:t> </a:t>
            </a:r>
            <a:r>
              <a:rPr sz="1300" spc="-25" dirty="0">
                <a:latin typeface="Marianne" panose="02000000000000000000" pitchFamily="2" charset="0"/>
                <a:cs typeface="Verdana"/>
              </a:rPr>
              <a:t>personnes  </a:t>
            </a:r>
            <a:r>
              <a:rPr sz="1300" spc="5" dirty="0">
                <a:latin typeface="Marianne" panose="02000000000000000000" pitchFamily="2" charset="0"/>
                <a:cs typeface="Lucida Sans Unicode"/>
              </a:rPr>
              <a:t>handicapées</a:t>
            </a:r>
            <a:r>
              <a:rPr sz="1300" spc="-40" dirty="0">
                <a:latin typeface="Marianne" panose="02000000000000000000" pitchFamily="2" charset="0"/>
                <a:cs typeface="Lucida Sans Unicode"/>
              </a:rPr>
              <a:t> </a:t>
            </a:r>
            <a:r>
              <a:rPr sz="1300" spc="40" dirty="0">
                <a:latin typeface="Marianne" panose="02000000000000000000" pitchFamily="2" charset="0"/>
                <a:cs typeface="Lucida Sans Unicode"/>
              </a:rPr>
              <a:t>et</a:t>
            </a:r>
            <a:r>
              <a:rPr sz="1300" spc="-65" dirty="0">
                <a:latin typeface="Marianne" panose="02000000000000000000" pitchFamily="2" charset="0"/>
                <a:cs typeface="Lucida Sans Unicode"/>
              </a:rPr>
              <a:t> </a:t>
            </a:r>
            <a:r>
              <a:rPr sz="1300" spc="-45" dirty="0">
                <a:latin typeface="Marianne" panose="02000000000000000000" pitchFamily="2" charset="0"/>
                <a:cs typeface="Lucida Sans Unicode"/>
              </a:rPr>
              <a:t>aux</a:t>
            </a:r>
            <a:r>
              <a:rPr sz="1300" spc="-60" dirty="0">
                <a:latin typeface="Marianne" panose="02000000000000000000" pitchFamily="2" charset="0"/>
                <a:cs typeface="Lucida Sans Unicode"/>
              </a:rPr>
              <a:t> </a:t>
            </a:r>
            <a:r>
              <a:rPr sz="1300" spc="-10" dirty="0">
                <a:latin typeface="Marianne" panose="02000000000000000000" pitchFamily="2" charset="0"/>
                <a:cs typeface="Lucida Sans Unicode"/>
              </a:rPr>
              <a:t>personnes</a:t>
            </a:r>
            <a:r>
              <a:rPr sz="1300" spc="-45" dirty="0">
                <a:latin typeface="Marianne" panose="02000000000000000000" pitchFamily="2" charset="0"/>
                <a:cs typeface="Lucida Sans Unicode"/>
              </a:rPr>
              <a:t> </a:t>
            </a:r>
            <a:r>
              <a:rPr sz="1300" spc="-25" dirty="0">
                <a:latin typeface="Marianne" panose="02000000000000000000" pitchFamily="2" charset="0"/>
                <a:cs typeface="Lucida Sans Unicode"/>
              </a:rPr>
              <a:t>âgées</a:t>
            </a:r>
            <a:r>
              <a:rPr sz="1300" spc="-60" dirty="0">
                <a:latin typeface="Marianne" panose="02000000000000000000" pitchFamily="2" charset="0"/>
                <a:cs typeface="Lucida Sans Unicode"/>
              </a:rPr>
              <a:t> </a:t>
            </a:r>
            <a:r>
              <a:rPr sz="1300" spc="5" dirty="0">
                <a:latin typeface="Marianne" panose="02000000000000000000" pitchFamily="2" charset="0"/>
                <a:cs typeface="Lucida Sans Unicode"/>
              </a:rPr>
              <a:t>»</a:t>
            </a:r>
            <a:r>
              <a:rPr sz="1300" spc="-55" dirty="0">
                <a:latin typeface="Marianne" panose="02000000000000000000" pitchFamily="2" charset="0"/>
                <a:cs typeface="Lucida Sans Unicode"/>
              </a:rPr>
              <a:t> </a:t>
            </a:r>
            <a:r>
              <a:rPr sz="1300" spc="-35" dirty="0">
                <a:latin typeface="Marianne" panose="02000000000000000000" pitchFamily="2" charset="0"/>
                <a:cs typeface="Lucida Sans Unicode"/>
              </a:rPr>
              <a:t>(MTE-CT)</a:t>
            </a:r>
            <a:endParaRPr sz="1300" dirty="0">
              <a:latin typeface="Marianne" panose="02000000000000000000" pitchFamily="2" charset="0"/>
              <a:cs typeface="Lucida Sans Unicode"/>
            </a:endParaRPr>
          </a:p>
          <a:p>
            <a:pPr marL="299085" marR="38100" indent="-287020">
              <a:lnSpc>
                <a:spcPct val="100000"/>
              </a:lnSpc>
              <a:spcBef>
                <a:spcPts val="1560"/>
              </a:spcBef>
              <a:buClr>
                <a:srgbClr val="000000"/>
              </a:buClr>
              <a:buFont typeface="Arial MT"/>
              <a:buChar char="•"/>
              <a:tabLst>
                <a:tab pos="299085" algn="l"/>
                <a:tab pos="299720" algn="l"/>
              </a:tabLst>
            </a:pPr>
            <a:r>
              <a:rPr sz="1300" u="sng" spc="35" dirty="0">
                <a:solidFill>
                  <a:srgbClr val="0462C1"/>
                </a:solidFill>
                <a:uFill>
                  <a:solidFill>
                    <a:srgbClr val="0462C1"/>
                  </a:solidFill>
                </a:uFill>
                <a:latin typeface="Marianne" panose="02000000000000000000" pitchFamily="2" charset="0"/>
                <a:cs typeface="Verdana"/>
              </a:rPr>
              <a:t>G</a:t>
            </a:r>
            <a:r>
              <a:rPr sz="1300" u="sng" spc="-5" dirty="0">
                <a:solidFill>
                  <a:srgbClr val="0462C1"/>
                </a:solidFill>
                <a:uFill>
                  <a:solidFill>
                    <a:srgbClr val="0462C1"/>
                  </a:solidFill>
                </a:uFill>
                <a:latin typeface="Marianne" panose="02000000000000000000" pitchFamily="2" charset="0"/>
                <a:cs typeface="Verdana"/>
              </a:rPr>
              <a:t>uid</a:t>
            </a:r>
            <a:r>
              <a:rPr sz="1300" u="sng" spc="-25" dirty="0">
                <a:solidFill>
                  <a:srgbClr val="0462C1"/>
                </a:solidFill>
                <a:uFill>
                  <a:solidFill>
                    <a:srgbClr val="0462C1"/>
                  </a:solidFill>
                </a:uFill>
                <a:latin typeface="Marianne" panose="02000000000000000000" pitchFamily="2" charset="0"/>
                <a:cs typeface="Verdana"/>
              </a:rPr>
              <a:t>e</a:t>
            </a:r>
            <a:r>
              <a:rPr sz="1300" u="sng" spc="-85" dirty="0">
                <a:solidFill>
                  <a:srgbClr val="0462C1"/>
                </a:solidFill>
                <a:uFill>
                  <a:solidFill>
                    <a:srgbClr val="0462C1"/>
                  </a:solidFill>
                </a:uFill>
                <a:latin typeface="Marianne" panose="02000000000000000000" pitchFamily="2" charset="0"/>
                <a:cs typeface="Verdana"/>
              </a:rPr>
              <a:t> </a:t>
            </a:r>
            <a:r>
              <a:rPr sz="1300" u="sng" spc="40" dirty="0">
                <a:solidFill>
                  <a:srgbClr val="0462C1"/>
                </a:solidFill>
                <a:uFill>
                  <a:solidFill>
                    <a:srgbClr val="0462C1"/>
                  </a:solidFill>
                </a:uFill>
                <a:latin typeface="Marianne" panose="02000000000000000000" pitchFamily="2" charset="0"/>
                <a:cs typeface="Verdana"/>
              </a:rPr>
              <a:t>d</a:t>
            </a:r>
            <a:r>
              <a:rPr sz="1300" u="sng" spc="-25" dirty="0">
                <a:solidFill>
                  <a:srgbClr val="0462C1"/>
                </a:solidFill>
                <a:uFill>
                  <a:solidFill>
                    <a:srgbClr val="0462C1"/>
                  </a:solidFill>
                </a:uFill>
                <a:latin typeface="Marianne" panose="02000000000000000000" pitchFamily="2" charset="0"/>
                <a:cs typeface="Verdana"/>
              </a:rPr>
              <a:t>e</a:t>
            </a:r>
            <a:r>
              <a:rPr sz="1300" u="sng" spc="-110" dirty="0">
                <a:solidFill>
                  <a:srgbClr val="0462C1"/>
                </a:solidFill>
                <a:uFill>
                  <a:solidFill>
                    <a:srgbClr val="0462C1"/>
                  </a:solidFill>
                </a:uFill>
                <a:latin typeface="Marianne" panose="02000000000000000000" pitchFamily="2" charset="0"/>
                <a:cs typeface="Verdana"/>
              </a:rPr>
              <a:t> </a:t>
            </a:r>
            <a:r>
              <a:rPr sz="1300" u="sng" spc="-25" dirty="0">
                <a:solidFill>
                  <a:srgbClr val="0462C1"/>
                </a:solidFill>
                <a:uFill>
                  <a:solidFill>
                    <a:srgbClr val="0462C1"/>
                  </a:solidFill>
                </a:uFill>
                <a:latin typeface="Marianne" panose="02000000000000000000" pitchFamily="2" charset="0"/>
                <a:cs typeface="Verdana"/>
              </a:rPr>
              <a:t>l’ha</a:t>
            </a:r>
            <a:r>
              <a:rPr sz="1300" u="sng" spc="35" dirty="0">
                <a:solidFill>
                  <a:srgbClr val="0462C1"/>
                </a:solidFill>
                <a:uFill>
                  <a:solidFill>
                    <a:srgbClr val="0462C1"/>
                  </a:solidFill>
                </a:uFill>
                <a:latin typeface="Marianne" panose="02000000000000000000" pitchFamily="2" charset="0"/>
                <a:cs typeface="Verdana"/>
              </a:rPr>
              <a:t>b</a:t>
            </a:r>
            <a:r>
              <a:rPr sz="1300" u="sng" spc="-15" dirty="0">
                <a:solidFill>
                  <a:srgbClr val="0462C1"/>
                </a:solidFill>
                <a:uFill>
                  <a:solidFill>
                    <a:srgbClr val="0462C1"/>
                  </a:solidFill>
                </a:uFill>
                <a:latin typeface="Marianne" panose="02000000000000000000" pitchFamily="2" charset="0"/>
                <a:cs typeface="Verdana"/>
              </a:rPr>
              <a:t>i</a:t>
            </a:r>
            <a:r>
              <a:rPr sz="1300" u="sng" spc="25" dirty="0">
                <a:solidFill>
                  <a:srgbClr val="0462C1"/>
                </a:solidFill>
                <a:uFill>
                  <a:solidFill>
                    <a:srgbClr val="0462C1"/>
                  </a:solidFill>
                </a:uFill>
                <a:latin typeface="Marianne" panose="02000000000000000000" pitchFamily="2" charset="0"/>
                <a:cs typeface="Verdana"/>
              </a:rPr>
              <a:t>t</a:t>
            </a:r>
            <a:r>
              <a:rPr sz="1300" u="sng" spc="-55" dirty="0">
                <a:solidFill>
                  <a:srgbClr val="0462C1"/>
                </a:solidFill>
                <a:uFill>
                  <a:solidFill>
                    <a:srgbClr val="0462C1"/>
                  </a:solidFill>
                </a:uFill>
                <a:latin typeface="Marianne" panose="02000000000000000000" pitchFamily="2" charset="0"/>
                <a:cs typeface="Verdana"/>
              </a:rPr>
              <a:t>a</a:t>
            </a:r>
            <a:r>
              <a:rPr sz="1300" u="sng" spc="30" dirty="0">
                <a:solidFill>
                  <a:srgbClr val="0462C1"/>
                </a:solidFill>
                <a:uFill>
                  <a:solidFill>
                    <a:srgbClr val="0462C1"/>
                  </a:solidFill>
                </a:uFill>
                <a:latin typeface="Marianne" panose="02000000000000000000" pitchFamily="2" charset="0"/>
                <a:cs typeface="Verdana"/>
              </a:rPr>
              <a:t>t</a:t>
            </a:r>
            <a:r>
              <a:rPr sz="1300" u="sng" spc="-75" dirty="0">
                <a:solidFill>
                  <a:srgbClr val="0462C1"/>
                </a:solidFill>
                <a:uFill>
                  <a:solidFill>
                    <a:srgbClr val="0462C1"/>
                  </a:solidFill>
                </a:uFill>
                <a:latin typeface="Marianne" panose="02000000000000000000" pitchFamily="2" charset="0"/>
                <a:cs typeface="Verdana"/>
              </a:rPr>
              <a:t> </a:t>
            </a:r>
            <a:r>
              <a:rPr sz="1300" u="sng" spc="-15" dirty="0">
                <a:solidFill>
                  <a:srgbClr val="0462C1"/>
                </a:solidFill>
                <a:uFill>
                  <a:solidFill>
                    <a:srgbClr val="0462C1"/>
                  </a:solidFill>
                </a:uFill>
                <a:latin typeface="Marianne" panose="02000000000000000000" pitchFamily="2" charset="0"/>
                <a:cs typeface="Verdana"/>
              </a:rPr>
              <a:t>i</a:t>
            </a:r>
            <a:r>
              <a:rPr sz="1300" u="sng" spc="15" dirty="0">
                <a:solidFill>
                  <a:srgbClr val="0462C1"/>
                </a:solidFill>
                <a:uFill>
                  <a:solidFill>
                    <a:srgbClr val="0462C1"/>
                  </a:solidFill>
                </a:uFill>
                <a:latin typeface="Marianne" panose="02000000000000000000" pitchFamily="2" charset="0"/>
                <a:cs typeface="Verdana"/>
              </a:rPr>
              <a:t>n</a:t>
            </a:r>
            <a:r>
              <a:rPr sz="1300" u="sng" dirty="0">
                <a:solidFill>
                  <a:srgbClr val="0462C1"/>
                </a:solidFill>
                <a:uFill>
                  <a:solidFill>
                    <a:srgbClr val="0462C1"/>
                  </a:solidFill>
                </a:uFill>
                <a:latin typeface="Marianne" panose="02000000000000000000" pitchFamily="2" charset="0"/>
                <a:cs typeface="Verdana"/>
              </a:rPr>
              <a:t>c</a:t>
            </a:r>
            <a:r>
              <a:rPr sz="1300" u="sng" spc="-15" dirty="0">
                <a:solidFill>
                  <a:srgbClr val="0462C1"/>
                </a:solidFill>
                <a:uFill>
                  <a:solidFill>
                    <a:srgbClr val="0462C1"/>
                  </a:solidFill>
                </a:uFill>
                <a:latin typeface="Marianne" panose="02000000000000000000" pitchFamily="2" charset="0"/>
                <a:cs typeface="Verdana"/>
              </a:rPr>
              <a:t>l</a:t>
            </a:r>
            <a:r>
              <a:rPr sz="1300" u="sng" spc="-55" dirty="0">
                <a:solidFill>
                  <a:srgbClr val="0462C1"/>
                </a:solidFill>
                <a:uFill>
                  <a:solidFill>
                    <a:srgbClr val="0462C1"/>
                  </a:solidFill>
                </a:uFill>
                <a:latin typeface="Marianne" panose="02000000000000000000" pitchFamily="2" charset="0"/>
                <a:cs typeface="Verdana"/>
              </a:rPr>
              <a:t>usi</a:t>
            </a:r>
            <a:r>
              <a:rPr sz="1300" u="sng" spc="45" dirty="0">
                <a:solidFill>
                  <a:srgbClr val="0462C1"/>
                </a:solidFill>
                <a:uFill>
                  <a:solidFill>
                    <a:srgbClr val="0462C1"/>
                  </a:solidFill>
                </a:uFill>
                <a:latin typeface="Marianne" panose="02000000000000000000" pitchFamily="2" charset="0"/>
                <a:cs typeface="Verdana"/>
              </a:rPr>
              <a:t>f</a:t>
            </a:r>
            <a:r>
              <a:rPr sz="1300" u="sng" spc="-85" dirty="0">
                <a:solidFill>
                  <a:srgbClr val="0462C1"/>
                </a:solidFill>
                <a:uFill>
                  <a:solidFill>
                    <a:srgbClr val="0462C1"/>
                  </a:solidFill>
                </a:uFill>
                <a:latin typeface="Marianne" panose="02000000000000000000" pitchFamily="2" charset="0"/>
                <a:cs typeface="Verdana"/>
              </a:rPr>
              <a:t> </a:t>
            </a:r>
            <a:r>
              <a:rPr sz="1300" u="sng" spc="40" dirty="0">
                <a:solidFill>
                  <a:srgbClr val="0462C1"/>
                </a:solidFill>
                <a:uFill>
                  <a:solidFill>
                    <a:srgbClr val="0462C1"/>
                  </a:solidFill>
                </a:uFill>
                <a:latin typeface="Marianne" panose="02000000000000000000" pitchFamily="2" charset="0"/>
                <a:cs typeface="Verdana"/>
              </a:rPr>
              <a:t>p</a:t>
            </a:r>
            <a:r>
              <a:rPr sz="1300" u="sng" spc="30" dirty="0">
                <a:solidFill>
                  <a:srgbClr val="0462C1"/>
                </a:solidFill>
                <a:uFill>
                  <a:solidFill>
                    <a:srgbClr val="0462C1"/>
                  </a:solidFill>
                </a:uFill>
                <a:latin typeface="Marianne" panose="02000000000000000000" pitchFamily="2" charset="0"/>
                <a:cs typeface="Verdana"/>
              </a:rPr>
              <a:t>o</a:t>
            </a:r>
            <a:r>
              <a:rPr sz="1300" u="sng" spc="-40" dirty="0">
                <a:solidFill>
                  <a:srgbClr val="0462C1"/>
                </a:solidFill>
                <a:uFill>
                  <a:solidFill>
                    <a:srgbClr val="0462C1"/>
                  </a:solidFill>
                </a:uFill>
                <a:latin typeface="Marianne" panose="02000000000000000000" pitchFamily="2" charset="0"/>
                <a:cs typeface="Verdana"/>
              </a:rPr>
              <a:t>u</a:t>
            </a:r>
            <a:r>
              <a:rPr sz="1300" u="sng" spc="-45" dirty="0">
                <a:solidFill>
                  <a:srgbClr val="0462C1"/>
                </a:solidFill>
                <a:uFill>
                  <a:solidFill>
                    <a:srgbClr val="0462C1"/>
                  </a:solidFill>
                </a:uFill>
                <a:latin typeface="Marianne" panose="02000000000000000000" pitchFamily="2" charset="0"/>
                <a:cs typeface="Verdana"/>
              </a:rPr>
              <a:t>r</a:t>
            </a:r>
            <a:r>
              <a:rPr sz="1300" u="sng" spc="-90" dirty="0">
                <a:solidFill>
                  <a:srgbClr val="0462C1"/>
                </a:solidFill>
                <a:uFill>
                  <a:solidFill>
                    <a:srgbClr val="0462C1"/>
                  </a:solidFill>
                </a:uFill>
                <a:latin typeface="Marianne" panose="02000000000000000000" pitchFamily="2" charset="0"/>
                <a:cs typeface="Verdana"/>
              </a:rPr>
              <a:t> </a:t>
            </a:r>
            <a:r>
              <a:rPr sz="1300" u="sng" spc="-15" dirty="0">
                <a:solidFill>
                  <a:srgbClr val="0462C1"/>
                </a:solidFill>
                <a:uFill>
                  <a:solidFill>
                    <a:srgbClr val="0462C1"/>
                  </a:solidFill>
                </a:uFill>
                <a:latin typeface="Marianne" panose="02000000000000000000" pitchFamily="2" charset="0"/>
                <a:cs typeface="Verdana"/>
              </a:rPr>
              <a:t>l</a:t>
            </a:r>
            <a:r>
              <a:rPr sz="1300" u="sng" spc="-25" dirty="0">
                <a:solidFill>
                  <a:srgbClr val="0462C1"/>
                </a:solidFill>
                <a:uFill>
                  <a:solidFill>
                    <a:srgbClr val="0462C1"/>
                  </a:solidFill>
                </a:uFill>
                <a:latin typeface="Marianne" panose="02000000000000000000" pitchFamily="2" charset="0"/>
                <a:cs typeface="Verdana"/>
              </a:rPr>
              <a:t>e</a:t>
            </a:r>
            <a:r>
              <a:rPr sz="1300" u="sng" spc="-105" dirty="0">
                <a:solidFill>
                  <a:srgbClr val="0462C1"/>
                </a:solidFill>
                <a:uFill>
                  <a:solidFill>
                    <a:srgbClr val="0462C1"/>
                  </a:solidFill>
                </a:uFill>
                <a:latin typeface="Marianne" panose="02000000000000000000" pitchFamily="2" charset="0"/>
                <a:cs typeface="Verdana"/>
              </a:rPr>
              <a:t>s </a:t>
            </a:r>
            <a:r>
              <a:rPr sz="1300" u="sng" spc="35" dirty="0">
                <a:solidFill>
                  <a:srgbClr val="0462C1"/>
                </a:solidFill>
                <a:uFill>
                  <a:solidFill>
                    <a:srgbClr val="0462C1"/>
                  </a:solidFill>
                </a:uFill>
                <a:latin typeface="Marianne" panose="02000000000000000000" pitchFamily="2" charset="0"/>
                <a:cs typeface="Verdana"/>
              </a:rPr>
              <a:t>p</a:t>
            </a:r>
            <a:r>
              <a:rPr sz="1300" u="sng" spc="-35" dirty="0">
                <a:solidFill>
                  <a:srgbClr val="0462C1"/>
                </a:solidFill>
                <a:uFill>
                  <a:solidFill>
                    <a:srgbClr val="0462C1"/>
                  </a:solidFill>
                </a:uFill>
                <a:latin typeface="Marianne" panose="02000000000000000000" pitchFamily="2" charset="0"/>
                <a:cs typeface="Verdana"/>
              </a:rPr>
              <a:t>ersonnes </a:t>
            </a:r>
            <a:r>
              <a:rPr sz="1300" spc="-25" dirty="0">
                <a:solidFill>
                  <a:srgbClr val="0462C1"/>
                </a:solidFill>
                <a:latin typeface="Marianne" panose="02000000000000000000" pitchFamily="2" charset="0"/>
                <a:cs typeface="Verdana"/>
              </a:rPr>
              <a:t> </a:t>
            </a:r>
            <a:r>
              <a:rPr sz="1300" u="sng" spc="5" dirty="0">
                <a:solidFill>
                  <a:srgbClr val="0462C1"/>
                </a:solidFill>
                <a:uFill>
                  <a:solidFill>
                    <a:srgbClr val="0462C1"/>
                  </a:solidFill>
                </a:uFill>
                <a:latin typeface="Marianne" panose="02000000000000000000" pitchFamily="2" charset="0"/>
                <a:cs typeface="Lucida Sans Unicode"/>
                <a:hlinkClick r:id="rId3"/>
              </a:rPr>
              <a:t>handicapées</a:t>
            </a:r>
            <a:r>
              <a:rPr sz="1300" u="sng" spc="-40" dirty="0">
                <a:solidFill>
                  <a:srgbClr val="0462C1"/>
                </a:solidFill>
                <a:uFill>
                  <a:solidFill>
                    <a:srgbClr val="0462C1"/>
                  </a:solidFill>
                </a:uFill>
                <a:latin typeface="Marianne" panose="02000000000000000000" pitchFamily="2" charset="0"/>
                <a:cs typeface="Lucida Sans Unicode"/>
                <a:hlinkClick r:id="rId3"/>
              </a:rPr>
              <a:t> </a:t>
            </a:r>
            <a:r>
              <a:rPr sz="1300" u="sng" spc="40" dirty="0">
                <a:solidFill>
                  <a:srgbClr val="0462C1"/>
                </a:solidFill>
                <a:uFill>
                  <a:solidFill>
                    <a:srgbClr val="0462C1"/>
                  </a:solidFill>
                </a:uFill>
                <a:latin typeface="Marianne" panose="02000000000000000000" pitchFamily="2" charset="0"/>
                <a:cs typeface="Lucida Sans Unicode"/>
                <a:hlinkClick r:id="rId3"/>
              </a:rPr>
              <a:t>et</a:t>
            </a:r>
            <a:r>
              <a:rPr sz="1300" u="sng" spc="-60" dirty="0">
                <a:solidFill>
                  <a:srgbClr val="0462C1"/>
                </a:solidFill>
                <a:uFill>
                  <a:solidFill>
                    <a:srgbClr val="0462C1"/>
                  </a:solidFill>
                </a:uFill>
                <a:latin typeface="Marianne" panose="02000000000000000000" pitchFamily="2" charset="0"/>
                <a:cs typeface="Lucida Sans Unicode"/>
                <a:hlinkClick r:id="rId3"/>
              </a:rPr>
              <a:t> </a:t>
            </a:r>
            <a:r>
              <a:rPr sz="1300" u="sng" spc="-35" dirty="0">
                <a:solidFill>
                  <a:srgbClr val="0462C1"/>
                </a:solidFill>
                <a:uFill>
                  <a:solidFill>
                    <a:srgbClr val="0462C1"/>
                  </a:solidFill>
                </a:uFill>
                <a:latin typeface="Marianne" panose="02000000000000000000" pitchFamily="2" charset="0"/>
                <a:cs typeface="Lucida Sans Unicode"/>
                <a:hlinkClick r:id="rId3"/>
              </a:rPr>
              <a:t>les</a:t>
            </a:r>
            <a:r>
              <a:rPr sz="1300" u="sng" spc="-60" dirty="0">
                <a:solidFill>
                  <a:srgbClr val="0462C1"/>
                </a:solidFill>
                <a:uFill>
                  <a:solidFill>
                    <a:srgbClr val="0462C1"/>
                  </a:solidFill>
                </a:uFill>
                <a:latin typeface="Marianne" panose="02000000000000000000" pitchFamily="2" charset="0"/>
                <a:cs typeface="Lucida Sans Unicode"/>
                <a:hlinkClick r:id="rId3"/>
              </a:rPr>
              <a:t> </a:t>
            </a:r>
            <a:r>
              <a:rPr sz="1300" u="sng" spc="-10" dirty="0">
                <a:solidFill>
                  <a:srgbClr val="0462C1"/>
                </a:solidFill>
                <a:uFill>
                  <a:solidFill>
                    <a:srgbClr val="0462C1"/>
                  </a:solidFill>
                </a:uFill>
                <a:latin typeface="Marianne" panose="02000000000000000000" pitchFamily="2" charset="0"/>
                <a:cs typeface="Lucida Sans Unicode"/>
                <a:hlinkClick r:id="rId3"/>
              </a:rPr>
              <a:t>personnes</a:t>
            </a:r>
            <a:r>
              <a:rPr sz="1300" u="sng" spc="-35" dirty="0">
                <a:solidFill>
                  <a:srgbClr val="0462C1"/>
                </a:solidFill>
                <a:uFill>
                  <a:solidFill>
                    <a:srgbClr val="0462C1"/>
                  </a:solidFill>
                </a:uFill>
                <a:latin typeface="Marianne" panose="02000000000000000000" pitchFamily="2" charset="0"/>
                <a:cs typeface="Lucida Sans Unicode"/>
                <a:hlinkClick r:id="rId3"/>
              </a:rPr>
              <a:t> </a:t>
            </a:r>
            <a:r>
              <a:rPr sz="1300" u="sng" spc="-25" dirty="0">
                <a:solidFill>
                  <a:srgbClr val="0462C1"/>
                </a:solidFill>
                <a:uFill>
                  <a:solidFill>
                    <a:srgbClr val="0462C1"/>
                  </a:solidFill>
                </a:uFill>
                <a:latin typeface="Marianne" panose="02000000000000000000" pitchFamily="2" charset="0"/>
                <a:cs typeface="Lucida Sans Unicode"/>
                <a:hlinkClick r:id="rId3"/>
              </a:rPr>
              <a:t>âgées</a:t>
            </a:r>
            <a:r>
              <a:rPr sz="1300" spc="-55" dirty="0">
                <a:solidFill>
                  <a:srgbClr val="0462C1"/>
                </a:solidFill>
                <a:latin typeface="Marianne" panose="02000000000000000000" pitchFamily="2" charset="0"/>
                <a:cs typeface="Lucida Sans Unicode"/>
                <a:hlinkClick r:id="rId3"/>
              </a:rPr>
              <a:t> </a:t>
            </a:r>
            <a:r>
              <a:rPr sz="1300" spc="-40" dirty="0">
                <a:latin typeface="Marianne" panose="02000000000000000000" pitchFamily="2" charset="0"/>
                <a:cs typeface="Lucida Sans Unicode"/>
                <a:hlinkClick r:id="rId3"/>
              </a:rPr>
              <a:t>(MTE-CT,</a:t>
            </a:r>
            <a:r>
              <a:rPr sz="1300" spc="-65" dirty="0">
                <a:latin typeface="Marianne" panose="02000000000000000000" pitchFamily="2" charset="0"/>
                <a:cs typeface="Lucida Sans Unicode"/>
                <a:hlinkClick r:id="rId3"/>
              </a:rPr>
              <a:t> </a:t>
            </a:r>
            <a:r>
              <a:rPr sz="1300" spc="45" dirty="0">
                <a:latin typeface="Marianne" panose="02000000000000000000" pitchFamily="2" charset="0"/>
                <a:cs typeface="Lucida Sans Unicode"/>
              </a:rPr>
              <a:t>DGCS, </a:t>
            </a:r>
            <a:r>
              <a:rPr sz="1300" spc="-395" dirty="0">
                <a:latin typeface="Marianne" panose="02000000000000000000" pitchFamily="2" charset="0"/>
                <a:cs typeface="Lucida Sans Unicode"/>
              </a:rPr>
              <a:t> </a:t>
            </a:r>
            <a:r>
              <a:rPr sz="1300" spc="60" dirty="0">
                <a:latin typeface="Marianne" panose="02000000000000000000" pitchFamily="2" charset="0"/>
                <a:cs typeface="Lucida Sans Unicode"/>
              </a:rPr>
              <a:t>CNSA)</a:t>
            </a:r>
            <a:endParaRPr sz="1300" dirty="0">
              <a:latin typeface="Marianne" panose="02000000000000000000" pitchFamily="2" charset="0"/>
              <a:cs typeface="Lucida Sans Unicode"/>
            </a:endParaRPr>
          </a:p>
        </p:txBody>
      </p:sp>
      <p:sp>
        <p:nvSpPr>
          <p:cNvPr id="5" name="object 5"/>
          <p:cNvSpPr txBox="1"/>
          <p:nvPr/>
        </p:nvSpPr>
        <p:spPr>
          <a:xfrm>
            <a:off x="509270" y="2204098"/>
            <a:ext cx="1800860" cy="212238"/>
          </a:xfrm>
          <a:prstGeom prst="rect">
            <a:avLst/>
          </a:prstGeom>
        </p:spPr>
        <p:txBody>
          <a:bodyPr vert="horz" wrap="square" lIns="0" tIns="12065" rIns="0" bIns="0" rtlCol="0">
            <a:spAutoFit/>
          </a:bodyPr>
          <a:lstStyle/>
          <a:p>
            <a:pPr marL="12700">
              <a:lnSpc>
                <a:spcPct val="100000"/>
              </a:lnSpc>
              <a:spcBef>
                <a:spcPts val="95"/>
              </a:spcBef>
            </a:pPr>
            <a:r>
              <a:rPr sz="1300" b="1" spc="25" dirty="0">
                <a:latin typeface="Marianne" panose="02000000000000000000" pitchFamily="2" charset="0"/>
                <a:cs typeface="Arial"/>
              </a:rPr>
              <a:t>A</a:t>
            </a:r>
            <a:r>
              <a:rPr sz="1300" b="1" spc="-25" dirty="0">
                <a:latin typeface="Marianne" panose="02000000000000000000" pitchFamily="2" charset="0"/>
                <a:cs typeface="Arial"/>
              </a:rPr>
              <a:t>cc</a:t>
            </a:r>
            <a:r>
              <a:rPr sz="1300" b="1" spc="25" dirty="0">
                <a:latin typeface="Marianne" panose="02000000000000000000" pitchFamily="2" charset="0"/>
                <a:cs typeface="Arial"/>
              </a:rPr>
              <a:t>e</a:t>
            </a:r>
            <a:r>
              <a:rPr sz="1300" b="1" spc="-140" dirty="0">
                <a:latin typeface="Marianne" panose="02000000000000000000" pitchFamily="2" charset="0"/>
                <a:cs typeface="Arial"/>
              </a:rPr>
              <a:t>ss</a:t>
            </a:r>
            <a:r>
              <a:rPr sz="1300" b="1" spc="10" dirty="0">
                <a:latin typeface="Marianne" panose="02000000000000000000" pitchFamily="2" charset="0"/>
                <a:cs typeface="Arial"/>
              </a:rPr>
              <a:t>ibil</a:t>
            </a:r>
            <a:r>
              <a:rPr sz="1300" b="1" dirty="0">
                <a:latin typeface="Marianne" panose="02000000000000000000" pitchFamily="2" charset="0"/>
                <a:cs typeface="Arial"/>
              </a:rPr>
              <a:t>i</a:t>
            </a:r>
            <a:r>
              <a:rPr sz="1300" b="1" spc="70" dirty="0">
                <a:latin typeface="Marianne" panose="02000000000000000000" pitchFamily="2" charset="0"/>
                <a:cs typeface="Arial"/>
              </a:rPr>
              <a:t>té</a:t>
            </a:r>
            <a:r>
              <a:rPr sz="1300" b="1" spc="35" dirty="0">
                <a:latin typeface="Marianne" panose="02000000000000000000" pitchFamily="2" charset="0"/>
                <a:cs typeface="Arial"/>
              </a:rPr>
              <a:t> </a:t>
            </a:r>
            <a:r>
              <a:rPr sz="1300" b="1" spc="40" dirty="0">
                <a:latin typeface="Marianne" panose="02000000000000000000" pitchFamily="2" charset="0"/>
                <a:cs typeface="Arial"/>
              </a:rPr>
              <a:t>de</a:t>
            </a:r>
            <a:r>
              <a:rPr sz="1300" b="1" spc="-135" dirty="0">
                <a:latin typeface="Marianne" panose="02000000000000000000" pitchFamily="2" charset="0"/>
                <a:cs typeface="Arial"/>
              </a:rPr>
              <a:t>s</a:t>
            </a:r>
            <a:r>
              <a:rPr sz="1300" b="1" spc="-20" dirty="0">
                <a:latin typeface="Marianne" panose="02000000000000000000" pitchFamily="2" charset="0"/>
                <a:cs typeface="Arial"/>
              </a:rPr>
              <a:t> </a:t>
            </a:r>
            <a:r>
              <a:rPr sz="1300" b="1" spc="-90" dirty="0">
                <a:latin typeface="Marianne" panose="02000000000000000000" pitchFamily="2" charset="0"/>
                <a:cs typeface="Arial"/>
              </a:rPr>
              <a:t>E</a:t>
            </a:r>
            <a:r>
              <a:rPr sz="1300" b="1" spc="-105" dirty="0">
                <a:latin typeface="Marianne" panose="02000000000000000000" pitchFamily="2" charset="0"/>
                <a:cs typeface="Arial"/>
              </a:rPr>
              <a:t>R</a:t>
            </a:r>
            <a:r>
              <a:rPr sz="1300" b="1" spc="-85" dirty="0">
                <a:latin typeface="Marianne" panose="02000000000000000000" pitchFamily="2" charset="0"/>
                <a:cs typeface="Arial"/>
              </a:rPr>
              <a:t>P</a:t>
            </a:r>
            <a:r>
              <a:rPr sz="1300" b="1" dirty="0">
                <a:latin typeface="Marianne" panose="02000000000000000000" pitchFamily="2" charset="0"/>
                <a:cs typeface="Arial"/>
              </a:rPr>
              <a:t> </a:t>
            </a:r>
            <a:r>
              <a:rPr sz="1300" b="1" spc="-85" dirty="0">
                <a:latin typeface="Arial"/>
                <a:cs typeface="Arial"/>
              </a:rPr>
              <a:t>:</a:t>
            </a:r>
            <a:endParaRPr sz="1300" dirty="0">
              <a:latin typeface="Arial"/>
              <a:cs typeface="Arial"/>
            </a:endParaRPr>
          </a:p>
        </p:txBody>
      </p:sp>
      <p:sp>
        <p:nvSpPr>
          <p:cNvPr id="6" name="object 6"/>
          <p:cNvSpPr txBox="1"/>
          <p:nvPr/>
        </p:nvSpPr>
        <p:spPr>
          <a:xfrm>
            <a:off x="533400" y="2646470"/>
            <a:ext cx="6327775" cy="2828338"/>
          </a:xfrm>
          <a:prstGeom prst="rect">
            <a:avLst/>
          </a:prstGeom>
        </p:spPr>
        <p:txBody>
          <a:bodyPr vert="horz" wrap="square" lIns="0" tIns="12065" rIns="0" bIns="0" rtlCol="0">
            <a:spAutoFit/>
          </a:bodyPr>
          <a:lstStyle/>
          <a:p>
            <a:pPr marL="299085" marR="5080" indent="-287020" algn="just">
              <a:lnSpc>
                <a:spcPct val="100000"/>
              </a:lnSpc>
              <a:spcBef>
                <a:spcPts val="95"/>
              </a:spcBef>
              <a:buClr>
                <a:srgbClr val="000000"/>
              </a:buClr>
              <a:buFont typeface="Arial MT"/>
              <a:buChar char="•"/>
              <a:tabLst>
                <a:tab pos="299720" algn="l"/>
              </a:tabLst>
            </a:pPr>
            <a:r>
              <a:rPr sz="1300" u="sng" spc="-10" dirty="0">
                <a:solidFill>
                  <a:srgbClr val="0462C1"/>
                </a:solidFill>
                <a:uFill>
                  <a:solidFill>
                    <a:srgbClr val="0462C1"/>
                  </a:solidFill>
                </a:uFill>
                <a:latin typeface="Marianne" panose="02000000000000000000" pitchFamily="2" charset="0"/>
                <a:cs typeface="Lucida Sans Unicode"/>
              </a:rPr>
              <a:t>L'accessibilité,</a:t>
            </a:r>
            <a:r>
              <a:rPr sz="1300" u="sng" spc="-35" dirty="0">
                <a:solidFill>
                  <a:srgbClr val="0462C1"/>
                </a:solidFill>
                <a:uFill>
                  <a:solidFill>
                    <a:srgbClr val="0462C1"/>
                  </a:solidFill>
                </a:uFill>
                <a:latin typeface="Marianne" panose="02000000000000000000" pitchFamily="2" charset="0"/>
                <a:cs typeface="Lucida Sans Unicode"/>
              </a:rPr>
              <a:t> </a:t>
            </a:r>
            <a:r>
              <a:rPr sz="1300" u="sng" spc="30" dirty="0">
                <a:solidFill>
                  <a:srgbClr val="0462C1"/>
                </a:solidFill>
                <a:uFill>
                  <a:solidFill>
                    <a:srgbClr val="0462C1"/>
                  </a:solidFill>
                </a:uFill>
                <a:latin typeface="Marianne" panose="02000000000000000000" pitchFamily="2" charset="0"/>
                <a:cs typeface="Lucida Sans Unicode"/>
              </a:rPr>
              <a:t>ça</a:t>
            </a:r>
            <a:r>
              <a:rPr sz="1300" u="sng" spc="-55" dirty="0">
                <a:solidFill>
                  <a:srgbClr val="0462C1"/>
                </a:solidFill>
                <a:uFill>
                  <a:solidFill>
                    <a:srgbClr val="0462C1"/>
                  </a:solidFill>
                </a:uFill>
                <a:latin typeface="Marianne" panose="02000000000000000000" pitchFamily="2" charset="0"/>
                <a:cs typeface="Lucida Sans Unicode"/>
              </a:rPr>
              <a:t> </a:t>
            </a:r>
            <a:r>
              <a:rPr sz="1300" u="sng" spc="-25" dirty="0">
                <a:solidFill>
                  <a:srgbClr val="0462C1"/>
                </a:solidFill>
                <a:uFill>
                  <a:solidFill>
                    <a:srgbClr val="0462C1"/>
                  </a:solidFill>
                </a:uFill>
                <a:latin typeface="Marianne" panose="02000000000000000000" pitchFamily="2" charset="0"/>
                <a:cs typeface="Lucida Sans Unicode"/>
              </a:rPr>
              <a:t>nous</a:t>
            </a:r>
            <a:r>
              <a:rPr sz="1300" u="sng" spc="-40" dirty="0">
                <a:solidFill>
                  <a:srgbClr val="0462C1"/>
                </a:solidFill>
                <a:uFill>
                  <a:solidFill>
                    <a:srgbClr val="0462C1"/>
                  </a:solidFill>
                </a:uFill>
                <a:latin typeface="Marianne" panose="02000000000000000000" pitchFamily="2" charset="0"/>
                <a:cs typeface="Lucida Sans Unicode"/>
              </a:rPr>
              <a:t> </a:t>
            </a:r>
            <a:r>
              <a:rPr sz="1300" u="sng" spc="-5" dirty="0">
                <a:solidFill>
                  <a:srgbClr val="0462C1"/>
                </a:solidFill>
                <a:uFill>
                  <a:solidFill>
                    <a:srgbClr val="0462C1"/>
                  </a:solidFill>
                </a:uFill>
                <a:latin typeface="Marianne" panose="02000000000000000000" pitchFamily="2" charset="0"/>
                <a:cs typeface="Lucida Sans Unicode"/>
              </a:rPr>
              <a:t>regarde</a:t>
            </a:r>
            <a:r>
              <a:rPr sz="1300" u="sng" spc="-55" dirty="0">
                <a:solidFill>
                  <a:srgbClr val="0462C1"/>
                </a:solidFill>
                <a:uFill>
                  <a:solidFill>
                    <a:srgbClr val="0462C1"/>
                  </a:solidFill>
                </a:uFill>
                <a:latin typeface="Marianne" panose="02000000000000000000" pitchFamily="2" charset="0"/>
                <a:cs typeface="Lucida Sans Unicode"/>
              </a:rPr>
              <a:t> </a:t>
            </a:r>
            <a:r>
              <a:rPr sz="1300" u="sng" spc="-45" dirty="0">
                <a:solidFill>
                  <a:srgbClr val="0462C1"/>
                </a:solidFill>
                <a:uFill>
                  <a:solidFill>
                    <a:srgbClr val="0462C1"/>
                  </a:solidFill>
                </a:uFill>
                <a:latin typeface="Marianne" panose="02000000000000000000" pitchFamily="2" charset="0"/>
                <a:cs typeface="Lucida Sans Unicode"/>
              </a:rPr>
              <a:t>aussi</a:t>
            </a:r>
            <a:r>
              <a:rPr sz="1300" u="sng" spc="-50" dirty="0">
                <a:solidFill>
                  <a:srgbClr val="0462C1"/>
                </a:solidFill>
                <a:uFill>
                  <a:solidFill>
                    <a:srgbClr val="0462C1"/>
                  </a:solidFill>
                </a:uFill>
                <a:latin typeface="Marianne" panose="02000000000000000000" pitchFamily="2" charset="0"/>
                <a:cs typeface="Lucida Sans Unicode"/>
              </a:rPr>
              <a:t> </a:t>
            </a:r>
            <a:r>
              <a:rPr sz="1300" u="sng" spc="-20" dirty="0">
                <a:solidFill>
                  <a:srgbClr val="0462C1"/>
                </a:solidFill>
                <a:uFill>
                  <a:solidFill>
                    <a:srgbClr val="0462C1"/>
                  </a:solidFill>
                </a:uFill>
                <a:latin typeface="Marianne" panose="02000000000000000000" pitchFamily="2" charset="0"/>
                <a:cs typeface="Lucida Sans Unicode"/>
              </a:rPr>
              <a:t>!</a:t>
            </a:r>
            <a:r>
              <a:rPr sz="1300" u="sng" spc="-45" dirty="0">
                <a:solidFill>
                  <a:srgbClr val="0462C1"/>
                </a:solidFill>
                <a:uFill>
                  <a:solidFill>
                    <a:srgbClr val="0462C1"/>
                  </a:solidFill>
                </a:uFill>
                <a:latin typeface="Marianne" panose="02000000000000000000" pitchFamily="2" charset="0"/>
                <a:cs typeface="Lucida Sans Unicode"/>
              </a:rPr>
              <a:t> </a:t>
            </a:r>
            <a:r>
              <a:rPr sz="1300" u="sng" spc="-355" dirty="0">
                <a:solidFill>
                  <a:srgbClr val="0462C1"/>
                </a:solidFill>
                <a:uFill>
                  <a:solidFill>
                    <a:srgbClr val="0462C1"/>
                  </a:solidFill>
                </a:uFill>
                <a:latin typeface="Marianne" panose="02000000000000000000" pitchFamily="2" charset="0"/>
                <a:cs typeface="Lucida Sans Unicode"/>
              </a:rPr>
              <a:t>-</a:t>
            </a:r>
            <a:r>
              <a:rPr sz="1300" u="sng" spc="-330" dirty="0">
                <a:solidFill>
                  <a:srgbClr val="0462C1"/>
                </a:solidFill>
                <a:uFill>
                  <a:solidFill>
                    <a:srgbClr val="0462C1"/>
                  </a:solidFill>
                </a:uFill>
                <a:latin typeface="Marianne" panose="02000000000000000000" pitchFamily="2" charset="0"/>
                <a:cs typeface="Lucida Sans Unicode"/>
              </a:rPr>
              <a:t> </a:t>
            </a:r>
            <a:r>
              <a:rPr sz="1300" u="sng" spc="20" dirty="0">
                <a:solidFill>
                  <a:srgbClr val="0462C1"/>
                </a:solidFill>
                <a:uFill>
                  <a:solidFill>
                    <a:srgbClr val="0462C1"/>
                  </a:solidFill>
                </a:uFill>
                <a:latin typeface="Marianne" panose="02000000000000000000" pitchFamily="2" charset="0"/>
                <a:cs typeface="Lucida Sans Unicode"/>
              </a:rPr>
              <a:t>Bande</a:t>
            </a:r>
            <a:r>
              <a:rPr sz="1300" u="sng" spc="-55" dirty="0">
                <a:solidFill>
                  <a:srgbClr val="0462C1"/>
                </a:solidFill>
                <a:uFill>
                  <a:solidFill>
                    <a:srgbClr val="0462C1"/>
                  </a:solidFill>
                </a:uFill>
                <a:latin typeface="Marianne" panose="02000000000000000000" pitchFamily="2" charset="0"/>
                <a:cs typeface="Lucida Sans Unicode"/>
              </a:rPr>
              <a:t> </a:t>
            </a:r>
            <a:r>
              <a:rPr sz="1300" u="sng" spc="-15" dirty="0">
                <a:solidFill>
                  <a:srgbClr val="0462C1"/>
                </a:solidFill>
                <a:uFill>
                  <a:solidFill>
                    <a:srgbClr val="0462C1"/>
                  </a:solidFill>
                </a:uFill>
                <a:latin typeface="Marianne" panose="02000000000000000000" pitchFamily="2" charset="0"/>
                <a:cs typeface="Lucida Sans Unicode"/>
              </a:rPr>
              <a:t>dessinée</a:t>
            </a:r>
            <a:r>
              <a:rPr sz="1300" u="sng" spc="-55" dirty="0">
                <a:solidFill>
                  <a:srgbClr val="0462C1"/>
                </a:solidFill>
                <a:uFill>
                  <a:solidFill>
                    <a:srgbClr val="0462C1"/>
                  </a:solidFill>
                </a:uFill>
                <a:latin typeface="Marianne" panose="02000000000000000000" pitchFamily="2" charset="0"/>
                <a:cs typeface="Lucida Sans Unicode"/>
              </a:rPr>
              <a:t> </a:t>
            </a:r>
            <a:r>
              <a:rPr sz="1300" u="sng" spc="25" dirty="0">
                <a:solidFill>
                  <a:srgbClr val="0462C1"/>
                </a:solidFill>
                <a:uFill>
                  <a:solidFill>
                    <a:srgbClr val="0462C1"/>
                  </a:solidFill>
                </a:uFill>
                <a:latin typeface="Marianne" panose="02000000000000000000" pitchFamily="2" charset="0"/>
                <a:cs typeface="Lucida Sans Unicode"/>
              </a:rPr>
              <a:t>de</a:t>
            </a:r>
            <a:r>
              <a:rPr sz="1300" u="sng" spc="-40" dirty="0">
                <a:solidFill>
                  <a:srgbClr val="0462C1"/>
                </a:solidFill>
                <a:uFill>
                  <a:solidFill>
                    <a:srgbClr val="0462C1"/>
                  </a:solidFill>
                </a:uFill>
                <a:latin typeface="Marianne" panose="02000000000000000000" pitchFamily="2" charset="0"/>
                <a:cs typeface="Lucida Sans Unicode"/>
              </a:rPr>
              <a:t> </a:t>
            </a:r>
            <a:r>
              <a:rPr sz="1300" u="sng" spc="-15" dirty="0">
                <a:solidFill>
                  <a:srgbClr val="0462C1"/>
                </a:solidFill>
                <a:uFill>
                  <a:solidFill>
                    <a:srgbClr val="0462C1"/>
                  </a:solidFill>
                </a:uFill>
                <a:latin typeface="Marianne" panose="02000000000000000000" pitchFamily="2" charset="0"/>
                <a:cs typeface="Lucida Sans Unicode"/>
              </a:rPr>
              <a:t>la</a:t>
            </a:r>
            <a:r>
              <a:rPr sz="1300" u="sng" spc="-60" dirty="0">
                <a:solidFill>
                  <a:srgbClr val="0462C1"/>
                </a:solidFill>
                <a:uFill>
                  <a:solidFill>
                    <a:srgbClr val="0462C1"/>
                  </a:solidFill>
                </a:uFill>
                <a:latin typeface="Marianne" panose="02000000000000000000" pitchFamily="2" charset="0"/>
                <a:cs typeface="Lucida Sans Unicode"/>
              </a:rPr>
              <a:t> </a:t>
            </a:r>
            <a:r>
              <a:rPr sz="1300" u="sng" spc="10" dirty="0">
                <a:solidFill>
                  <a:srgbClr val="0462C1"/>
                </a:solidFill>
                <a:uFill>
                  <a:solidFill>
                    <a:srgbClr val="0462C1"/>
                  </a:solidFill>
                </a:uFill>
                <a:latin typeface="Marianne" panose="02000000000000000000" pitchFamily="2" charset="0"/>
                <a:cs typeface="Lucida Sans Unicode"/>
              </a:rPr>
              <a:t>Fédération</a:t>
            </a:r>
            <a:r>
              <a:rPr sz="1300" u="sng" spc="-35" dirty="0">
                <a:solidFill>
                  <a:srgbClr val="0462C1"/>
                </a:solidFill>
                <a:uFill>
                  <a:solidFill>
                    <a:srgbClr val="0462C1"/>
                  </a:solidFill>
                </a:uFill>
                <a:latin typeface="Marianne" panose="02000000000000000000" pitchFamily="2" charset="0"/>
                <a:cs typeface="Lucida Sans Unicode"/>
              </a:rPr>
              <a:t> </a:t>
            </a:r>
            <a:r>
              <a:rPr sz="1300" u="sng" spc="-10" dirty="0">
                <a:solidFill>
                  <a:srgbClr val="0462C1"/>
                </a:solidFill>
                <a:uFill>
                  <a:solidFill>
                    <a:srgbClr val="0462C1"/>
                  </a:solidFill>
                </a:uFill>
                <a:latin typeface="Marianne" panose="02000000000000000000" pitchFamily="2" charset="0"/>
                <a:cs typeface="Lucida Sans Unicode"/>
              </a:rPr>
              <a:t>des </a:t>
            </a:r>
            <a:r>
              <a:rPr sz="1300" spc="-400" dirty="0">
                <a:solidFill>
                  <a:srgbClr val="0462C1"/>
                </a:solidFill>
                <a:latin typeface="Marianne" panose="02000000000000000000" pitchFamily="2" charset="0"/>
                <a:cs typeface="Lucida Sans Unicode"/>
              </a:rPr>
              <a:t> </a:t>
            </a:r>
            <a:r>
              <a:rPr sz="1300" u="sng" spc="-15" dirty="0">
                <a:solidFill>
                  <a:srgbClr val="0462C1"/>
                </a:solidFill>
                <a:uFill>
                  <a:solidFill>
                    <a:srgbClr val="0462C1"/>
                  </a:solidFill>
                </a:uFill>
                <a:latin typeface="Marianne" panose="02000000000000000000" pitchFamily="2" charset="0"/>
                <a:cs typeface="Lucida Sans Unicode"/>
                <a:hlinkClick r:id="rId4"/>
              </a:rPr>
              <a:t>Aveugles</a:t>
            </a:r>
            <a:r>
              <a:rPr sz="1300" u="sng" spc="-45" dirty="0">
                <a:solidFill>
                  <a:srgbClr val="0462C1"/>
                </a:solidFill>
                <a:uFill>
                  <a:solidFill>
                    <a:srgbClr val="0462C1"/>
                  </a:solidFill>
                </a:uFill>
                <a:latin typeface="Marianne" panose="02000000000000000000" pitchFamily="2" charset="0"/>
                <a:cs typeface="Lucida Sans Unicode"/>
                <a:hlinkClick r:id="rId4"/>
              </a:rPr>
              <a:t> </a:t>
            </a:r>
            <a:r>
              <a:rPr sz="1300" u="sng" spc="30" dirty="0">
                <a:solidFill>
                  <a:srgbClr val="0462C1"/>
                </a:solidFill>
                <a:uFill>
                  <a:solidFill>
                    <a:srgbClr val="0462C1"/>
                  </a:solidFill>
                </a:uFill>
                <a:latin typeface="Marianne" panose="02000000000000000000" pitchFamily="2" charset="0"/>
                <a:cs typeface="Lucida Sans Unicode"/>
                <a:hlinkClick r:id="rId4"/>
              </a:rPr>
              <a:t>de</a:t>
            </a:r>
            <a:r>
              <a:rPr sz="1300" u="sng" spc="-60" dirty="0">
                <a:solidFill>
                  <a:srgbClr val="0462C1"/>
                </a:solidFill>
                <a:uFill>
                  <a:solidFill>
                    <a:srgbClr val="0462C1"/>
                  </a:solidFill>
                </a:uFill>
                <a:latin typeface="Marianne" panose="02000000000000000000" pitchFamily="2" charset="0"/>
                <a:cs typeface="Lucida Sans Unicode"/>
                <a:hlinkClick r:id="rId4"/>
              </a:rPr>
              <a:t> </a:t>
            </a:r>
            <a:r>
              <a:rPr sz="1300" u="sng" spc="5" dirty="0">
                <a:solidFill>
                  <a:srgbClr val="0462C1"/>
                </a:solidFill>
                <a:uFill>
                  <a:solidFill>
                    <a:srgbClr val="0462C1"/>
                  </a:solidFill>
                </a:uFill>
                <a:latin typeface="Marianne" panose="02000000000000000000" pitchFamily="2" charset="0"/>
                <a:cs typeface="Lucida Sans Unicode"/>
                <a:hlinkClick r:id="rId4"/>
              </a:rPr>
              <a:t>France</a:t>
            </a:r>
            <a:r>
              <a:rPr sz="1300" spc="-40" dirty="0">
                <a:solidFill>
                  <a:srgbClr val="0462C1"/>
                </a:solidFill>
                <a:latin typeface="Marianne" panose="02000000000000000000" pitchFamily="2" charset="0"/>
                <a:cs typeface="Lucida Sans Unicode"/>
                <a:hlinkClick r:id="rId4"/>
              </a:rPr>
              <a:t> </a:t>
            </a:r>
            <a:r>
              <a:rPr sz="1300" spc="-25" dirty="0">
                <a:latin typeface="Marianne" panose="02000000000000000000" pitchFamily="2" charset="0"/>
                <a:cs typeface="Lucida Sans Unicode"/>
                <a:hlinkClick r:id="rId4"/>
              </a:rPr>
              <a:t>Bande-dessinée</a:t>
            </a:r>
            <a:r>
              <a:rPr sz="1300" spc="-55" dirty="0">
                <a:latin typeface="Marianne" panose="02000000000000000000" pitchFamily="2" charset="0"/>
                <a:cs typeface="Lucida Sans Unicode"/>
                <a:hlinkClick r:id="rId4"/>
              </a:rPr>
              <a:t> </a:t>
            </a:r>
            <a:r>
              <a:rPr sz="1300" spc="-10" dirty="0">
                <a:latin typeface="Marianne" panose="02000000000000000000" pitchFamily="2" charset="0"/>
                <a:cs typeface="Lucida Sans Unicode"/>
                <a:hlinkClick r:id="rId4"/>
              </a:rPr>
              <a:t>qui</a:t>
            </a:r>
            <a:r>
              <a:rPr sz="1300" spc="-35" dirty="0">
                <a:latin typeface="Marianne" panose="02000000000000000000" pitchFamily="2" charset="0"/>
                <a:cs typeface="Lucida Sans Unicode"/>
                <a:hlinkClick r:id="rId4"/>
              </a:rPr>
              <a:t> </a:t>
            </a:r>
            <a:r>
              <a:rPr sz="1300" spc="20" dirty="0">
                <a:latin typeface="Marianne" panose="02000000000000000000" pitchFamily="2" charset="0"/>
                <a:cs typeface="Lucida Sans Unicode"/>
                <a:hlinkClick r:id="rId4"/>
              </a:rPr>
              <a:t>démontre</a:t>
            </a:r>
            <a:r>
              <a:rPr sz="1300" spc="-35" dirty="0">
                <a:latin typeface="Marianne" panose="02000000000000000000" pitchFamily="2" charset="0"/>
                <a:cs typeface="Lucida Sans Unicode"/>
                <a:hlinkClick r:id="rId4"/>
              </a:rPr>
              <a:t> </a:t>
            </a:r>
            <a:r>
              <a:rPr sz="1300" spc="-15" dirty="0">
                <a:latin typeface="Marianne" panose="02000000000000000000" pitchFamily="2" charset="0"/>
                <a:cs typeface="Lucida Sans Unicode"/>
                <a:hlinkClick r:id="rId4"/>
              </a:rPr>
              <a:t>la</a:t>
            </a:r>
            <a:r>
              <a:rPr sz="1300" spc="-60" dirty="0">
                <a:latin typeface="Marianne" panose="02000000000000000000" pitchFamily="2" charset="0"/>
                <a:cs typeface="Lucida Sans Unicode"/>
                <a:hlinkClick r:id="rId4"/>
              </a:rPr>
              <a:t> </a:t>
            </a:r>
            <a:r>
              <a:rPr sz="1300" spc="20" dirty="0">
                <a:latin typeface="Marianne" panose="02000000000000000000" pitchFamily="2" charset="0"/>
                <a:cs typeface="Lucida Sans Unicode"/>
                <a:hlinkClick r:id="rId4"/>
              </a:rPr>
              <a:t>conception</a:t>
            </a:r>
            <a:r>
              <a:rPr sz="1300" spc="-5" dirty="0">
                <a:latin typeface="Marianne" panose="02000000000000000000" pitchFamily="2" charset="0"/>
                <a:cs typeface="Lucida Sans Unicode"/>
                <a:hlinkClick r:id="rId4"/>
              </a:rPr>
              <a:t> </a:t>
            </a:r>
            <a:r>
              <a:rPr sz="1300" spc="-15" dirty="0">
                <a:latin typeface="Marianne" panose="02000000000000000000" pitchFamily="2" charset="0"/>
                <a:cs typeface="Lucida Sans Unicode"/>
                <a:hlinkClick r:id="rId4"/>
              </a:rPr>
              <a:t>universelle </a:t>
            </a:r>
            <a:r>
              <a:rPr sz="1300" spc="-395" dirty="0">
                <a:latin typeface="Marianne" panose="02000000000000000000" pitchFamily="2" charset="0"/>
                <a:cs typeface="Lucida Sans Unicode"/>
              </a:rPr>
              <a:t> </a:t>
            </a:r>
            <a:r>
              <a:rPr sz="1300" spc="30" dirty="0">
                <a:latin typeface="Marianne" panose="02000000000000000000" pitchFamily="2" charset="0"/>
                <a:cs typeface="Lucida Sans Unicode"/>
              </a:rPr>
              <a:t>de</a:t>
            </a:r>
            <a:r>
              <a:rPr sz="1300" spc="-55" dirty="0">
                <a:latin typeface="Marianne" panose="02000000000000000000" pitchFamily="2" charset="0"/>
                <a:cs typeface="Lucida Sans Unicode"/>
              </a:rPr>
              <a:t> </a:t>
            </a:r>
            <a:r>
              <a:rPr sz="1300" spc="-15" dirty="0">
                <a:latin typeface="Marianne" panose="02000000000000000000" pitchFamily="2" charset="0"/>
                <a:cs typeface="Verdana"/>
              </a:rPr>
              <a:t>l’accessibilité</a:t>
            </a:r>
            <a:r>
              <a:rPr sz="1300" spc="-100" dirty="0">
                <a:latin typeface="Marianne" panose="02000000000000000000" pitchFamily="2" charset="0"/>
                <a:cs typeface="Verdana"/>
              </a:rPr>
              <a:t> </a:t>
            </a:r>
            <a:r>
              <a:rPr sz="1300" spc="-25" dirty="0">
                <a:latin typeface="Marianne" panose="02000000000000000000" pitchFamily="2" charset="0"/>
                <a:cs typeface="Verdana"/>
              </a:rPr>
              <a:t>avec</a:t>
            </a:r>
            <a:r>
              <a:rPr sz="1300" spc="-100" dirty="0">
                <a:latin typeface="Marianne" panose="02000000000000000000" pitchFamily="2" charset="0"/>
                <a:cs typeface="Verdana"/>
              </a:rPr>
              <a:t> </a:t>
            </a:r>
            <a:r>
              <a:rPr sz="1300" spc="-35" dirty="0">
                <a:latin typeface="Marianne" panose="02000000000000000000" pitchFamily="2" charset="0"/>
                <a:cs typeface="Lucida Sans Unicode"/>
              </a:rPr>
              <a:t>les</a:t>
            </a:r>
            <a:r>
              <a:rPr sz="1300" spc="-60" dirty="0">
                <a:latin typeface="Marianne" panose="02000000000000000000" pitchFamily="2" charset="0"/>
                <a:cs typeface="Lucida Sans Unicode"/>
              </a:rPr>
              <a:t> </a:t>
            </a:r>
            <a:r>
              <a:rPr sz="1300" spc="-5" dirty="0">
                <a:latin typeface="Marianne" panose="02000000000000000000" pitchFamily="2" charset="0"/>
                <a:cs typeface="Lucida Sans Unicode"/>
              </a:rPr>
              <a:t>règlementations</a:t>
            </a:r>
            <a:r>
              <a:rPr sz="1300" spc="-25" dirty="0">
                <a:latin typeface="Marianne" panose="02000000000000000000" pitchFamily="2" charset="0"/>
                <a:cs typeface="Lucida Sans Unicode"/>
              </a:rPr>
              <a:t> </a:t>
            </a:r>
            <a:r>
              <a:rPr sz="1300" spc="40" dirty="0">
                <a:latin typeface="Marianne" panose="02000000000000000000" pitchFamily="2" charset="0"/>
                <a:cs typeface="Lucida Sans Unicode"/>
              </a:rPr>
              <a:t>et</a:t>
            </a:r>
            <a:r>
              <a:rPr sz="1300" spc="-65" dirty="0">
                <a:latin typeface="Marianne" panose="02000000000000000000" pitchFamily="2" charset="0"/>
                <a:cs typeface="Lucida Sans Unicode"/>
              </a:rPr>
              <a:t> </a:t>
            </a:r>
            <a:r>
              <a:rPr sz="1300" spc="-35" dirty="0">
                <a:latin typeface="Marianne" panose="02000000000000000000" pitchFamily="2" charset="0"/>
                <a:cs typeface="Lucida Sans Unicode"/>
              </a:rPr>
              <a:t>les</a:t>
            </a:r>
            <a:r>
              <a:rPr sz="1300" spc="-55" dirty="0">
                <a:latin typeface="Marianne" panose="02000000000000000000" pitchFamily="2" charset="0"/>
                <a:cs typeface="Lucida Sans Unicode"/>
              </a:rPr>
              <a:t> </a:t>
            </a:r>
            <a:r>
              <a:rPr sz="1300" spc="-5" dirty="0">
                <a:latin typeface="Marianne" panose="02000000000000000000" pitchFamily="2" charset="0"/>
                <a:cs typeface="Lucida Sans Unicode"/>
              </a:rPr>
              <a:t>préconisations</a:t>
            </a:r>
            <a:endParaRPr sz="1300" dirty="0">
              <a:latin typeface="Marianne" panose="02000000000000000000" pitchFamily="2" charset="0"/>
              <a:cs typeface="Lucida Sans Unicode"/>
            </a:endParaRPr>
          </a:p>
          <a:p>
            <a:pPr marL="299085" marR="349250" indent="-287020">
              <a:lnSpc>
                <a:spcPct val="100000"/>
              </a:lnSpc>
              <a:spcBef>
                <a:spcPts val="1560"/>
              </a:spcBef>
              <a:buClr>
                <a:srgbClr val="000000"/>
              </a:buClr>
              <a:buFont typeface="Arial MT"/>
              <a:buChar char="•"/>
              <a:tabLst>
                <a:tab pos="299085" algn="l"/>
                <a:tab pos="299720" algn="l"/>
              </a:tabLst>
            </a:pPr>
            <a:r>
              <a:rPr sz="1300" u="sng" spc="20" dirty="0">
                <a:solidFill>
                  <a:srgbClr val="0462C1"/>
                </a:solidFill>
                <a:uFill>
                  <a:solidFill>
                    <a:srgbClr val="0462C1"/>
                  </a:solidFill>
                </a:uFill>
                <a:latin typeface="Marianne" panose="02000000000000000000" pitchFamily="2" charset="0"/>
                <a:cs typeface="Lucida Sans Unicode"/>
                <a:hlinkClick r:id="rId5"/>
              </a:rPr>
              <a:t>Guide</a:t>
            </a:r>
            <a:r>
              <a:rPr sz="1300" u="sng" spc="-40" dirty="0">
                <a:solidFill>
                  <a:srgbClr val="0462C1"/>
                </a:solidFill>
                <a:uFill>
                  <a:solidFill>
                    <a:srgbClr val="0462C1"/>
                  </a:solidFill>
                </a:uFill>
                <a:latin typeface="Marianne" panose="02000000000000000000" pitchFamily="2" charset="0"/>
                <a:cs typeface="Lucida Sans Unicode"/>
                <a:hlinkClick r:id="rId5"/>
              </a:rPr>
              <a:t> </a:t>
            </a:r>
            <a:r>
              <a:rPr sz="1300" u="sng" spc="-20" dirty="0">
                <a:solidFill>
                  <a:srgbClr val="0462C1"/>
                </a:solidFill>
                <a:uFill>
                  <a:solidFill>
                    <a:srgbClr val="0462C1"/>
                  </a:solidFill>
                </a:uFill>
                <a:latin typeface="Marianne" panose="02000000000000000000" pitchFamily="2" charset="0"/>
                <a:cs typeface="Lucida Sans Unicode"/>
                <a:hlinkClick r:id="rId5"/>
              </a:rPr>
              <a:t>illustré</a:t>
            </a:r>
            <a:r>
              <a:rPr sz="1300" u="sng" spc="-45" dirty="0">
                <a:solidFill>
                  <a:srgbClr val="0462C1"/>
                </a:solidFill>
                <a:uFill>
                  <a:solidFill>
                    <a:srgbClr val="0462C1"/>
                  </a:solidFill>
                </a:uFill>
                <a:latin typeface="Marianne" panose="02000000000000000000" pitchFamily="2" charset="0"/>
                <a:cs typeface="Lucida Sans Unicode"/>
                <a:hlinkClick r:id="rId5"/>
              </a:rPr>
              <a:t> </a:t>
            </a:r>
            <a:r>
              <a:rPr sz="1300" spc="-10" dirty="0">
                <a:latin typeface="Marianne" panose="02000000000000000000" pitchFamily="2" charset="0"/>
                <a:cs typeface="Verdana"/>
              </a:rPr>
              <a:t>relatif</a:t>
            </a:r>
            <a:r>
              <a:rPr sz="1300" spc="-105" dirty="0">
                <a:latin typeface="Marianne" panose="02000000000000000000" pitchFamily="2" charset="0"/>
                <a:cs typeface="Verdana"/>
              </a:rPr>
              <a:t> </a:t>
            </a:r>
            <a:r>
              <a:rPr sz="1300" spc="-55" dirty="0">
                <a:latin typeface="Marianne" panose="02000000000000000000" pitchFamily="2" charset="0"/>
                <a:cs typeface="Verdana"/>
              </a:rPr>
              <a:t>à</a:t>
            </a:r>
            <a:r>
              <a:rPr sz="1300" spc="-120" dirty="0">
                <a:latin typeface="Marianne" panose="02000000000000000000" pitchFamily="2" charset="0"/>
                <a:cs typeface="Verdana"/>
              </a:rPr>
              <a:t> </a:t>
            </a:r>
            <a:r>
              <a:rPr sz="1300" spc="-15" dirty="0">
                <a:latin typeface="Marianne" panose="02000000000000000000" pitchFamily="2" charset="0"/>
                <a:cs typeface="Verdana"/>
              </a:rPr>
              <a:t>l’accessibilité</a:t>
            </a:r>
            <a:r>
              <a:rPr sz="1300" spc="-80" dirty="0">
                <a:latin typeface="Marianne" panose="02000000000000000000" pitchFamily="2" charset="0"/>
                <a:cs typeface="Verdana"/>
              </a:rPr>
              <a:t> </a:t>
            </a:r>
            <a:r>
              <a:rPr sz="1300" spc="-30" dirty="0">
                <a:latin typeface="Marianne" panose="02000000000000000000" pitchFamily="2" charset="0"/>
                <a:cs typeface="Verdana"/>
              </a:rPr>
              <a:t>des</a:t>
            </a:r>
            <a:r>
              <a:rPr sz="1300" spc="-95" dirty="0">
                <a:latin typeface="Marianne" panose="02000000000000000000" pitchFamily="2" charset="0"/>
                <a:cs typeface="Verdana"/>
              </a:rPr>
              <a:t> </a:t>
            </a:r>
            <a:r>
              <a:rPr sz="1300" spc="-70" dirty="0">
                <a:latin typeface="Marianne" panose="02000000000000000000" pitchFamily="2" charset="0"/>
                <a:cs typeface="Verdana"/>
              </a:rPr>
              <a:t>ERP</a:t>
            </a:r>
            <a:r>
              <a:rPr sz="1300" spc="-90" dirty="0">
                <a:latin typeface="Marianne" panose="02000000000000000000" pitchFamily="2" charset="0"/>
                <a:cs typeface="Verdana"/>
              </a:rPr>
              <a:t> </a:t>
            </a:r>
            <a:r>
              <a:rPr sz="1300" spc="5" dirty="0">
                <a:latin typeface="Marianne" panose="02000000000000000000" pitchFamily="2" charset="0"/>
                <a:cs typeface="Verdana"/>
              </a:rPr>
              <a:t>et</a:t>
            </a:r>
            <a:r>
              <a:rPr sz="1300" spc="-105" dirty="0">
                <a:latin typeface="Marianne" panose="02000000000000000000" pitchFamily="2" charset="0"/>
                <a:cs typeface="Verdana"/>
              </a:rPr>
              <a:t> </a:t>
            </a:r>
            <a:r>
              <a:rPr sz="1300" spc="-25" dirty="0">
                <a:latin typeface="Marianne" panose="02000000000000000000" pitchFamily="2" charset="0"/>
                <a:cs typeface="Verdana"/>
              </a:rPr>
              <a:t>installations</a:t>
            </a:r>
            <a:r>
              <a:rPr sz="1300" spc="-60" dirty="0">
                <a:latin typeface="Marianne" panose="02000000000000000000" pitchFamily="2" charset="0"/>
                <a:cs typeface="Verdana"/>
              </a:rPr>
              <a:t> </a:t>
            </a:r>
            <a:r>
              <a:rPr sz="1300" spc="-35" dirty="0">
                <a:latin typeface="Marianne" panose="02000000000000000000" pitchFamily="2" charset="0"/>
                <a:cs typeface="Verdana"/>
              </a:rPr>
              <a:t>ouvertes</a:t>
            </a:r>
            <a:r>
              <a:rPr sz="1300" spc="-95" dirty="0">
                <a:latin typeface="Marianne" panose="02000000000000000000" pitchFamily="2" charset="0"/>
                <a:cs typeface="Verdana"/>
              </a:rPr>
              <a:t> </a:t>
            </a:r>
            <a:r>
              <a:rPr sz="1300" spc="-50" dirty="0">
                <a:latin typeface="Marianne" panose="02000000000000000000" pitchFamily="2" charset="0"/>
                <a:cs typeface="Verdana"/>
              </a:rPr>
              <a:t>au </a:t>
            </a:r>
            <a:r>
              <a:rPr sz="1300" spc="-440" dirty="0">
                <a:latin typeface="Marianne" panose="02000000000000000000" pitchFamily="2" charset="0"/>
                <a:cs typeface="Verdana"/>
              </a:rPr>
              <a:t> </a:t>
            </a:r>
            <a:r>
              <a:rPr sz="1300" spc="5" dirty="0">
                <a:latin typeface="Marianne" panose="02000000000000000000" pitchFamily="2" charset="0"/>
                <a:cs typeface="Lucida Sans Unicode"/>
              </a:rPr>
              <a:t>p</a:t>
            </a:r>
            <a:r>
              <a:rPr sz="1300" spc="-5" dirty="0">
                <a:latin typeface="Marianne" panose="02000000000000000000" pitchFamily="2" charset="0"/>
                <a:cs typeface="Lucida Sans Unicode"/>
              </a:rPr>
              <a:t>u</a:t>
            </a:r>
            <a:r>
              <a:rPr sz="1300" spc="25" dirty="0">
                <a:latin typeface="Marianne" panose="02000000000000000000" pitchFamily="2" charset="0"/>
                <a:cs typeface="Lucida Sans Unicode"/>
              </a:rPr>
              <a:t>b</a:t>
            </a:r>
            <a:r>
              <a:rPr sz="1300" spc="-35" dirty="0">
                <a:latin typeface="Marianne" panose="02000000000000000000" pitchFamily="2" charset="0"/>
                <a:cs typeface="Lucida Sans Unicode"/>
              </a:rPr>
              <a:t>li</a:t>
            </a:r>
            <a:r>
              <a:rPr sz="1300" spc="55" dirty="0">
                <a:latin typeface="Marianne" panose="02000000000000000000" pitchFamily="2" charset="0"/>
                <a:cs typeface="Lucida Sans Unicode"/>
              </a:rPr>
              <a:t>c</a:t>
            </a:r>
            <a:r>
              <a:rPr sz="1300" spc="-35" dirty="0">
                <a:latin typeface="Marianne" panose="02000000000000000000" pitchFamily="2" charset="0"/>
                <a:cs typeface="Lucida Sans Unicode"/>
              </a:rPr>
              <a:t> </a:t>
            </a:r>
            <a:r>
              <a:rPr sz="1300" spc="-40" dirty="0">
                <a:latin typeface="Marianne" panose="02000000000000000000" pitchFamily="2" charset="0"/>
                <a:cs typeface="Lucida Sans Unicode"/>
              </a:rPr>
              <a:t>exi</a:t>
            </a:r>
            <a:r>
              <a:rPr sz="1300" spc="5" dirty="0">
                <a:latin typeface="Marianne" panose="02000000000000000000" pitchFamily="2" charset="0"/>
                <a:cs typeface="Lucida Sans Unicode"/>
              </a:rPr>
              <a:t>stant</a:t>
            </a:r>
            <a:r>
              <a:rPr sz="1300" spc="-40" dirty="0">
                <a:latin typeface="Marianne" panose="02000000000000000000" pitchFamily="2" charset="0"/>
                <a:cs typeface="Lucida Sans Unicode"/>
              </a:rPr>
              <a:t> </a:t>
            </a:r>
            <a:r>
              <a:rPr sz="1300" spc="10" dirty="0">
                <a:latin typeface="Marianne" panose="02000000000000000000" pitchFamily="2" charset="0"/>
                <a:cs typeface="Lucida Sans Unicode"/>
              </a:rPr>
              <a:t>(MT</a:t>
            </a:r>
            <a:r>
              <a:rPr sz="1300" spc="15" dirty="0">
                <a:latin typeface="Marianne" panose="02000000000000000000" pitchFamily="2" charset="0"/>
                <a:cs typeface="Lucida Sans Unicode"/>
              </a:rPr>
              <a:t>E</a:t>
            </a:r>
            <a:r>
              <a:rPr sz="1300" spc="-360" dirty="0">
                <a:latin typeface="Marianne" panose="02000000000000000000" pitchFamily="2" charset="0"/>
                <a:cs typeface="Lucida Sans Unicode"/>
              </a:rPr>
              <a:t>-</a:t>
            </a:r>
            <a:r>
              <a:rPr sz="1300" spc="35" dirty="0">
                <a:latin typeface="Marianne" panose="02000000000000000000" pitchFamily="2" charset="0"/>
                <a:cs typeface="Lucida Sans Unicode"/>
              </a:rPr>
              <a:t>CT</a:t>
            </a:r>
            <a:r>
              <a:rPr sz="1300" spc="-60" dirty="0">
                <a:latin typeface="Marianne" panose="02000000000000000000" pitchFamily="2" charset="0"/>
                <a:cs typeface="Lucida Sans Unicode"/>
              </a:rPr>
              <a:t> </a:t>
            </a:r>
            <a:r>
              <a:rPr sz="1300" spc="-130" dirty="0">
                <a:latin typeface="Marianne" panose="02000000000000000000" pitchFamily="2" charset="0"/>
                <a:cs typeface="Verdana"/>
              </a:rPr>
              <a:t>–</a:t>
            </a:r>
            <a:r>
              <a:rPr sz="1300" spc="-105" dirty="0">
                <a:latin typeface="Marianne" panose="02000000000000000000" pitchFamily="2" charset="0"/>
                <a:cs typeface="Verdana"/>
              </a:rPr>
              <a:t> </a:t>
            </a:r>
            <a:r>
              <a:rPr sz="1300" spc="50" dirty="0">
                <a:latin typeface="Marianne" panose="02000000000000000000" pitchFamily="2" charset="0"/>
                <a:cs typeface="Lucida Sans Unicode"/>
              </a:rPr>
              <a:t>D</a:t>
            </a:r>
            <a:r>
              <a:rPr sz="1300" spc="25" dirty="0">
                <a:latin typeface="Marianne" panose="02000000000000000000" pitchFamily="2" charset="0"/>
                <a:cs typeface="Lucida Sans Unicode"/>
              </a:rPr>
              <a:t>MA)</a:t>
            </a:r>
            <a:endParaRPr sz="1300" dirty="0">
              <a:latin typeface="Marianne" panose="02000000000000000000" pitchFamily="2" charset="0"/>
              <a:cs typeface="Lucida Sans Unicode"/>
            </a:endParaRPr>
          </a:p>
          <a:p>
            <a:pPr marL="299085" marR="146685" indent="-287020" algn="just">
              <a:lnSpc>
                <a:spcPct val="100000"/>
              </a:lnSpc>
              <a:spcBef>
                <a:spcPts val="1560"/>
              </a:spcBef>
              <a:buClr>
                <a:srgbClr val="000000"/>
              </a:buClr>
              <a:buFont typeface="Arial MT"/>
              <a:buChar char="•"/>
              <a:tabLst>
                <a:tab pos="299720" algn="l"/>
              </a:tabLst>
            </a:pPr>
            <a:r>
              <a:rPr sz="1300" u="sng" spc="20" dirty="0">
                <a:solidFill>
                  <a:srgbClr val="0462C1"/>
                </a:solidFill>
                <a:uFill>
                  <a:solidFill>
                    <a:srgbClr val="0462C1"/>
                  </a:solidFill>
                </a:uFill>
                <a:latin typeface="Marianne" panose="02000000000000000000" pitchFamily="2" charset="0"/>
                <a:cs typeface="Lucida Sans Unicode"/>
                <a:hlinkClick r:id="rId6"/>
              </a:rPr>
              <a:t>RÉFÉRENTIEL</a:t>
            </a:r>
            <a:r>
              <a:rPr sz="1300" u="sng" spc="-15" dirty="0">
                <a:solidFill>
                  <a:srgbClr val="0462C1"/>
                </a:solidFill>
                <a:uFill>
                  <a:solidFill>
                    <a:srgbClr val="0462C1"/>
                  </a:solidFill>
                </a:uFill>
                <a:latin typeface="Marianne" panose="02000000000000000000" pitchFamily="2" charset="0"/>
                <a:cs typeface="Lucida Sans Unicode"/>
                <a:hlinkClick r:id="rId6"/>
              </a:rPr>
              <a:t> </a:t>
            </a:r>
            <a:r>
              <a:rPr sz="1300" u="sng" spc="45" dirty="0">
                <a:solidFill>
                  <a:srgbClr val="0462C1"/>
                </a:solidFill>
                <a:uFill>
                  <a:solidFill>
                    <a:srgbClr val="0462C1"/>
                  </a:solidFill>
                </a:uFill>
                <a:latin typeface="Marianne" panose="02000000000000000000" pitchFamily="2" charset="0"/>
                <a:cs typeface="Lucida Sans Unicode"/>
                <a:hlinkClick r:id="rId6"/>
              </a:rPr>
              <a:t>DES</a:t>
            </a:r>
            <a:r>
              <a:rPr sz="1300" u="sng" spc="-55" dirty="0">
                <a:solidFill>
                  <a:srgbClr val="0462C1"/>
                </a:solidFill>
                <a:uFill>
                  <a:solidFill>
                    <a:srgbClr val="0462C1"/>
                  </a:solidFill>
                </a:uFill>
                <a:latin typeface="Marianne" panose="02000000000000000000" pitchFamily="2" charset="0"/>
                <a:cs typeface="Lucida Sans Unicode"/>
                <a:hlinkClick r:id="rId6"/>
              </a:rPr>
              <a:t> </a:t>
            </a:r>
            <a:r>
              <a:rPr sz="1300" u="sng" spc="40" dirty="0">
                <a:solidFill>
                  <a:srgbClr val="0462C1"/>
                </a:solidFill>
                <a:uFill>
                  <a:solidFill>
                    <a:srgbClr val="0462C1"/>
                  </a:solidFill>
                </a:uFill>
                <a:latin typeface="Marianne" panose="02000000000000000000" pitchFamily="2" charset="0"/>
                <a:cs typeface="Lucida Sans Unicode"/>
                <a:hlinkClick r:id="rId6"/>
              </a:rPr>
              <a:t>ATTENDUS</a:t>
            </a:r>
            <a:r>
              <a:rPr sz="1300" u="sng" spc="-45" dirty="0">
                <a:solidFill>
                  <a:srgbClr val="0462C1"/>
                </a:solidFill>
                <a:uFill>
                  <a:solidFill>
                    <a:srgbClr val="0462C1"/>
                  </a:solidFill>
                </a:uFill>
                <a:latin typeface="Marianne" panose="02000000000000000000" pitchFamily="2" charset="0"/>
                <a:cs typeface="Lucida Sans Unicode"/>
                <a:hlinkClick r:id="rId6"/>
              </a:rPr>
              <a:t> </a:t>
            </a:r>
            <a:r>
              <a:rPr sz="1300" spc="-20" dirty="0">
                <a:latin typeface="Marianne" panose="02000000000000000000" pitchFamily="2" charset="0"/>
                <a:cs typeface="Verdana"/>
              </a:rPr>
              <a:t>relatifs</a:t>
            </a:r>
            <a:r>
              <a:rPr sz="1300" spc="-110" dirty="0">
                <a:latin typeface="Marianne" panose="02000000000000000000" pitchFamily="2" charset="0"/>
                <a:cs typeface="Verdana"/>
              </a:rPr>
              <a:t> </a:t>
            </a:r>
            <a:r>
              <a:rPr sz="1300" spc="-55" dirty="0">
                <a:latin typeface="Marianne" panose="02000000000000000000" pitchFamily="2" charset="0"/>
                <a:cs typeface="Verdana"/>
              </a:rPr>
              <a:t>à</a:t>
            </a:r>
            <a:r>
              <a:rPr sz="1300" spc="-105" dirty="0">
                <a:latin typeface="Marianne" panose="02000000000000000000" pitchFamily="2" charset="0"/>
                <a:cs typeface="Verdana"/>
              </a:rPr>
              <a:t> </a:t>
            </a:r>
            <a:r>
              <a:rPr sz="1300" spc="-35" dirty="0">
                <a:latin typeface="Marianne" panose="02000000000000000000" pitchFamily="2" charset="0"/>
                <a:cs typeface="Verdana"/>
              </a:rPr>
              <a:t>la</a:t>
            </a:r>
            <a:r>
              <a:rPr sz="1300" spc="-114" dirty="0">
                <a:latin typeface="Marianne" panose="02000000000000000000" pitchFamily="2" charset="0"/>
                <a:cs typeface="Verdana"/>
              </a:rPr>
              <a:t> </a:t>
            </a:r>
            <a:r>
              <a:rPr sz="1300" spc="-5" dirty="0">
                <a:latin typeface="Marianne" panose="02000000000000000000" pitchFamily="2" charset="0"/>
                <a:cs typeface="Verdana"/>
              </a:rPr>
              <a:t>formation</a:t>
            </a:r>
            <a:r>
              <a:rPr sz="1300" spc="-75" dirty="0">
                <a:latin typeface="Marianne" panose="02000000000000000000" pitchFamily="2" charset="0"/>
                <a:cs typeface="Verdana"/>
              </a:rPr>
              <a:t> </a:t>
            </a:r>
            <a:r>
              <a:rPr sz="1300" spc="-10" dirty="0">
                <a:latin typeface="Marianne" panose="02000000000000000000" pitchFamily="2" charset="0"/>
                <a:cs typeface="Verdana"/>
              </a:rPr>
              <a:t>obligatoire</a:t>
            </a:r>
            <a:r>
              <a:rPr sz="1300" spc="-75" dirty="0">
                <a:latin typeface="Marianne" panose="02000000000000000000" pitchFamily="2" charset="0"/>
                <a:cs typeface="Verdana"/>
              </a:rPr>
              <a:t> </a:t>
            </a:r>
            <a:r>
              <a:rPr sz="1300" spc="-55" dirty="0">
                <a:latin typeface="Marianne" panose="02000000000000000000" pitchFamily="2" charset="0"/>
                <a:cs typeface="Verdana"/>
              </a:rPr>
              <a:t>à</a:t>
            </a:r>
            <a:r>
              <a:rPr sz="1300" spc="-114" dirty="0">
                <a:latin typeface="Marianne" panose="02000000000000000000" pitchFamily="2" charset="0"/>
                <a:cs typeface="Verdana"/>
              </a:rPr>
              <a:t> </a:t>
            </a:r>
            <a:r>
              <a:rPr sz="1300" spc="-10" dirty="0">
                <a:latin typeface="Marianne" panose="02000000000000000000" pitchFamily="2" charset="0"/>
                <a:cs typeface="Verdana"/>
              </a:rPr>
              <a:t>l’accueil </a:t>
            </a:r>
            <a:r>
              <a:rPr sz="1300" spc="-445" dirty="0">
                <a:latin typeface="Marianne" panose="02000000000000000000" pitchFamily="2" charset="0"/>
                <a:cs typeface="Verdana"/>
              </a:rPr>
              <a:t> </a:t>
            </a:r>
            <a:r>
              <a:rPr sz="1300" spc="-10" dirty="0">
                <a:latin typeface="Marianne" panose="02000000000000000000" pitchFamily="2" charset="0"/>
                <a:cs typeface="Lucida Sans Unicode"/>
              </a:rPr>
              <a:t>des</a:t>
            </a:r>
            <a:r>
              <a:rPr sz="1300" spc="-65" dirty="0">
                <a:latin typeface="Marianne" panose="02000000000000000000" pitchFamily="2" charset="0"/>
                <a:cs typeface="Lucida Sans Unicode"/>
              </a:rPr>
              <a:t> </a:t>
            </a:r>
            <a:r>
              <a:rPr sz="1300" spc="-10" dirty="0">
                <a:latin typeface="Marianne" panose="02000000000000000000" pitchFamily="2" charset="0"/>
                <a:cs typeface="Lucida Sans Unicode"/>
              </a:rPr>
              <a:t>personnes</a:t>
            </a:r>
            <a:r>
              <a:rPr sz="1300" spc="-35" dirty="0">
                <a:latin typeface="Marianne" panose="02000000000000000000" pitchFamily="2" charset="0"/>
                <a:cs typeface="Lucida Sans Unicode"/>
              </a:rPr>
              <a:t> </a:t>
            </a:r>
            <a:r>
              <a:rPr sz="1300" spc="5" dirty="0">
                <a:latin typeface="Marianne" panose="02000000000000000000" pitchFamily="2" charset="0"/>
                <a:cs typeface="Lucida Sans Unicode"/>
              </a:rPr>
              <a:t>handicapées</a:t>
            </a:r>
            <a:r>
              <a:rPr sz="1300" spc="-35" dirty="0">
                <a:latin typeface="Marianne" panose="02000000000000000000" pitchFamily="2" charset="0"/>
                <a:cs typeface="Lucida Sans Unicode"/>
              </a:rPr>
              <a:t> </a:t>
            </a:r>
            <a:r>
              <a:rPr sz="1300" spc="-15" dirty="0">
                <a:latin typeface="Marianne" panose="02000000000000000000" pitchFamily="2" charset="0"/>
                <a:cs typeface="Lucida Sans Unicode"/>
              </a:rPr>
              <a:t>dans</a:t>
            </a:r>
            <a:r>
              <a:rPr sz="1300" spc="-50" dirty="0">
                <a:latin typeface="Marianne" panose="02000000000000000000" pitchFamily="2" charset="0"/>
                <a:cs typeface="Lucida Sans Unicode"/>
              </a:rPr>
              <a:t> </a:t>
            </a:r>
            <a:r>
              <a:rPr sz="1300" spc="-35" dirty="0">
                <a:latin typeface="Marianne" panose="02000000000000000000" pitchFamily="2" charset="0"/>
                <a:cs typeface="Lucida Sans Unicode"/>
              </a:rPr>
              <a:t>les</a:t>
            </a:r>
            <a:r>
              <a:rPr sz="1300" spc="-55" dirty="0">
                <a:latin typeface="Marianne" panose="02000000000000000000" pitchFamily="2" charset="0"/>
                <a:cs typeface="Lucida Sans Unicode"/>
              </a:rPr>
              <a:t> </a:t>
            </a:r>
            <a:r>
              <a:rPr sz="1300" spc="-5" dirty="0">
                <a:latin typeface="Marianne" panose="02000000000000000000" pitchFamily="2" charset="0"/>
                <a:cs typeface="Lucida Sans Unicode"/>
              </a:rPr>
              <a:t>établissements</a:t>
            </a:r>
            <a:r>
              <a:rPr sz="1300" spc="-50" dirty="0">
                <a:latin typeface="Marianne" panose="02000000000000000000" pitchFamily="2" charset="0"/>
                <a:cs typeface="Lucida Sans Unicode"/>
              </a:rPr>
              <a:t> </a:t>
            </a:r>
            <a:r>
              <a:rPr sz="1300" spc="20" dirty="0">
                <a:latin typeface="Marianne" panose="02000000000000000000" pitchFamily="2" charset="0"/>
                <a:cs typeface="Lucida Sans Unicode"/>
              </a:rPr>
              <a:t>recevant</a:t>
            </a:r>
            <a:r>
              <a:rPr sz="1300" spc="-50" dirty="0">
                <a:latin typeface="Marianne" panose="02000000000000000000" pitchFamily="2" charset="0"/>
                <a:cs typeface="Lucida Sans Unicode"/>
              </a:rPr>
              <a:t> </a:t>
            </a:r>
            <a:r>
              <a:rPr sz="1300" spc="5" dirty="0">
                <a:latin typeface="Marianne" panose="02000000000000000000" pitchFamily="2" charset="0"/>
                <a:cs typeface="Lucida Sans Unicode"/>
              </a:rPr>
              <a:t>du</a:t>
            </a:r>
            <a:r>
              <a:rPr sz="1300" spc="-50" dirty="0">
                <a:latin typeface="Marianne" panose="02000000000000000000" pitchFamily="2" charset="0"/>
                <a:cs typeface="Lucida Sans Unicode"/>
              </a:rPr>
              <a:t> </a:t>
            </a:r>
            <a:r>
              <a:rPr sz="1300" dirty="0">
                <a:latin typeface="Marianne" panose="02000000000000000000" pitchFamily="2" charset="0"/>
                <a:cs typeface="Lucida Sans Unicode"/>
              </a:rPr>
              <a:t>public</a:t>
            </a:r>
            <a:r>
              <a:rPr sz="1300" spc="-30" dirty="0">
                <a:latin typeface="Marianne" panose="02000000000000000000" pitchFamily="2" charset="0"/>
                <a:cs typeface="Lucida Sans Unicode"/>
              </a:rPr>
              <a:t> </a:t>
            </a:r>
            <a:r>
              <a:rPr sz="1300" spc="40" dirty="0">
                <a:latin typeface="Marianne" panose="02000000000000000000" pitchFamily="2" charset="0"/>
                <a:cs typeface="Lucida Sans Unicode"/>
              </a:rPr>
              <a:t>et </a:t>
            </a:r>
            <a:r>
              <a:rPr sz="1300" spc="-400" dirty="0">
                <a:latin typeface="Marianne" panose="02000000000000000000" pitchFamily="2" charset="0"/>
                <a:cs typeface="Lucida Sans Unicode"/>
              </a:rPr>
              <a:t> </a:t>
            </a:r>
            <a:r>
              <a:rPr sz="1300" spc="-35" dirty="0">
                <a:latin typeface="Marianne" panose="02000000000000000000" pitchFamily="2" charset="0"/>
                <a:cs typeface="Lucida Sans Unicode"/>
              </a:rPr>
              <a:t>les</a:t>
            </a:r>
            <a:r>
              <a:rPr sz="1300" spc="-60" dirty="0">
                <a:latin typeface="Marianne" panose="02000000000000000000" pitchFamily="2" charset="0"/>
                <a:cs typeface="Lucida Sans Unicode"/>
              </a:rPr>
              <a:t> </a:t>
            </a:r>
            <a:r>
              <a:rPr sz="1300" spc="-25" dirty="0">
                <a:latin typeface="Marianne" panose="02000000000000000000" pitchFamily="2" charset="0"/>
                <a:cs typeface="Lucida Sans Unicode"/>
              </a:rPr>
              <a:t>réseaux</a:t>
            </a:r>
            <a:r>
              <a:rPr sz="1300" spc="-85" dirty="0">
                <a:latin typeface="Marianne" panose="02000000000000000000" pitchFamily="2" charset="0"/>
                <a:cs typeface="Lucida Sans Unicode"/>
              </a:rPr>
              <a:t> </a:t>
            </a:r>
            <a:r>
              <a:rPr sz="1300" spc="30" dirty="0">
                <a:latin typeface="Marianne" panose="02000000000000000000" pitchFamily="2" charset="0"/>
                <a:cs typeface="Lucida Sans Unicode"/>
              </a:rPr>
              <a:t>de</a:t>
            </a:r>
            <a:r>
              <a:rPr sz="1300" spc="-65" dirty="0">
                <a:latin typeface="Marianne" panose="02000000000000000000" pitchFamily="2" charset="0"/>
                <a:cs typeface="Lucida Sans Unicode"/>
              </a:rPr>
              <a:t> </a:t>
            </a:r>
            <a:r>
              <a:rPr sz="1300" spc="-5" dirty="0">
                <a:latin typeface="Marianne" panose="02000000000000000000" pitchFamily="2" charset="0"/>
                <a:cs typeface="Lucida Sans Unicode"/>
              </a:rPr>
              <a:t>transports</a:t>
            </a:r>
            <a:r>
              <a:rPr sz="1300" spc="-30" dirty="0">
                <a:latin typeface="Marianne" panose="02000000000000000000" pitchFamily="2" charset="0"/>
                <a:cs typeface="Lucida Sans Unicode"/>
              </a:rPr>
              <a:t> </a:t>
            </a:r>
            <a:r>
              <a:rPr sz="1300" spc="-15" dirty="0">
                <a:latin typeface="Marianne" panose="02000000000000000000" pitchFamily="2" charset="0"/>
                <a:cs typeface="Lucida Sans Unicode"/>
              </a:rPr>
              <a:t>publics</a:t>
            </a:r>
            <a:r>
              <a:rPr sz="1300" spc="-5" dirty="0">
                <a:latin typeface="Marianne" panose="02000000000000000000" pitchFamily="2" charset="0"/>
                <a:cs typeface="Lucida Sans Unicode"/>
              </a:rPr>
              <a:t> </a:t>
            </a:r>
            <a:r>
              <a:rPr sz="1300" spc="-35" dirty="0">
                <a:latin typeface="Marianne" panose="02000000000000000000" pitchFamily="2" charset="0"/>
                <a:cs typeface="Lucida Sans Unicode"/>
              </a:rPr>
              <a:t>(MTE-CT</a:t>
            </a:r>
            <a:r>
              <a:rPr sz="1300" spc="-75" dirty="0">
                <a:latin typeface="Marianne" panose="02000000000000000000" pitchFamily="2" charset="0"/>
                <a:cs typeface="Lucida Sans Unicode"/>
              </a:rPr>
              <a:t> </a:t>
            </a:r>
            <a:r>
              <a:rPr sz="1300" spc="-130" dirty="0">
                <a:latin typeface="Marianne" panose="02000000000000000000" pitchFamily="2" charset="0"/>
                <a:cs typeface="Verdana"/>
              </a:rPr>
              <a:t>–</a:t>
            </a:r>
            <a:r>
              <a:rPr sz="1300" spc="-105" dirty="0">
                <a:latin typeface="Marianne" panose="02000000000000000000" pitchFamily="2" charset="0"/>
                <a:cs typeface="Verdana"/>
              </a:rPr>
              <a:t> </a:t>
            </a:r>
            <a:r>
              <a:rPr sz="1300" spc="30" dirty="0">
                <a:latin typeface="Marianne" panose="02000000000000000000" pitchFamily="2" charset="0"/>
                <a:cs typeface="Lucida Sans Unicode"/>
              </a:rPr>
              <a:t>DMA)</a:t>
            </a:r>
            <a:endParaRPr sz="1300" dirty="0">
              <a:latin typeface="Marianne" panose="02000000000000000000" pitchFamily="2" charset="0"/>
              <a:cs typeface="Lucida Sans Unicode"/>
            </a:endParaRPr>
          </a:p>
          <a:p>
            <a:pPr marL="299085" marR="216535" indent="-287020">
              <a:lnSpc>
                <a:spcPct val="100000"/>
              </a:lnSpc>
              <a:spcBef>
                <a:spcPts val="1565"/>
              </a:spcBef>
              <a:buClr>
                <a:srgbClr val="000000"/>
              </a:buClr>
              <a:buFont typeface="Arial MT"/>
              <a:buChar char="•"/>
              <a:tabLst>
                <a:tab pos="299085" algn="l"/>
                <a:tab pos="299720" algn="l"/>
              </a:tabLst>
            </a:pPr>
            <a:r>
              <a:rPr sz="1300" u="sng" spc="15" dirty="0">
                <a:solidFill>
                  <a:srgbClr val="0462C1"/>
                </a:solidFill>
                <a:uFill>
                  <a:solidFill>
                    <a:srgbClr val="0462C1"/>
                  </a:solidFill>
                </a:uFill>
                <a:latin typeface="Marianne" panose="02000000000000000000" pitchFamily="2" charset="0"/>
                <a:cs typeface="Lucida Sans Unicode"/>
                <a:hlinkClick r:id="rId7"/>
              </a:rPr>
              <a:t>Un </a:t>
            </a:r>
            <a:r>
              <a:rPr sz="1300" u="sng" spc="-20" dirty="0">
                <a:solidFill>
                  <a:srgbClr val="0462C1"/>
                </a:solidFill>
                <a:uFill>
                  <a:solidFill>
                    <a:srgbClr val="0462C1"/>
                  </a:solidFill>
                </a:uFill>
                <a:latin typeface="Marianne" panose="02000000000000000000" pitchFamily="2" charset="0"/>
                <a:cs typeface="Lucida Sans Unicode"/>
                <a:hlinkClick r:id="rId7"/>
              </a:rPr>
              <a:t>guide </a:t>
            </a:r>
            <a:r>
              <a:rPr sz="1300" u="sng" dirty="0">
                <a:solidFill>
                  <a:srgbClr val="0462C1"/>
                </a:solidFill>
                <a:uFill>
                  <a:solidFill>
                    <a:srgbClr val="0462C1"/>
                  </a:solidFill>
                </a:uFill>
                <a:latin typeface="Marianne" panose="02000000000000000000" pitchFamily="2" charset="0"/>
                <a:cs typeface="Lucida Sans Unicode"/>
                <a:hlinkClick r:id="rId7"/>
              </a:rPr>
              <a:t>pour </a:t>
            </a:r>
            <a:r>
              <a:rPr sz="1300" u="sng" spc="-30" dirty="0">
                <a:solidFill>
                  <a:srgbClr val="0462C1"/>
                </a:solidFill>
                <a:uFill>
                  <a:solidFill>
                    <a:srgbClr val="0462C1"/>
                  </a:solidFill>
                </a:uFill>
                <a:latin typeface="Marianne" panose="02000000000000000000" pitchFamily="2" charset="0"/>
                <a:cs typeface="Lucida Sans Unicode"/>
                <a:hlinkClick r:id="rId7"/>
              </a:rPr>
              <a:t>se </a:t>
            </a:r>
            <a:r>
              <a:rPr sz="1300" u="sng" spc="5" dirty="0">
                <a:solidFill>
                  <a:srgbClr val="0462C1"/>
                </a:solidFill>
                <a:uFill>
                  <a:solidFill>
                    <a:srgbClr val="0462C1"/>
                  </a:solidFill>
                </a:uFill>
                <a:latin typeface="Marianne" panose="02000000000000000000" pitchFamily="2" charset="0"/>
                <a:cs typeface="Lucida Sans Unicode"/>
                <a:hlinkClick r:id="rId7"/>
              </a:rPr>
              <a:t>faciliter </a:t>
            </a:r>
            <a:r>
              <a:rPr sz="1300" u="sng" spc="-15" dirty="0">
                <a:solidFill>
                  <a:srgbClr val="0462C1"/>
                </a:solidFill>
                <a:uFill>
                  <a:solidFill>
                    <a:srgbClr val="0462C1"/>
                  </a:solidFill>
                </a:uFill>
                <a:latin typeface="Marianne" panose="02000000000000000000" pitchFamily="2" charset="0"/>
                <a:cs typeface="Lucida Sans Unicode"/>
                <a:hlinkClick r:id="rId7"/>
              </a:rPr>
              <a:t>la </a:t>
            </a:r>
            <a:r>
              <a:rPr sz="1300" u="sng" spc="-10" dirty="0">
                <a:solidFill>
                  <a:srgbClr val="0462C1"/>
                </a:solidFill>
                <a:uFill>
                  <a:solidFill>
                    <a:srgbClr val="0462C1"/>
                  </a:solidFill>
                </a:uFill>
                <a:latin typeface="Marianne" panose="02000000000000000000" pitchFamily="2" charset="0"/>
                <a:cs typeface="Lucida Sans Unicode"/>
                <a:hlinkClick r:id="rId7"/>
              </a:rPr>
              <a:t>ville </a:t>
            </a:r>
            <a:r>
              <a:rPr sz="1300" spc="10" dirty="0">
                <a:latin typeface="Marianne" panose="02000000000000000000" pitchFamily="2" charset="0"/>
                <a:cs typeface="Lucida Sans Unicode"/>
              </a:rPr>
              <a:t>Recensement </a:t>
            </a:r>
            <a:r>
              <a:rPr sz="1300" spc="-10" dirty="0">
                <a:latin typeface="Marianne" panose="02000000000000000000" pitchFamily="2" charset="0"/>
                <a:cs typeface="Lucida Sans Unicode"/>
              </a:rPr>
              <a:t>des </a:t>
            </a:r>
            <a:r>
              <a:rPr sz="1300" spc="10" dirty="0">
                <a:latin typeface="Marianne" panose="02000000000000000000" pitchFamily="2" charset="0"/>
                <a:cs typeface="Lucida Sans Unicode"/>
              </a:rPr>
              <a:t>commerces </a:t>
            </a:r>
            <a:r>
              <a:rPr sz="1300" spc="40" dirty="0">
                <a:latin typeface="Marianne" panose="02000000000000000000" pitchFamily="2" charset="0"/>
                <a:cs typeface="Lucida Sans Unicode"/>
              </a:rPr>
              <a:t>et </a:t>
            </a:r>
            <a:r>
              <a:rPr sz="1300" spc="-15" dirty="0">
                <a:latin typeface="Marianne" panose="02000000000000000000" pitchFamily="2" charset="0"/>
                <a:cs typeface="Lucida Sans Unicode"/>
              </a:rPr>
              <a:t>des </a:t>
            </a:r>
            <a:r>
              <a:rPr sz="1300" spc="-10" dirty="0">
                <a:latin typeface="Marianne" panose="02000000000000000000" pitchFamily="2" charset="0"/>
                <a:cs typeface="Lucida Sans Unicode"/>
              </a:rPr>
              <a:t> </a:t>
            </a:r>
            <a:r>
              <a:rPr sz="1300" spc="-15" dirty="0">
                <a:latin typeface="Marianne" panose="02000000000000000000" pitchFamily="2" charset="0"/>
                <a:cs typeface="Verdana"/>
              </a:rPr>
              <a:t>informations</a:t>
            </a:r>
            <a:r>
              <a:rPr sz="1300" spc="-70" dirty="0">
                <a:latin typeface="Marianne" panose="02000000000000000000" pitchFamily="2" charset="0"/>
                <a:cs typeface="Verdana"/>
              </a:rPr>
              <a:t> </a:t>
            </a:r>
            <a:r>
              <a:rPr sz="1300" spc="-30" dirty="0">
                <a:latin typeface="Marianne" panose="02000000000000000000" pitchFamily="2" charset="0"/>
                <a:cs typeface="Verdana"/>
              </a:rPr>
              <a:t>utiles</a:t>
            </a:r>
            <a:r>
              <a:rPr sz="1300" spc="-90" dirty="0">
                <a:latin typeface="Marianne" panose="02000000000000000000" pitchFamily="2" charset="0"/>
                <a:cs typeface="Verdana"/>
              </a:rPr>
              <a:t> </a:t>
            </a:r>
            <a:r>
              <a:rPr sz="1300" spc="-5" dirty="0">
                <a:latin typeface="Marianne" panose="02000000000000000000" pitchFamily="2" charset="0"/>
                <a:cs typeface="Verdana"/>
              </a:rPr>
              <a:t>pour</a:t>
            </a:r>
            <a:r>
              <a:rPr sz="1300" spc="-75" dirty="0">
                <a:latin typeface="Marianne" panose="02000000000000000000" pitchFamily="2" charset="0"/>
                <a:cs typeface="Verdana"/>
              </a:rPr>
              <a:t> </a:t>
            </a:r>
            <a:r>
              <a:rPr sz="1300" spc="-55" dirty="0">
                <a:latin typeface="Marianne" panose="02000000000000000000" pitchFamily="2" charset="0"/>
                <a:cs typeface="Verdana"/>
              </a:rPr>
              <a:t>s’y</a:t>
            </a:r>
            <a:r>
              <a:rPr sz="1300" spc="-110" dirty="0">
                <a:latin typeface="Marianne" panose="02000000000000000000" pitchFamily="2" charset="0"/>
                <a:cs typeface="Verdana"/>
              </a:rPr>
              <a:t> </a:t>
            </a:r>
            <a:r>
              <a:rPr sz="1300" spc="-20" dirty="0">
                <a:latin typeface="Marianne" panose="02000000000000000000" pitchFamily="2" charset="0"/>
                <a:cs typeface="Verdana"/>
              </a:rPr>
              <a:t>rendre</a:t>
            </a:r>
            <a:r>
              <a:rPr sz="1300" spc="-105" dirty="0">
                <a:latin typeface="Marianne" panose="02000000000000000000" pitchFamily="2" charset="0"/>
                <a:cs typeface="Verdana"/>
              </a:rPr>
              <a:t> </a:t>
            </a:r>
            <a:r>
              <a:rPr sz="1300" spc="-40" dirty="0">
                <a:latin typeface="Marianne" panose="02000000000000000000" pitchFamily="2" charset="0"/>
                <a:cs typeface="Verdana"/>
              </a:rPr>
              <a:t>ainsi</a:t>
            </a:r>
            <a:r>
              <a:rPr sz="1300" spc="-85" dirty="0">
                <a:latin typeface="Marianne" panose="02000000000000000000" pitchFamily="2" charset="0"/>
                <a:cs typeface="Verdana"/>
              </a:rPr>
              <a:t> </a:t>
            </a:r>
            <a:r>
              <a:rPr sz="1300" spc="-10" dirty="0">
                <a:latin typeface="Marianne" panose="02000000000000000000" pitchFamily="2" charset="0"/>
                <a:cs typeface="Verdana"/>
              </a:rPr>
              <a:t>que</a:t>
            </a:r>
            <a:r>
              <a:rPr sz="1300" spc="-75" dirty="0">
                <a:latin typeface="Marianne" panose="02000000000000000000" pitchFamily="2" charset="0"/>
                <a:cs typeface="Verdana"/>
              </a:rPr>
              <a:t> </a:t>
            </a:r>
            <a:r>
              <a:rPr sz="1300" spc="-15" dirty="0">
                <a:latin typeface="Marianne" panose="02000000000000000000" pitchFamily="2" charset="0"/>
                <a:cs typeface="Verdana"/>
              </a:rPr>
              <a:t>l’accessibilité</a:t>
            </a:r>
            <a:r>
              <a:rPr sz="1300" spc="-80" dirty="0">
                <a:latin typeface="Marianne" panose="02000000000000000000" pitchFamily="2" charset="0"/>
                <a:cs typeface="Verdana"/>
              </a:rPr>
              <a:t> </a:t>
            </a:r>
            <a:r>
              <a:rPr sz="1300" spc="-30" dirty="0">
                <a:latin typeface="Marianne" panose="02000000000000000000" pitchFamily="2" charset="0"/>
                <a:cs typeface="Verdana"/>
              </a:rPr>
              <a:t>(Communauté </a:t>
            </a:r>
            <a:r>
              <a:rPr sz="1300" spc="-440" dirty="0">
                <a:latin typeface="Marianne" panose="02000000000000000000" pitchFamily="2" charset="0"/>
                <a:cs typeface="Verdana"/>
              </a:rPr>
              <a:t> </a:t>
            </a:r>
            <a:r>
              <a:rPr sz="1300" dirty="0">
                <a:latin typeface="Marianne" panose="02000000000000000000" pitchFamily="2" charset="0"/>
                <a:cs typeface="Lucida Sans Unicode"/>
              </a:rPr>
              <a:t>urbaine</a:t>
            </a:r>
            <a:r>
              <a:rPr sz="1300" spc="-60" dirty="0">
                <a:latin typeface="Marianne" panose="02000000000000000000" pitchFamily="2" charset="0"/>
                <a:cs typeface="Lucida Sans Unicode"/>
              </a:rPr>
              <a:t> </a:t>
            </a:r>
            <a:r>
              <a:rPr sz="1300" spc="30" dirty="0">
                <a:latin typeface="Marianne" panose="02000000000000000000" pitchFamily="2" charset="0"/>
                <a:cs typeface="Lucida Sans Unicode"/>
              </a:rPr>
              <a:t>de</a:t>
            </a:r>
            <a:r>
              <a:rPr sz="1300" spc="-55" dirty="0">
                <a:latin typeface="Marianne" panose="02000000000000000000" pitchFamily="2" charset="0"/>
                <a:cs typeface="Lucida Sans Unicode"/>
              </a:rPr>
              <a:t> </a:t>
            </a:r>
            <a:r>
              <a:rPr sz="1300" dirty="0">
                <a:latin typeface="Marianne" panose="02000000000000000000" pitchFamily="2" charset="0"/>
                <a:cs typeface="Lucida Sans Unicode"/>
              </a:rPr>
              <a:t>Dunkerque)</a:t>
            </a:r>
          </a:p>
        </p:txBody>
      </p:sp>
      <p:pic>
        <p:nvPicPr>
          <p:cNvPr id="9" name="Image 8"/>
          <p:cNvPicPr>
            <a:picLocks noChangeAspect="1"/>
          </p:cNvPicPr>
          <p:nvPr/>
        </p:nvPicPr>
        <p:blipFill rotWithShape="1">
          <a:blip r:embed="rId8"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1" name="Image 10"/>
          <p:cNvPicPr>
            <a:picLocks noChangeAspect="1"/>
          </p:cNvPicPr>
          <p:nvPr/>
        </p:nvPicPr>
        <p:blipFill rotWithShape="1">
          <a:blip r:embed="rId9"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pic>
        <p:nvPicPr>
          <p:cNvPr id="15" name="Image 14"/>
          <p:cNvPicPr>
            <a:picLocks noChangeAspect="1"/>
          </p:cNvPicPr>
          <p:nvPr/>
        </p:nvPicPr>
        <p:blipFill>
          <a:blip r:embed="rId10"/>
          <a:stretch>
            <a:fillRect/>
          </a:stretch>
        </p:blipFill>
        <p:spPr>
          <a:xfrm>
            <a:off x="405384" y="6377940"/>
            <a:ext cx="1274174" cy="347502"/>
          </a:xfrm>
          <a:prstGeom prst="rect">
            <a:avLst/>
          </a:prstGeom>
        </p:spPr>
      </p:pic>
      <p:pic>
        <p:nvPicPr>
          <p:cNvPr id="16" name="Image 15"/>
          <p:cNvPicPr>
            <a:picLocks noChangeAspect="1"/>
          </p:cNvPicPr>
          <p:nvPr/>
        </p:nvPicPr>
        <p:blipFill>
          <a:blip r:embed="rId11"/>
          <a:stretch>
            <a:fillRect/>
          </a:stretch>
        </p:blipFill>
        <p:spPr>
          <a:xfrm>
            <a:off x="10591800" y="6377940"/>
            <a:ext cx="1408298" cy="3596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9646" y="1946823"/>
            <a:ext cx="7198995" cy="4054956"/>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Marianne" panose="02000000000000000000" pitchFamily="2" charset="0"/>
                <a:cs typeface="Arial"/>
              </a:rPr>
              <a:t>Sensibiliser</a:t>
            </a:r>
            <a:r>
              <a:rPr sz="1200" b="1" spc="-25" dirty="0">
                <a:latin typeface="Marianne" panose="02000000000000000000" pitchFamily="2" charset="0"/>
                <a:cs typeface="Arial"/>
              </a:rPr>
              <a:t> </a:t>
            </a:r>
            <a:r>
              <a:rPr sz="1200" b="1" dirty="0">
                <a:latin typeface="Marianne" panose="02000000000000000000" pitchFamily="2" charset="0"/>
                <a:cs typeface="Arial"/>
              </a:rPr>
              <a:t>aux</a:t>
            </a:r>
            <a:r>
              <a:rPr sz="1200" b="1" spc="-15" dirty="0">
                <a:latin typeface="Marianne" panose="02000000000000000000" pitchFamily="2" charset="0"/>
                <a:cs typeface="Arial"/>
              </a:rPr>
              <a:t> </a:t>
            </a:r>
            <a:r>
              <a:rPr sz="1200" b="1" dirty="0">
                <a:latin typeface="Marianne" panose="02000000000000000000" pitchFamily="2" charset="0"/>
                <a:cs typeface="Arial"/>
              </a:rPr>
              <a:t>bonnes</a:t>
            </a:r>
            <a:r>
              <a:rPr sz="1200" b="1" spc="-5" dirty="0">
                <a:latin typeface="Marianne" panose="02000000000000000000" pitchFamily="2" charset="0"/>
                <a:cs typeface="Arial"/>
              </a:rPr>
              <a:t> </a:t>
            </a:r>
            <a:r>
              <a:rPr sz="1200" b="1" spc="15" dirty="0">
                <a:latin typeface="Marianne" panose="02000000000000000000" pitchFamily="2" charset="0"/>
                <a:cs typeface="Arial"/>
              </a:rPr>
              <a:t>pratiques</a:t>
            </a:r>
            <a:r>
              <a:rPr sz="1200" b="1" spc="-25" dirty="0">
                <a:latin typeface="Marianne" panose="02000000000000000000" pitchFamily="2" charset="0"/>
                <a:cs typeface="Arial"/>
              </a:rPr>
              <a:t> </a:t>
            </a:r>
            <a:r>
              <a:rPr sz="1200" b="1" spc="-80" dirty="0">
                <a:latin typeface="Marianne" panose="02000000000000000000" pitchFamily="2" charset="0"/>
                <a:cs typeface="Arial"/>
              </a:rPr>
              <a:t>:</a:t>
            </a:r>
            <a:endParaRPr sz="1200" dirty="0">
              <a:latin typeface="Marianne" panose="02000000000000000000" pitchFamily="2" charset="0"/>
              <a:cs typeface="Arial"/>
            </a:endParaRPr>
          </a:p>
          <a:p>
            <a:pPr marL="299085" marR="5080" indent="-287020">
              <a:lnSpc>
                <a:spcPct val="100000"/>
              </a:lnSpc>
              <a:spcBef>
                <a:spcPts val="1440"/>
              </a:spcBef>
              <a:buClr>
                <a:srgbClr val="000000"/>
              </a:buClr>
              <a:buFont typeface="Arial MT"/>
              <a:buChar char="•"/>
              <a:tabLst>
                <a:tab pos="299085" algn="l"/>
                <a:tab pos="299720" algn="l"/>
              </a:tabLst>
            </a:pPr>
            <a:r>
              <a:rPr sz="1200" u="sng" spc="20" dirty="0">
                <a:solidFill>
                  <a:srgbClr val="0462C1"/>
                </a:solidFill>
                <a:uFill>
                  <a:solidFill>
                    <a:srgbClr val="0462C1"/>
                  </a:solidFill>
                </a:uFill>
                <a:latin typeface="Marianne" panose="02000000000000000000" pitchFamily="2" charset="0"/>
                <a:cs typeface="Lucida Sans Unicode"/>
                <a:hlinkClick r:id="rId2"/>
              </a:rPr>
              <a:t>plaquette_web_bien</a:t>
            </a:r>
            <a:r>
              <a:rPr sz="1200" u="sng" spc="-55" dirty="0">
                <a:solidFill>
                  <a:srgbClr val="0462C1"/>
                </a:solidFill>
                <a:uFill>
                  <a:solidFill>
                    <a:srgbClr val="0462C1"/>
                  </a:solidFill>
                </a:uFill>
                <a:latin typeface="Marianne" panose="02000000000000000000" pitchFamily="2" charset="0"/>
                <a:cs typeface="Lucida Sans Unicode"/>
                <a:hlinkClick r:id="rId2"/>
              </a:rPr>
              <a:t> </a:t>
            </a:r>
            <a:r>
              <a:rPr sz="1200" u="sng" spc="-5" dirty="0">
                <a:solidFill>
                  <a:srgbClr val="0462C1"/>
                </a:solidFill>
                <a:uFill>
                  <a:solidFill>
                    <a:srgbClr val="0462C1"/>
                  </a:solidFill>
                </a:uFill>
                <a:latin typeface="Marianne" panose="02000000000000000000" pitchFamily="2" charset="0"/>
                <a:cs typeface="Lucida Sans Unicode"/>
                <a:hlinkClick r:id="rId2"/>
              </a:rPr>
              <a:t>accueillir</a:t>
            </a:r>
            <a:r>
              <a:rPr sz="1200" u="sng" spc="-70" dirty="0">
                <a:solidFill>
                  <a:srgbClr val="0462C1"/>
                </a:solidFill>
                <a:uFill>
                  <a:solidFill>
                    <a:srgbClr val="0462C1"/>
                  </a:solidFill>
                </a:uFill>
                <a:latin typeface="Marianne" panose="02000000000000000000" pitchFamily="2" charset="0"/>
                <a:cs typeface="Lucida Sans Unicode"/>
                <a:hlinkClick r:id="rId2"/>
              </a:rPr>
              <a:t> </a:t>
            </a:r>
            <a:r>
              <a:rPr sz="1200" u="sng" spc="30" dirty="0">
                <a:solidFill>
                  <a:srgbClr val="0462C1"/>
                </a:solidFill>
                <a:uFill>
                  <a:solidFill>
                    <a:srgbClr val="0462C1"/>
                  </a:solidFill>
                </a:uFill>
                <a:latin typeface="Marianne" panose="02000000000000000000" pitchFamily="2" charset="0"/>
                <a:cs typeface="Lucida Sans Unicode"/>
                <a:hlinkClick r:id="rId2"/>
              </a:rPr>
              <a:t>PH.pdf</a:t>
            </a:r>
            <a:r>
              <a:rPr sz="1200" u="sng" spc="-55" dirty="0">
                <a:solidFill>
                  <a:srgbClr val="0462C1"/>
                </a:solidFill>
                <a:uFill>
                  <a:solidFill>
                    <a:srgbClr val="0462C1"/>
                  </a:solidFill>
                </a:uFill>
                <a:latin typeface="Marianne" panose="02000000000000000000" pitchFamily="2" charset="0"/>
                <a:cs typeface="Lucida Sans Unicode"/>
                <a:hlinkClick r:id="rId2"/>
              </a:rPr>
              <a:t> </a:t>
            </a:r>
            <a:r>
              <a:rPr sz="1200" u="sng" spc="-10" dirty="0">
                <a:solidFill>
                  <a:srgbClr val="0462C1"/>
                </a:solidFill>
                <a:uFill>
                  <a:solidFill>
                    <a:srgbClr val="0462C1"/>
                  </a:solidFill>
                </a:uFill>
                <a:latin typeface="Marianne" panose="02000000000000000000" pitchFamily="2" charset="0"/>
                <a:cs typeface="Lucida Sans Unicode"/>
                <a:hlinkClick r:id="rId2"/>
              </a:rPr>
              <a:t>(ecologie.gouv.fr)</a:t>
            </a:r>
            <a:r>
              <a:rPr sz="1200" spc="-50" dirty="0">
                <a:solidFill>
                  <a:srgbClr val="0462C1"/>
                </a:solidFill>
                <a:latin typeface="Marianne" panose="02000000000000000000" pitchFamily="2" charset="0"/>
                <a:cs typeface="Lucida Sans Unicode"/>
                <a:hlinkClick r:id="rId2"/>
              </a:rPr>
              <a:t> </a:t>
            </a:r>
            <a:r>
              <a:rPr sz="1200" spc="-15" dirty="0">
                <a:latin typeface="Marianne" panose="02000000000000000000" pitchFamily="2" charset="0"/>
                <a:cs typeface="Lucida Sans Unicode"/>
              </a:rPr>
              <a:t>Conseils</a:t>
            </a:r>
            <a:r>
              <a:rPr sz="1200" spc="-40" dirty="0">
                <a:latin typeface="Marianne" panose="02000000000000000000" pitchFamily="2" charset="0"/>
                <a:cs typeface="Lucida Sans Unicode"/>
              </a:rPr>
              <a:t> </a:t>
            </a:r>
            <a:r>
              <a:rPr sz="1200" spc="5" dirty="0">
                <a:latin typeface="Marianne" panose="02000000000000000000" pitchFamily="2" charset="0"/>
                <a:cs typeface="Lucida Sans Unicode"/>
              </a:rPr>
              <a:t>pour</a:t>
            </a:r>
            <a:r>
              <a:rPr sz="1200" spc="-45" dirty="0">
                <a:latin typeface="Marianne" panose="02000000000000000000" pitchFamily="2" charset="0"/>
                <a:cs typeface="Lucida Sans Unicode"/>
              </a:rPr>
              <a:t> </a:t>
            </a:r>
            <a:r>
              <a:rPr sz="1200" spc="-5" dirty="0">
                <a:latin typeface="Marianne" panose="02000000000000000000" pitchFamily="2" charset="0"/>
                <a:cs typeface="Lucida Sans Unicode"/>
              </a:rPr>
              <a:t>accueillir</a:t>
            </a:r>
            <a:r>
              <a:rPr sz="1200" spc="-75" dirty="0">
                <a:latin typeface="Marianne" panose="02000000000000000000" pitchFamily="2" charset="0"/>
                <a:cs typeface="Lucida Sans Unicode"/>
              </a:rPr>
              <a:t> </a:t>
            </a:r>
            <a:r>
              <a:rPr sz="1200" dirty="0">
                <a:latin typeface="Marianne" panose="02000000000000000000" pitchFamily="2" charset="0"/>
                <a:cs typeface="Lucida Sans Unicode"/>
              </a:rPr>
              <a:t>une</a:t>
            </a:r>
            <a:r>
              <a:rPr sz="1200" spc="-20" dirty="0">
                <a:latin typeface="Marianne" panose="02000000000000000000" pitchFamily="2" charset="0"/>
                <a:cs typeface="Lucida Sans Unicode"/>
              </a:rPr>
              <a:t> </a:t>
            </a:r>
            <a:r>
              <a:rPr sz="1200" dirty="0">
                <a:latin typeface="Marianne" panose="02000000000000000000" pitchFamily="2" charset="0"/>
                <a:cs typeface="Lucida Sans Unicode"/>
              </a:rPr>
              <a:t>personne </a:t>
            </a:r>
            <a:r>
              <a:rPr sz="1200" spc="-365" dirty="0">
                <a:latin typeface="Marianne" panose="02000000000000000000" pitchFamily="2" charset="0"/>
                <a:cs typeface="Lucida Sans Unicode"/>
              </a:rPr>
              <a:t> </a:t>
            </a:r>
            <a:r>
              <a:rPr sz="1200" spc="10" dirty="0">
                <a:latin typeface="Marianne" panose="02000000000000000000" pitchFamily="2" charset="0"/>
                <a:cs typeface="Lucida Sans Unicode"/>
              </a:rPr>
              <a:t>en</a:t>
            </a:r>
            <a:r>
              <a:rPr sz="1200" spc="-50" dirty="0">
                <a:latin typeface="Marianne" panose="02000000000000000000" pitchFamily="2" charset="0"/>
                <a:cs typeface="Lucida Sans Unicode"/>
              </a:rPr>
              <a:t> </a:t>
            </a:r>
            <a:r>
              <a:rPr sz="1200" spc="-5" dirty="0">
                <a:latin typeface="Marianne" panose="02000000000000000000" pitchFamily="2" charset="0"/>
                <a:cs typeface="Lucida Sans Unicode"/>
              </a:rPr>
              <a:t>situation</a:t>
            </a:r>
            <a:r>
              <a:rPr sz="1200" spc="-70"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60" dirty="0">
                <a:latin typeface="Marianne" panose="02000000000000000000" pitchFamily="2" charset="0"/>
                <a:cs typeface="Lucida Sans Unicode"/>
              </a:rPr>
              <a:t> </a:t>
            </a:r>
            <a:r>
              <a:rPr sz="1200" spc="15" dirty="0">
                <a:latin typeface="Marianne" panose="02000000000000000000" pitchFamily="2" charset="0"/>
                <a:cs typeface="Lucida Sans Unicode"/>
              </a:rPr>
              <a:t>handicap</a:t>
            </a:r>
            <a:r>
              <a:rPr sz="1200" spc="-60" dirty="0">
                <a:latin typeface="Marianne" panose="02000000000000000000" pitchFamily="2" charset="0"/>
                <a:cs typeface="Lucida Sans Unicode"/>
              </a:rPr>
              <a:t> </a:t>
            </a:r>
            <a:r>
              <a:rPr sz="1200" spc="-10" dirty="0">
                <a:latin typeface="Marianne" panose="02000000000000000000" pitchFamily="2" charset="0"/>
                <a:cs typeface="Lucida Sans Unicode"/>
              </a:rPr>
              <a:t>dans</a:t>
            </a:r>
            <a:r>
              <a:rPr sz="1200" spc="-50" dirty="0">
                <a:latin typeface="Marianne" panose="02000000000000000000" pitchFamily="2" charset="0"/>
                <a:cs typeface="Lucida Sans Unicode"/>
              </a:rPr>
              <a:t> </a:t>
            </a:r>
            <a:r>
              <a:rPr sz="1200" spc="-10" dirty="0">
                <a:latin typeface="Marianne" panose="02000000000000000000" pitchFamily="2" charset="0"/>
                <a:cs typeface="Lucida Sans Unicode"/>
              </a:rPr>
              <a:t>la</a:t>
            </a:r>
            <a:r>
              <a:rPr sz="1200" spc="-60" dirty="0">
                <a:latin typeface="Marianne" panose="02000000000000000000" pitchFamily="2" charset="0"/>
                <a:cs typeface="Lucida Sans Unicode"/>
              </a:rPr>
              <a:t> </a:t>
            </a:r>
            <a:r>
              <a:rPr sz="1200" dirty="0">
                <a:latin typeface="Marianne" panose="02000000000000000000" pitchFamily="2" charset="0"/>
                <a:cs typeface="Lucida Sans Unicode"/>
              </a:rPr>
              <a:t>vie</a:t>
            </a:r>
            <a:r>
              <a:rPr sz="1200" spc="-70"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60" dirty="0">
                <a:latin typeface="Marianne" panose="02000000000000000000" pitchFamily="2" charset="0"/>
                <a:cs typeface="Lucida Sans Unicode"/>
              </a:rPr>
              <a:t> </a:t>
            </a:r>
            <a:r>
              <a:rPr sz="1200" spc="-5" dirty="0">
                <a:latin typeface="Marianne" panose="02000000000000000000" pitchFamily="2" charset="0"/>
                <a:cs typeface="Lucida Sans Unicode"/>
              </a:rPr>
              <a:t>tous</a:t>
            </a:r>
            <a:r>
              <a:rPr sz="1200" spc="-50" dirty="0">
                <a:latin typeface="Marianne" panose="02000000000000000000" pitchFamily="2" charset="0"/>
                <a:cs typeface="Lucida Sans Unicode"/>
              </a:rPr>
              <a:t> </a:t>
            </a:r>
            <a:r>
              <a:rPr sz="1200" spc="-30" dirty="0">
                <a:latin typeface="Marianne" panose="02000000000000000000" pitchFamily="2" charset="0"/>
                <a:cs typeface="Lucida Sans Unicode"/>
              </a:rPr>
              <a:t>les</a:t>
            </a:r>
            <a:r>
              <a:rPr sz="1200" spc="-50" dirty="0">
                <a:latin typeface="Marianne" panose="02000000000000000000" pitchFamily="2" charset="0"/>
                <a:cs typeface="Lucida Sans Unicode"/>
              </a:rPr>
              <a:t> </a:t>
            </a:r>
            <a:r>
              <a:rPr sz="1200" spc="-30" dirty="0">
                <a:latin typeface="Marianne" panose="02000000000000000000" pitchFamily="2" charset="0"/>
                <a:cs typeface="Lucida Sans Unicode"/>
              </a:rPr>
              <a:t>jours</a:t>
            </a:r>
            <a:r>
              <a:rPr sz="1200" spc="-55" dirty="0">
                <a:latin typeface="Marianne" panose="02000000000000000000" pitchFamily="2" charset="0"/>
                <a:cs typeface="Lucida Sans Unicode"/>
              </a:rPr>
              <a:t> </a:t>
            </a:r>
            <a:r>
              <a:rPr sz="1200" spc="-30" dirty="0">
                <a:latin typeface="Marianne" panose="02000000000000000000" pitchFamily="2" charset="0"/>
                <a:cs typeface="Lucida Sans Unicode"/>
              </a:rPr>
              <a:t>(MTE-CT)</a:t>
            </a:r>
            <a:endParaRPr sz="1200" dirty="0">
              <a:latin typeface="Marianne" panose="02000000000000000000" pitchFamily="2" charset="0"/>
              <a:cs typeface="Lucida Sans Unicode"/>
            </a:endParaRPr>
          </a:p>
          <a:p>
            <a:pPr>
              <a:lnSpc>
                <a:spcPct val="100000"/>
              </a:lnSpc>
              <a:spcBef>
                <a:spcPts val="55"/>
              </a:spcBef>
              <a:buFont typeface="Arial MT"/>
              <a:buChar char="•"/>
            </a:pPr>
            <a:endParaRPr sz="900" dirty="0">
              <a:latin typeface="Marianne" panose="02000000000000000000" pitchFamily="2" charset="0"/>
              <a:cs typeface="Lucida Sans Unicode"/>
            </a:endParaRPr>
          </a:p>
          <a:p>
            <a:pPr marL="299085" indent="-287020">
              <a:lnSpc>
                <a:spcPct val="100000"/>
              </a:lnSpc>
              <a:buClr>
                <a:srgbClr val="000000"/>
              </a:buClr>
              <a:buFont typeface="Arial MT"/>
              <a:buChar char="•"/>
              <a:tabLst>
                <a:tab pos="299085" algn="l"/>
                <a:tab pos="299720" algn="l"/>
              </a:tabLst>
            </a:pPr>
            <a:r>
              <a:rPr sz="1200" u="sng" spc="25" dirty="0">
                <a:solidFill>
                  <a:srgbClr val="0462C1"/>
                </a:solidFill>
                <a:uFill>
                  <a:solidFill>
                    <a:srgbClr val="0462C1"/>
                  </a:solidFill>
                </a:uFill>
                <a:latin typeface="Marianne" panose="02000000000000000000" pitchFamily="2" charset="0"/>
                <a:cs typeface="Lucida Sans Unicode"/>
                <a:hlinkClick r:id="rId3"/>
              </a:rPr>
              <a:t>Petit</a:t>
            </a:r>
            <a:r>
              <a:rPr sz="1200" u="sng" spc="-70" dirty="0">
                <a:solidFill>
                  <a:srgbClr val="0462C1"/>
                </a:solidFill>
                <a:uFill>
                  <a:solidFill>
                    <a:srgbClr val="0462C1"/>
                  </a:solidFill>
                </a:uFill>
                <a:latin typeface="Marianne" panose="02000000000000000000" pitchFamily="2" charset="0"/>
                <a:cs typeface="Lucida Sans Unicode"/>
                <a:hlinkClick r:id="rId3"/>
              </a:rPr>
              <a:t> </a:t>
            </a:r>
            <a:r>
              <a:rPr sz="1200" u="sng" spc="25" dirty="0">
                <a:solidFill>
                  <a:srgbClr val="0462C1"/>
                </a:solidFill>
                <a:uFill>
                  <a:solidFill>
                    <a:srgbClr val="0462C1"/>
                  </a:solidFill>
                </a:uFill>
                <a:latin typeface="Marianne" panose="02000000000000000000" pitchFamily="2" charset="0"/>
                <a:cs typeface="Lucida Sans Unicode"/>
                <a:hlinkClick r:id="rId3"/>
              </a:rPr>
              <a:t>memento</a:t>
            </a:r>
            <a:r>
              <a:rPr sz="1200" u="sng" spc="-60" dirty="0">
                <a:solidFill>
                  <a:srgbClr val="0462C1"/>
                </a:solidFill>
                <a:uFill>
                  <a:solidFill>
                    <a:srgbClr val="0462C1"/>
                  </a:solidFill>
                </a:uFill>
                <a:latin typeface="Marianne" panose="02000000000000000000" pitchFamily="2" charset="0"/>
                <a:cs typeface="Lucida Sans Unicode"/>
                <a:hlinkClick r:id="rId3"/>
              </a:rPr>
              <a:t> </a:t>
            </a:r>
            <a:r>
              <a:rPr sz="1200" spc="-60" dirty="0">
                <a:latin typeface="Marianne" panose="02000000000000000000" pitchFamily="2" charset="0"/>
                <a:cs typeface="Verdana"/>
              </a:rPr>
              <a:t>sur</a:t>
            </a:r>
            <a:r>
              <a:rPr sz="1200" spc="-85" dirty="0">
                <a:latin typeface="Marianne" panose="02000000000000000000" pitchFamily="2" charset="0"/>
                <a:cs typeface="Verdana"/>
              </a:rPr>
              <a:t> </a:t>
            </a:r>
            <a:r>
              <a:rPr sz="1200" spc="-15" dirty="0">
                <a:latin typeface="Marianne" panose="02000000000000000000" pitchFamily="2" charset="0"/>
                <a:cs typeface="Verdana"/>
              </a:rPr>
              <a:t>le</a:t>
            </a:r>
            <a:r>
              <a:rPr sz="1200" spc="-114" dirty="0">
                <a:latin typeface="Marianne" panose="02000000000000000000" pitchFamily="2" charset="0"/>
                <a:cs typeface="Verdana"/>
              </a:rPr>
              <a:t> </a:t>
            </a:r>
            <a:r>
              <a:rPr sz="1200" dirty="0">
                <a:latin typeface="Marianne" panose="02000000000000000000" pitchFamily="2" charset="0"/>
                <a:cs typeface="Verdana"/>
              </a:rPr>
              <a:t>handicap</a:t>
            </a:r>
            <a:r>
              <a:rPr sz="1200" spc="-90" dirty="0">
                <a:latin typeface="Marianne" panose="02000000000000000000" pitchFamily="2" charset="0"/>
                <a:cs typeface="Verdana"/>
              </a:rPr>
              <a:t> </a:t>
            </a:r>
            <a:r>
              <a:rPr sz="1200" spc="-50" dirty="0">
                <a:latin typeface="Marianne" panose="02000000000000000000" pitchFamily="2" charset="0"/>
                <a:cs typeface="Verdana"/>
              </a:rPr>
              <a:t>à</a:t>
            </a:r>
            <a:r>
              <a:rPr sz="1200" spc="-95" dirty="0">
                <a:latin typeface="Marianne" panose="02000000000000000000" pitchFamily="2" charset="0"/>
                <a:cs typeface="Verdana"/>
              </a:rPr>
              <a:t> </a:t>
            </a:r>
            <a:r>
              <a:rPr sz="1200" dirty="0">
                <a:latin typeface="Marianne" panose="02000000000000000000" pitchFamily="2" charset="0"/>
                <a:cs typeface="Verdana"/>
              </a:rPr>
              <a:t>l’attention</a:t>
            </a:r>
            <a:r>
              <a:rPr sz="1200" spc="-125" dirty="0">
                <a:latin typeface="Marianne" panose="02000000000000000000" pitchFamily="2" charset="0"/>
                <a:cs typeface="Verdana"/>
              </a:rPr>
              <a:t> </a:t>
            </a:r>
            <a:r>
              <a:rPr sz="1200" spc="-25" dirty="0">
                <a:latin typeface="Marianne" panose="02000000000000000000" pitchFamily="2" charset="0"/>
                <a:cs typeface="Verdana"/>
              </a:rPr>
              <a:t>des</a:t>
            </a:r>
            <a:r>
              <a:rPr sz="1200" spc="-95" dirty="0">
                <a:latin typeface="Marianne" panose="02000000000000000000" pitchFamily="2" charset="0"/>
                <a:cs typeface="Verdana"/>
              </a:rPr>
              <a:t> </a:t>
            </a:r>
            <a:r>
              <a:rPr sz="1200" spc="-25" dirty="0">
                <a:latin typeface="Marianne" panose="02000000000000000000" pitchFamily="2" charset="0"/>
                <a:cs typeface="Verdana"/>
              </a:rPr>
              <a:t>personnes</a:t>
            </a:r>
            <a:r>
              <a:rPr sz="1200" spc="-80" dirty="0">
                <a:latin typeface="Marianne" panose="02000000000000000000" pitchFamily="2" charset="0"/>
                <a:cs typeface="Verdana"/>
              </a:rPr>
              <a:t> </a:t>
            </a:r>
            <a:r>
              <a:rPr sz="1200" spc="-35" dirty="0">
                <a:latin typeface="Marianne" panose="02000000000000000000" pitchFamily="2" charset="0"/>
                <a:cs typeface="Verdana"/>
              </a:rPr>
              <a:t>présumées</a:t>
            </a:r>
            <a:r>
              <a:rPr sz="1200" spc="-65" dirty="0">
                <a:latin typeface="Marianne" panose="02000000000000000000" pitchFamily="2" charset="0"/>
                <a:cs typeface="Verdana"/>
              </a:rPr>
              <a:t> </a:t>
            </a:r>
            <a:r>
              <a:rPr sz="1200" spc="-10" dirty="0">
                <a:latin typeface="Marianne" panose="02000000000000000000" pitchFamily="2" charset="0"/>
                <a:cs typeface="Lucida Sans Unicode"/>
              </a:rPr>
              <a:t>valides</a:t>
            </a:r>
            <a:r>
              <a:rPr sz="1200" spc="-55" dirty="0">
                <a:latin typeface="Marianne" panose="02000000000000000000" pitchFamily="2" charset="0"/>
                <a:cs typeface="Lucida Sans Unicode"/>
              </a:rPr>
              <a:t> </a:t>
            </a:r>
            <a:r>
              <a:rPr sz="1200" dirty="0">
                <a:latin typeface="Marianne" panose="02000000000000000000" pitchFamily="2" charset="0"/>
                <a:cs typeface="Lucida Sans Unicode"/>
              </a:rPr>
              <a:t>afin</a:t>
            </a:r>
            <a:r>
              <a:rPr sz="1200" spc="-70"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60" dirty="0">
                <a:latin typeface="Marianne" panose="02000000000000000000" pitchFamily="2" charset="0"/>
                <a:cs typeface="Lucida Sans Unicode"/>
              </a:rPr>
              <a:t> </a:t>
            </a:r>
            <a:r>
              <a:rPr sz="1200" spc="-25" dirty="0">
                <a:latin typeface="Marianne" panose="02000000000000000000" pitchFamily="2" charset="0"/>
                <a:cs typeface="Lucida Sans Unicode"/>
              </a:rPr>
              <a:t>mieux</a:t>
            </a:r>
            <a:endParaRPr sz="1200" dirty="0">
              <a:latin typeface="Marianne" panose="02000000000000000000" pitchFamily="2" charset="0"/>
              <a:cs typeface="Lucida Sans Unicode"/>
            </a:endParaRPr>
          </a:p>
          <a:p>
            <a:pPr marL="299085">
              <a:lnSpc>
                <a:spcPct val="100000"/>
              </a:lnSpc>
            </a:pPr>
            <a:r>
              <a:rPr sz="1200" spc="30" dirty="0">
                <a:latin typeface="Marianne" panose="02000000000000000000" pitchFamily="2" charset="0"/>
                <a:cs typeface="Lucida Sans Unicode"/>
              </a:rPr>
              <a:t>co</a:t>
            </a:r>
            <a:r>
              <a:rPr sz="1200" spc="20" dirty="0">
                <a:latin typeface="Marianne" panose="02000000000000000000" pitchFamily="2" charset="0"/>
                <a:cs typeface="Lucida Sans Unicode"/>
              </a:rPr>
              <a:t>n</a:t>
            </a:r>
            <a:r>
              <a:rPr sz="1200" spc="5" dirty="0">
                <a:latin typeface="Marianne" panose="02000000000000000000" pitchFamily="2" charset="0"/>
                <a:cs typeface="Lucida Sans Unicode"/>
              </a:rPr>
              <a:t>n</a:t>
            </a:r>
            <a:r>
              <a:rPr sz="1200" spc="-5" dirty="0">
                <a:latin typeface="Marianne" panose="02000000000000000000" pitchFamily="2" charset="0"/>
                <a:cs typeface="Lucida Sans Unicode"/>
              </a:rPr>
              <a:t>a</a:t>
            </a:r>
            <a:r>
              <a:rPr sz="1200" spc="-30" dirty="0">
                <a:latin typeface="Marianne" panose="02000000000000000000" pitchFamily="2" charset="0"/>
                <a:cs typeface="Lucida Sans Unicode"/>
              </a:rPr>
              <a:t>i</a:t>
            </a:r>
            <a:r>
              <a:rPr sz="1200" spc="20" dirty="0">
                <a:latin typeface="Marianne" panose="02000000000000000000" pitchFamily="2" charset="0"/>
                <a:cs typeface="Lucida Sans Unicode"/>
              </a:rPr>
              <a:t>tre</a:t>
            </a:r>
            <a:r>
              <a:rPr sz="1200" spc="-55" dirty="0">
                <a:latin typeface="Marianne" panose="02000000000000000000" pitchFamily="2" charset="0"/>
                <a:cs typeface="Lucida Sans Unicode"/>
              </a:rPr>
              <a:t> </a:t>
            </a:r>
            <a:r>
              <a:rPr sz="1200" spc="-30" dirty="0">
                <a:latin typeface="Marianne" panose="02000000000000000000" pitchFamily="2" charset="0"/>
                <a:cs typeface="Lucida Sans Unicode"/>
              </a:rPr>
              <a:t>l</a:t>
            </a:r>
            <a:r>
              <a:rPr sz="1200" spc="-25" dirty="0">
                <a:latin typeface="Marianne" panose="02000000000000000000" pitchFamily="2" charset="0"/>
                <a:cs typeface="Lucida Sans Unicode"/>
              </a:rPr>
              <a:t>es</a:t>
            </a:r>
            <a:r>
              <a:rPr sz="1200" spc="-65" dirty="0">
                <a:latin typeface="Marianne" panose="02000000000000000000" pitchFamily="2" charset="0"/>
                <a:cs typeface="Lucida Sans Unicode"/>
              </a:rPr>
              <a:t> </a:t>
            </a:r>
            <a:r>
              <a:rPr sz="1200" spc="10" dirty="0">
                <a:latin typeface="Marianne" panose="02000000000000000000" pitchFamily="2" charset="0"/>
                <a:cs typeface="Lucida Sans Unicode"/>
              </a:rPr>
              <a:t>for</a:t>
            </a:r>
            <a:r>
              <a:rPr sz="1200" spc="25" dirty="0">
                <a:latin typeface="Marianne" panose="02000000000000000000" pitchFamily="2" charset="0"/>
                <a:cs typeface="Lucida Sans Unicode"/>
              </a:rPr>
              <a:t>m</a:t>
            </a:r>
            <a:r>
              <a:rPr sz="1200" spc="-25" dirty="0">
                <a:latin typeface="Marianne" panose="02000000000000000000" pitchFamily="2" charset="0"/>
                <a:cs typeface="Lucida Sans Unicode"/>
              </a:rPr>
              <a:t>es</a:t>
            </a:r>
            <a:r>
              <a:rPr sz="1200" spc="-65"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60" dirty="0">
                <a:latin typeface="Marianne" panose="02000000000000000000" pitchFamily="2" charset="0"/>
                <a:cs typeface="Lucida Sans Unicode"/>
              </a:rPr>
              <a:t> </a:t>
            </a:r>
            <a:r>
              <a:rPr sz="1200" spc="5" dirty="0">
                <a:latin typeface="Marianne" panose="02000000000000000000" pitchFamily="2" charset="0"/>
                <a:cs typeface="Lucida Sans Unicode"/>
              </a:rPr>
              <a:t>h</a:t>
            </a:r>
            <a:r>
              <a:rPr sz="1200" spc="-5" dirty="0">
                <a:latin typeface="Marianne" panose="02000000000000000000" pitchFamily="2" charset="0"/>
                <a:cs typeface="Lucida Sans Unicode"/>
              </a:rPr>
              <a:t>a</a:t>
            </a:r>
            <a:r>
              <a:rPr sz="1200" spc="20" dirty="0">
                <a:latin typeface="Marianne" panose="02000000000000000000" pitchFamily="2" charset="0"/>
                <a:cs typeface="Lucida Sans Unicode"/>
              </a:rPr>
              <a:t>ndicap</a:t>
            </a:r>
            <a:r>
              <a:rPr sz="1200" spc="-55" dirty="0">
                <a:latin typeface="Marianne" panose="02000000000000000000" pitchFamily="2" charset="0"/>
                <a:cs typeface="Lucida Sans Unicode"/>
              </a:rPr>
              <a:t> </a:t>
            </a:r>
            <a:r>
              <a:rPr sz="1200" spc="5" dirty="0">
                <a:latin typeface="Marianne" panose="02000000000000000000" pitchFamily="2" charset="0"/>
                <a:cs typeface="Lucida Sans Unicode"/>
              </a:rPr>
              <a:t>(</a:t>
            </a:r>
            <a:r>
              <a:rPr sz="1200" spc="15" dirty="0">
                <a:latin typeface="Marianne" panose="02000000000000000000" pitchFamily="2" charset="0"/>
                <a:cs typeface="Lucida Sans Unicode"/>
              </a:rPr>
              <a:t>M</a:t>
            </a:r>
            <a:r>
              <a:rPr sz="1200" spc="10" dirty="0">
                <a:latin typeface="Marianne" panose="02000000000000000000" pitchFamily="2" charset="0"/>
                <a:cs typeface="Lucida Sans Unicode"/>
              </a:rPr>
              <a:t>T</a:t>
            </a:r>
            <a:r>
              <a:rPr sz="1200" dirty="0">
                <a:latin typeface="Marianne" panose="02000000000000000000" pitchFamily="2" charset="0"/>
                <a:cs typeface="Lucida Sans Unicode"/>
              </a:rPr>
              <a:t>E</a:t>
            </a:r>
            <a:r>
              <a:rPr sz="1200" spc="-330" dirty="0">
                <a:latin typeface="Marianne" panose="02000000000000000000" pitchFamily="2" charset="0"/>
                <a:cs typeface="Lucida Sans Unicode"/>
              </a:rPr>
              <a:t>-</a:t>
            </a:r>
            <a:r>
              <a:rPr sz="1200" spc="35" dirty="0">
                <a:latin typeface="Marianne" panose="02000000000000000000" pitchFamily="2" charset="0"/>
                <a:cs typeface="Lucida Sans Unicode"/>
              </a:rPr>
              <a:t>CT</a:t>
            </a:r>
            <a:r>
              <a:rPr sz="1200" spc="-70" dirty="0">
                <a:latin typeface="Marianne" panose="02000000000000000000" pitchFamily="2" charset="0"/>
                <a:cs typeface="Lucida Sans Unicode"/>
              </a:rPr>
              <a:t> </a:t>
            </a:r>
            <a:r>
              <a:rPr sz="1200" spc="-114" dirty="0">
                <a:latin typeface="Marianne" panose="02000000000000000000" pitchFamily="2" charset="0"/>
                <a:cs typeface="Verdana"/>
              </a:rPr>
              <a:t>–</a:t>
            </a:r>
            <a:r>
              <a:rPr sz="1200" spc="-90" dirty="0">
                <a:latin typeface="Marianne" panose="02000000000000000000" pitchFamily="2" charset="0"/>
                <a:cs typeface="Verdana"/>
              </a:rPr>
              <a:t> </a:t>
            </a:r>
            <a:r>
              <a:rPr sz="1200" spc="50" dirty="0">
                <a:latin typeface="Marianne" panose="02000000000000000000" pitchFamily="2" charset="0"/>
                <a:cs typeface="Lucida Sans Unicode"/>
              </a:rPr>
              <a:t>DM</a:t>
            </a:r>
            <a:r>
              <a:rPr sz="1200" spc="45" dirty="0">
                <a:latin typeface="Marianne" panose="02000000000000000000" pitchFamily="2" charset="0"/>
                <a:cs typeface="Lucida Sans Unicode"/>
              </a:rPr>
              <a:t>A</a:t>
            </a:r>
            <a:r>
              <a:rPr sz="1200" spc="-5" dirty="0">
                <a:latin typeface="Marianne" panose="02000000000000000000" pitchFamily="2" charset="0"/>
                <a:cs typeface="Lucida Sans Unicode"/>
              </a:rPr>
              <a:t>)</a:t>
            </a:r>
            <a:endParaRPr sz="1200" dirty="0">
              <a:latin typeface="Marianne" panose="02000000000000000000" pitchFamily="2" charset="0"/>
              <a:cs typeface="Lucida Sans Unicode"/>
            </a:endParaRPr>
          </a:p>
          <a:p>
            <a:pPr>
              <a:lnSpc>
                <a:spcPct val="100000"/>
              </a:lnSpc>
              <a:spcBef>
                <a:spcPts val="60"/>
              </a:spcBef>
            </a:pPr>
            <a:endParaRPr sz="900" dirty="0">
              <a:latin typeface="Marianne" panose="02000000000000000000" pitchFamily="2" charset="0"/>
              <a:cs typeface="Lucida Sans Unicode"/>
            </a:endParaRPr>
          </a:p>
          <a:p>
            <a:pPr marL="299085" marR="349885" indent="-287020">
              <a:lnSpc>
                <a:spcPct val="100000"/>
              </a:lnSpc>
              <a:buClr>
                <a:srgbClr val="000000"/>
              </a:buClr>
              <a:buFont typeface="Arial MT"/>
              <a:buChar char="•"/>
              <a:tabLst>
                <a:tab pos="299085" algn="l"/>
                <a:tab pos="299720" algn="l"/>
              </a:tabLst>
            </a:pPr>
            <a:r>
              <a:rPr sz="1200" u="sng" spc="15" dirty="0">
                <a:solidFill>
                  <a:srgbClr val="0462C1"/>
                </a:solidFill>
                <a:uFill>
                  <a:solidFill>
                    <a:srgbClr val="0462C1"/>
                  </a:solidFill>
                </a:uFill>
                <a:latin typeface="Marianne" panose="02000000000000000000" pitchFamily="2" charset="0"/>
                <a:cs typeface="Lucida Sans Unicode"/>
                <a:hlinkClick r:id="rId4"/>
              </a:rPr>
              <a:t>Partout</a:t>
            </a:r>
            <a:r>
              <a:rPr sz="1200" u="sng" spc="-70" dirty="0">
                <a:solidFill>
                  <a:srgbClr val="0462C1"/>
                </a:solidFill>
                <a:uFill>
                  <a:solidFill>
                    <a:srgbClr val="0462C1"/>
                  </a:solidFill>
                </a:uFill>
                <a:latin typeface="Marianne" panose="02000000000000000000" pitchFamily="2" charset="0"/>
                <a:cs typeface="Lucida Sans Unicode"/>
                <a:hlinkClick r:id="rId4"/>
              </a:rPr>
              <a:t> </a:t>
            </a:r>
            <a:r>
              <a:rPr sz="1200" u="sng" spc="25" dirty="0">
                <a:solidFill>
                  <a:srgbClr val="0462C1"/>
                </a:solidFill>
                <a:uFill>
                  <a:solidFill>
                    <a:srgbClr val="0462C1"/>
                  </a:solidFill>
                </a:uFill>
                <a:latin typeface="Marianne" panose="02000000000000000000" pitchFamily="2" charset="0"/>
                <a:cs typeface="Lucida Sans Unicode"/>
                <a:hlinkClick r:id="rId4"/>
              </a:rPr>
              <a:t>avec</a:t>
            </a:r>
            <a:r>
              <a:rPr sz="1200" u="sng" spc="-30" dirty="0">
                <a:solidFill>
                  <a:srgbClr val="0462C1"/>
                </a:solidFill>
                <a:uFill>
                  <a:solidFill>
                    <a:srgbClr val="0462C1"/>
                  </a:solidFill>
                </a:uFill>
                <a:latin typeface="Marianne" panose="02000000000000000000" pitchFamily="2" charset="0"/>
                <a:cs typeface="Lucida Sans Unicode"/>
                <a:hlinkClick r:id="rId4"/>
              </a:rPr>
              <a:t> </a:t>
            </a:r>
            <a:r>
              <a:rPr sz="1200" u="sng" spc="15" dirty="0">
                <a:solidFill>
                  <a:srgbClr val="0462C1"/>
                </a:solidFill>
                <a:uFill>
                  <a:solidFill>
                    <a:srgbClr val="0462C1"/>
                  </a:solidFill>
                </a:uFill>
                <a:latin typeface="Marianne" panose="02000000000000000000" pitchFamily="2" charset="0"/>
                <a:cs typeface="Lucida Sans Unicode"/>
                <a:hlinkClick r:id="rId4"/>
              </a:rPr>
              <a:t>mon</a:t>
            </a:r>
            <a:r>
              <a:rPr sz="1200" u="sng" spc="-65" dirty="0">
                <a:solidFill>
                  <a:srgbClr val="0462C1"/>
                </a:solidFill>
                <a:uFill>
                  <a:solidFill>
                    <a:srgbClr val="0462C1"/>
                  </a:solidFill>
                </a:uFill>
                <a:latin typeface="Marianne" panose="02000000000000000000" pitchFamily="2" charset="0"/>
                <a:cs typeface="Lucida Sans Unicode"/>
                <a:hlinkClick r:id="rId4"/>
              </a:rPr>
              <a:t> </a:t>
            </a:r>
            <a:r>
              <a:rPr sz="1200" u="sng" spc="10" dirty="0">
                <a:solidFill>
                  <a:srgbClr val="0462C1"/>
                </a:solidFill>
                <a:uFill>
                  <a:solidFill>
                    <a:srgbClr val="0462C1"/>
                  </a:solidFill>
                </a:uFill>
                <a:latin typeface="Marianne" panose="02000000000000000000" pitchFamily="2" charset="0"/>
                <a:cs typeface="Lucida Sans Unicode"/>
                <a:hlinkClick r:id="rId4"/>
              </a:rPr>
              <a:t>chien</a:t>
            </a:r>
            <a:r>
              <a:rPr sz="1200" u="sng" spc="-50" dirty="0">
                <a:solidFill>
                  <a:srgbClr val="0462C1"/>
                </a:solidFill>
                <a:uFill>
                  <a:solidFill>
                    <a:srgbClr val="0462C1"/>
                  </a:solidFill>
                </a:uFill>
                <a:latin typeface="Marianne" panose="02000000000000000000" pitchFamily="2" charset="0"/>
                <a:cs typeface="Lucida Sans Unicode"/>
                <a:hlinkClick r:id="rId4"/>
              </a:rPr>
              <a:t> </a:t>
            </a:r>
            <a:r>
              <a:rPr sz="1200" u="sng" spc="-15" dirty="0">
                <a:solidFill>
                  <a:srgbClr val="0462C1"/>
                </a:solidFill>
                <a:uFill>
                  <a:solidFill>
                    <a:srgbClr val="0462C1"/>
                  </a:solidFill>
                </a:uFill>
                <a:latin typeface="Marianne" panose="02000000000000000000" pitchFamily="2" charset="0"/>
                <a:cs typeface="Lucida Sans Unicode"/>
                <a:hlinkClick r:id="rId4"/>
              </a:rPr>
              <a:t>guide</a:t>
            </a:r>
            <a:r>
              <a:rPr sz="1200" u="sng" spc="-65" dirty="0">
                <a:solidFill>
                  <a:srgbClr val="0462C1"/>
                </a:solidFill>
                <a:uFill>
                  <a:solidFill>
                    <a:srgbClr val="0462C1"/>
                  </a:solidFill>
                </a:uFill>
                <a:latin typeface="Marianne" panose="02000000000000000000" pitchFamily="2" charset="0"/>
                <a:cs typeface="Lucida Sans Unicode"/>
                <a:hlinkClick r:id="rId4"/>
              </a:rPr>
              <a:t> </a:t>
            </a:r>
            <a:r>
              <a:rPr sz="1200" u="sng" dirty="0">
                <a:solidFill>
                  <a:srgbClr val="0462C1"/>
                </a:solidFill>
                <a:uFill>
                  <a:solidFill>
                    <a:srgbClr val="0462C1"/>
                  </a:solidFill>
                </a:uFill>
                <a:latin typeface="Marianne" panose="02000000000000000000" pitchFamily="2" charset="0"/>
                <a:cs typeface="Lucida Sans Unicode"/>
                <a:hlinkClick r:id="rId4"/>
              </a:rPr>
              <a:t>[audio</a:t>
            </a:r>
            <a:r>
              <a:rPr sz="1200" u="sng" spc="-75" dirty="0">
                <a:solidFill>
                  <a:srgbClr val="0462C1"/>
                </a:solidFill>
                <a:uFill>
                  <a:solidFill>
                    <a:srgbClr val="0462C1"/>
                  </a:solidFill>
                </a:uFill>
                <a:latin typeface="Marianne" panose="02000000000000000000" pitchFamily="2" charset="0"/>
                <a:cs typeface="Lucida Sans Unicode"/>
                <a:hlinkClick r:id="rId4"/>
              </a:rPr>
              <a:t> </a:t>
            </a:r>
            <a:r>
              <a:rPr sz="1200" u="sng" spc="5" dirty="0">
                <a:solidFill>
                  <a:srgbClr val="0462C1"/>
                </a:solidFill>
                <a:uFill>
                  <a:solidFill>
                    <a:srgbClr val="0462C1"/>
                  </a:solidFill>
                </a:uFill>
                <a:latin typeface="Marianne" panose="02000000000000000000" pitchFamily="2" charset="0"/>
                <a:cs typeface="Lucida Sans Unicode"/>
                <a:hlinkClick r:id="rId4"/>
              </a:rPr>
              <a:t>description]</a:t>
            </a:r>
            <a:r>
              <a:rPr sz="1200" u="sng" spc="-75" dirty="0">
                <a:solidFill>
                  <a:srgbClr val="0462C1"/>
                </a:solidFill>
                <a:uFill>
                  <a:solidFill>
                    <a:srgbClr val="0462C1"/>
                  </a:solidFill>
                </a:uFill>
                <a:latin typeface="Marianne" panose="02000000000000000000" pitchFamily="2" charset="0"/>
                <a:cs typeface="Lucida Sans Unicode"/>
                <a:hlinkClick r:id="rId4"/>
              </a:rPr>
              <a:t> </a:t>
            </a:r>
            <a:r>
              <a:rPr sz="1200" u="sng" spc="-114" dirty="0">
                <a:solidFill>
                  <a:srgbClr val="0462C1"/>
                </a:solidFill>
                <a:uFill>
                  <a:solidFill>
                    <a:srgbClr val="0462C1"/>
                  </a:solidFill>
                </a:uFill>
                <a:latin typeface="Marianne" panose="02000000000000000000" pitchFamily="2" charset="0"/>
                <a:cs typeface="Verdana"/>
                <a:hlinkClick r:id="rId4"/>
              </a:rPr>
              <a:t>–</a:t>
            </a:r>
            <a:r>
              <a:rPr sz="1200" u="sng" spc="-85" dirty="0">
                <a:solidFill>
                  <a:srgbClr val="0462C1"/>
                </a:solidFill>
                <a:uFill>
                  <a:solidFill>
                    <a:srgbClr val="0462C1"/>
                  </a:solidFill>
                </a:uFill>
                <a:latin typeface="Marianne" panose="02000000000000000000" pitchFamily="2" charset="0"/>
                <a:cs typeface="Verdana"/>
                <a:hlinkClick r:id="rId4"/>
              </a:rPr>
              <a:t> </a:t>
            </a:r>
            <a:r>
              <a:rPr sz="1200" u="sng" spc="15" dirty="0">
                <a:solidFill>
                  <a:srgbClr val="0462C1"/>
                </a:solidFill>
                <a:uFill>
                  <a:solidFill>
                    <a:srgbClr val="0462C1"/>
                  </a:solidFill>
                </a:uFill>
                <a:latin typeface="Marianne" panose="02000000000000000000" pitchFamily="2" charset="0"/>
                <a:cs typeface="Lucida Sans Unicode"/>
                <a:hlinkClick r:id="rId4"/>
              </a:rPr>
              <a:t>YouTube</a:t>
            </a:r>
            <a:r>
              <a:rPr sz="1200" spc="-65" dirty="0">
                <a:solidFill>
                  <a:srgbClr val="0462C1"/>
                </a:solidFill>
                <a:latin typeface="Marianne" panose="02000000000000000000" pitchFamily="2" charset="0"/>
                <a:cs typeface="Lucida Sans Unicode"/>
                <a:hlinkClick r:id="rId4"/>
              </a:rPr>
              <a:t> </a:t>
            </a:r>
            <a:r>
              <a:rPr sz="1200" spc="30" dirty="0">
                <a:latin typeface="Marianne" panose="02000000000000000000" pitchFamily="2" charset="0"/>
                <a:cs typeface="Lucida Sans Unicode"/>
              </a:rPr>
              <a:t>Vidéo</a:t>
            </a:r>
            <a:r>
              <a:rPr sz="1200" spc="-65"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55" dirty="0">
                <a:latin typeface="Marianne" panose="02000000000000000000" pitchFamily="2" charset="0"/>
                <a:cs typeface="Lucida Sans Unicode"/>
              </a:rPr>
              <a:t> </a:t>
            </a:r>
            <a:r>
              <a:rPr sz="1200" spc="-20" dirty="0">
                <a:latin typeface="Marianne" panose="02000000000000000000" pitchFamily="2" charset="0"/>
                <a:cs typeface="Lucida Sans Unicode"/>
              </a:rPr>
              <a:t>sensibilisation</a:t>
            </a:r>
            <a:r>
              <a:rPr sz="1200" spc="-80" dirty="0">
                <a:latin typeface="Marianne" panose="02000000000000000000" pitchFamily="2" charset="0"/>
                <a:cs typeface="Lucida Sans Unicode"/>
              </a:rPr>
              <a:t> </a:t>
            </a:r>
            <a:r>
              <a:rPr sz="1200" spc="-40" dirty="0">
                <a:latin typeface="Marianne" panose="02000000000000000000" pitchFamily="2" charset="0"/>
                <a:cs typeface="Lucida Sans Unicode"/>
              </a:rPr>
              <a:t>aux </a:t>
            </a:r>
            <a:r>
              <a:rPr sz="1200" spc="-365" dirty="0">
                <a:latin typeface="Marianne" panose="02000000000000000000" pitchFamily="2" charset="0"/>
                <a:cs typeface="Lucida Sans Unicode"/>
              </a:rPr>
              <a:t> </a:t>
            </a:r>
            <a:r>
              <a:rPr sz="1200" spc="-40" dirty="0">
                <a:latin typeface="Marianne" panose="02000000000000000000" pitchFamily="2" charset="0"/>
                <a:cs typeface="Lucida Sans Unicode"/>
              </a:rPr>
              <a:t>chiens-guides</a:t>
            </a:r>
            <a:r>
              <a:rPr sz="1200" spc="-55" dirty="0">
                <a:latin typeface="Marianne" panose="02000000000000000000" pitchFamily="2" charset="0"/>
                <a:cs typeface="Lucida Sans Unicode"/>
              </a:rPr>
              <a:t> </a:t>
            </a:r>
            <a:r>
              <a:rPr sz="1200" spc="-20" dirty="0">
                <a:latin typeface="Marianne" panose="02000000000000000000" pitchFamily="2" charset="0"/>
                <a:cs typeface="Lucida Sans Unicode"/>
              </a:rPr>
              <a:t>(Les</a:t>
            </a:r>
            <a:r>
              <a:rPr sz="1200" spc="-35" dirty="0">
                <a:latin typeface="Marianne" panose="02000000000000000000" pitchFamily="2" charset="0"/>
                <a:cs typeface="Lucida Sans Unicode"/>
              </a:rPr>
              <a:t> </a:t>
            </a:r>
            <a:r>
              <a:rPr sz="1200" spc="-5" dirty="0">
                <a:latin typeface="Marianne" panose="02000000000000000000" pitchFamily="2" charset="0"/>
                <a:cs typeface="Lucida Sans Unicode"/>
              </a:rPr>
              <a:t>chiens</a:t>
            </a:r>
            <a:r>
              <a:rPr sz="1200" spc="-55" dirty="0">
                <a:latin typeface="Marianne" panose="02000000000000000000" pitchFamily="2" charset="0"/>
                <a:cs typeface="Lucida Sans Unicode"/>
              </a:rPr>
              <a:t> </a:t>
            </a:r>
            <a:r>
              <a:rPr sz="1200" spc="-30" dirty="0">
                <a:latin typeface="Marianne" panose="02000000000000000000" pitchFamily="2" charset="0"/>
                <a:cs typeface="Lucida Sans Unicode"/>
              </a:rPr>
              <a:t>guides</a:t>
            </a:r>
            <a:r>
              <a:rPr sz="1200" spc="-55" dirty="0">
                <a:latin typeface="Marianne" panose="02000000000000000000" pitchFamily="2" charset="0"/>
                <a:cs typeface="Lucida Sans Unicode"/>
              </a:rPr>
              <a:t> </a:t>
            </a:r>
            <a:r>
              <a:rPr sz="1200" spc="15" dirty="0">
                <a:latin typeface="Marianne" panose="02000000000000000000" pitchFamily="2" charset="0"/>
                <a:cs typeface="Lucida Sans Unicode"/>
              </a:rPr>
              <a:t>FFAC)</a:t>
            </a:r>
            <a:endParaRPr sz="1200" dirty="0">
              <a:latin typeface="Marianne" panose="02000000000000000000" pitchFamily="2" charset="0"/>
              <a:cs typeface="Lucida Sans Unicode"/>
            </a:endParaRPr>
          </a:p>
          <a:p>
            <a:pPr>
              <a:lnSpc>
                <a:spcPct val="100000"/>
              </a:lnSpc>
              <a:spcBef>
                <a:spcPts val="55"/>
              </a:spcBef>
              <a:buFont typeface="Arial MT"/>
              <a:buChar char="•"/>
            </a:pPr>
            <a:endParaRPr sz="900" dirty="0">
              <a:latin typeface="Marianne" panose="02000000000000000000" pitchFamily="2" charset="0"/>
              <a:cs typeface="Lucida Sans Unicode"/>
            </a:endParaRPr>
          </a:p>
          <a:p>
            <a:pPr marL="184785" indent="-172720">
              <a:lnSpc>
                <a:spcPct val="100000"/>
              </a:lnSpc>
              <a:buFont typeface="Arial MT"/>
              <a:buChar char="•"/>
              <a:tabLst>
                <a:tab pos="185420" algn="l"/>
              </a:tabLst>
            </a:pPr>
            <a:r>
              <a:rPr sz="1200" spc="20" dirty="0">
                <a:latin typeface="Marianne" panose="02000000000000000000" pitchFamily="2" charset="0"/>
                <a:cs typeface="Lucida Sans Unicode"/>
              </a:rPr>
              <a:t>A</a:t>
            </a:r>
            <a:r>
              <a:rPr sz="1200" spc="10" dirty="0">
                <a:latin typeface="Marianne" panose="02000000000000000000" pitchFamily="2" charset="0"/>
                <a:cs typeface="Lucida Sans Unicode"/>
              </a:rPr>
              <a:t>l</a:t>
            </a:r>
            <a:r>
              <a:rPr sz="1200" spc="-30" dirty="0">
                <a:latin typeface="Marianne" panose="02000000000000000000" pitchFamily="2" charset="0"/>
                <a:cs typeface="Lucida Sans Unicode"/>
              </a:rPr>
              <a:t>li</a:t>
            </a:r>
            <a:r>
              <a:rPr sz="1200" spc="20" dirty="0">
                <a:latin typeface="Marianne" panose="02000000000000000000" pitchFamily="2" charset="0"/>
                <a:cs typeface="Lucida Sans Unicode"/>
              </a:rPr>
              <a:t>an</a:t>
            </a:r>
            <a:r>
              <a:rPr sz="1200" spc="15" dirty="0">
                <a:latin typeface="Marianne" panose="02000000000000000000" pitchFamily="2" charset="0"/>
                <a:cs typeface="Lucida Sans Unicode"/>
              </a:rPr>
              <a:t>c</a:t>
            </a:r>
            <a:r>
              <a:rPr sz="1200" spc="25" dirty="0">
                <a:latin typeface="Marianne" panose="02000000000000000000" pitchFamily="2" charset="0"/>
                <a:cs typeface="Lucida Sans Unicode"/>
              </a:rPr>
              <a:t>e</a:t>
            </a:r>
            <a:r>
              <a:rPr sz="1200" spc="-85" dirty="0">
                <a:latin typeface="Marianne" panose="02000000000000000000" pitchFamily="2" charset="0"/>
                <a:cs typeface="Lucida Sans Unicode"/>
              </a:rPr>
              <a:t> </a:t>
            </a:r>
            <a:r>
              <a:rPr sz="1200" spc="5" dirty="0">
                <a:latin typeface="Marianne" panose="02000000000000000000" pitchFamily="2" charset="0"/>
                <a:cs typeface="Lucida Sans Unicode"/>
              </a:rPr>
              <a:t>du</a:t>
            </a:r>
            <a:r>
              <a:rPr sz="1200" spc="-50" dirty="0">
                <a:latin typeface="Marianne" panose="02000000000000000000" pitchFamily="2" charset="0"/>
                <a:cs typeface="Lucida Sans Unicode"/>
              </a:rPr>
              <a:t> </a:t>
            </a:r>
            <a:r>
              <a:rPr sz="1200" spc="30" dirty="0">
                <a:latin typeface="Marianne" panose="02000000000000000000" pitchFamily="2" charset="0"/>
                <a:cs typeface="Lucida Sans Unicode"/>
              </a:rPr>
              <a:t>com</a:t>
            </a:r>
            <a:r>
              <a:rPr sz="1200" spc="10" dirty="0">
                <a:latin typeface="Marianne" panose="02000000000000000000" pitchFamily="2" charset="0"/>
                <a:cs typeface="Lucida Sans Unicode"/>
              </a:rPr>
              <a:t>m</a:t>
            </a:r>
            <a:r>
              <a:rPr sz="1200" spc="25" dirty="0">
                <a:latin typeface="Marianne" panose="02000000000000000000" pitchFamily="2" charset="0"/>
                <a:cs typeface="Lucida Sans Unicode"/>
              </a:rPr>
              <a:t>erce</a:t>
            </a:r>
            <a:endParaRPr sz="1200" dirty="0">
              <a:latin typeface="Marianne" panose="02000000000000000000" pitchFamily="2" charset="0"/>
              <a:cs typeface="Lucida Sans Unicode"/>
            </a:endParaRPr>
          </a:p>
          <a:p>
            <a:pPr marL="273050" lvl="1" indent="-88900">
              <a:lnSpc>
                <a:spcPct val="100000"/>
              </a:lnSpc>
              <a:buFont typeface="Lucida Sans Unicode"/>
              <a:buChar char="-"/>
              <a:tabLst>
                <a:tab pos="273685" algn="l"/>
              </a:tabLst>
            </a:pPr>
            <a:r>
              <a:rPr sz="1200" spc="-50" dirty="0">
                <a:latin typeface="Marianne" panose="02000000000000000000" pitchFamily="2" charset="0"/>
                <a:cs typeface="Verdana"/>
              </a:rPr>
              <a:t>L</a:t>
            </a:r>
            <a:r>
              <a:rPr sz="1200" spc="5" dirty="0">
                <a:latin typeface="Marianne" panose="02000000000000000000" pitchFamily="2" charset="0"/>
                <a:cs typeface="Verdana"/>
              </a:rPr>
              <a:t>’acc</a:t>
            </a:r>
            <a:r>
              <a:rPr sz="1200" dirty="0">
                <a:latin typeface="Marianne" panose="02000000000000000000" pitchFamily="2" charset="0"/>
                <a:cs typeface="Verdana"/>
              </a:rPr>
              <a:t>e</a:t>
            </a:r>
            <a:r>
              <a:rPr sz="1200" spc="-100" dirty="0">
                <a:latin typeface="Marianne" panose="02000000000000000000" pitchFamily="2" charset="0"/>
                <a:cs typeface="Verdana"/>
              </a:rPr>
              <a:t>ss</a:t>
            </a:r>
            <a:r>
              <a:rPr sz="1200" spc="-15" dirty="0">
                <a:latin typeface="Marianne" panose="02000000000000000000" pitchFamily="2" charset="0"/>
                <a:cs typeface="Verdana"/>
              </a:rPr>
              <a:t>i</a:t>
            </a:r>
            <a:r>
              <a:rPr sz="1200" spc="15" dirty="0">
                <a:latin typeface="Marianne" panose="02000000000000000000" pitchFamily="2" charset="0"/>
                <a:cs typeface="Verdana"/>
              </a:rPr>
              <a:t>bi</a:t>
            </a:r>
            <a:r>
              <a:rPr sz="1200" spc="-15" dirty="0">
                <a:latin typeface="Marianne" panose="02000000000000000000" pitchFamily="2" charset="0"/>
                <a:cs typeface="Verdana"/>
              </a:rPr>
              <a:t>li</a:t>
            </a:r>
            <a:r>
              <a:rPr sz="1200" spc="-35" dirty="0">
                <a:latin typeface="Marianne" panose="02000000000000000000" pitchFamily="2" charset="0"/>
                <a:cs typeface="Verdana"/>
              </a:rPr>
              <a:t>té,</a:t>
            </a:r>
            <a:r>
              <a:rPr sz="1200" spc="-114" dirty="0">
                <a:latin typeface="Marianne" panose="02000000000000000000" pitchFamily="2" charset="0"/>
                <a:cs typeface="Verdana"/>
              </a:rPr>
              <a:t> </a:t>
            </a:r>
            <a:r>
              <a:rPr sz="1200" spc="-40" dirty="0">
                <a:latin typeface="Marianne" panose="02000000000000000000" pitchFamily="2" charset="0"/>
                <a:cs typeface="Verdana"/>
              </a:rPr>
              <a:t>u</a:t>
            </a:r>
            <a:r>
              <a:rPr sz="1200" spc="-15" dirty="0">
                <a:latin typeface="Marianne" panose="02000000000000000000" pitchFamily="2" charset="0"/>
                <a:cs typeface="Verdana"/>
              </a:rPr>
              <a:t>n</a:t>
            </a:r>
            <a:r>
              <a:rPr sz="1200" spc="-90" dirty="0">
                <a:latin typeface="Marianne" panose="02000000000000000000" pitchFamily="2" charset="0"/>
                <a:cs typeface="Verdana"/>
              </a:rPr>
              <a:t> </a:t>
            </a:r>
            <a:r>
              <a:rPr sz="1200" spc="-5" dirty="0">
                <a:latin typeface="Marianne" panose="02000000000000000000" pitchFamily="2" charset="0"/>
                <a:cs typeface="Verdana"/>
              </a:rPr>
              <a:t>ato</a:t>
            </a:r>
            <a:r>
              <a:rPr sz="1200" spc="-15" dirty="0">
                <a:latin typeface="Marianne" panose="02000000000000000000" pitchFamily="2" charset="0"/>
                <a:cs typeface="Verdana"/>
              </a:rPr>
              <a:t>u</a:t>
            </a:r>
            <a:r>
              <a:rPr sz="1200" spc="30" dirty="0">
                <a:latin typeface="Marianne" panose="02000000000000000000" pitchFamily="2" charset="0"/>
                <a:cs typeface="Verdana"/>
              </a:rPr>
              <a:t>t</a:t>
            </a:r>
            <a:r>
              <a:rPr sz="1200" spc="-100" dirty="0">
                <a:latin typeface="Marianne" panose="02000000000000000000" pitchFamily="2" charset="0"/>
                <a:cs typeface="Verdana"/>
              </a:rPr>
              <a:t> </a:t>
            </a:r>
            <a:r>
              <a:rPr sz="1200" spc="15" dirty="0">
                <a:latin typeface="Marianne" panose="02000000000000000000" pitchFamily="2" charset="0"/>
                <a:cs typeface="Verdana"/>
              </a:rPr>
              <a:t>po</a:t>
            </a:r>
            <a:r>
              <a:rPr sz="1200" spc="10" dirty="0">
                <a:latin typeface="Marianne" panose="02000000000000000000" pitchFamily="2" charset="0"/>
                <a:cs typeface="Verdana"/>
              </a:rPr>
              <a:t>u</a:t>
            </a:r>
            <a:r>
              <a:rPr sz="1200" spc="-40" dirty="0">
                <a:latin typeface="Marianne" panose="02000000000000000000" pitchFamily="2" charset="0"/>
                <a:cs typeface="Verdana"/>
              </a:rPr>
              <a:t>r</a:t>
            </a:r>
            <a:r>
              <a:rPr sz="1200" spc="-110" dirty="0">
                <a:latin typeface="Marianne" panose="02000000000000000000" pitchFamily="2" charset="0"/>
                <a:cs typeface="Verdana"/>
              </a:rPr>
              <a:t> </a:t>
            </a:r>
            <a:r>
              <a:rPr sz="1200" spc="-75" dirty="0">
                <a:latin typeface="Marianne" panose="02000000000000000000" pitchFamily="2" charset="0"/>
                <a:cs typeface="Verdana"/>
              </a:rPr>
              <a:t>v</a:t>
            </a:r>
            <a:r>
              <a:rPr sz="1200" spc="10" dirty="0">
                <a:latin typeface="Marianne" panose="02000000000000000000" pitchFamily="2" charset="0"/>
                <a:cs typeface="Verdana"/>
              </a:rPr>
              <a:t>otr</a:t>
            </a:r>
            <a:r>
              <a:rPr sz="1200" spc="-20" dirty="0">
                <a:latin typeface="Marianne" panose="02000000000000000000" pitchFamily="2" charset="0"/>
                <a:cs typeface="Verdana"/>
              </a:rPr>
              <a:t>e</a:t>
            </a:r>
            <a:r>
              <a:rPr sz="1200" spc="-114" dirty="0">
                <a:latin typeface="Marianne" panose="02000000000000000000" pitchFamily="2" charset="0"/>
                <a:cs typeface="Verdana"/>
              </a:rPr>
              <a:t> </a:t>
            </a:r>
            <a:r>
              <a:rPr sz="1200" spc="-45" dirty="0">
                <a:latin typeface="Marianne" panose="02000000000000000000" pitchFamily="2" charset="0"/>
                <a:cs typeface="Verdana"/>
              </a:rPr>
              <a:t>en</a:t>
            </a:r>
            <a:r>
              <a:rPr sz="1200" spc="-50" dirty="0">
                <a:latin typeface="Marianne" panose="02000000000000000000" pitchFamily="2" charset="0"/>
                <a:cs typeface="Verdana"/>
              </a:rPr>
              <a:t>s</a:t>
            </a:r>
            <a:r>
              <a:rPr sz="1200" spc="-15" dirty="0">
                <a:latin typeface="Marianne" panose="02000000000000000000" pitchFamily="2" charset="0"/>
                <a:cs typeface="Verdana"/>
              </a:rPr>
              <a:t>ei</a:t>
            </a:r>
            <a:r>
              <a:rPr sz="1200" spc="-85" dirty="0">
                <a:latin typeface="Marianne" panose="02000000000000000000" pitchFamily="2" charset="0"/>
                <a:cs typeface="Verdana"/>
              </a:rPr>
              <a:t>g</a:t>
            </a:r>
            <a:r>
              <a:rPr sz="1200" spc="-20" dirty="0">
                <a:latin typeface="Marianne" panose="02000000000000000000" pitchFamily="2" charset="0"/>
                <a:cs typeface="Verdana"/>
              </a:rPr>
              <a:t>ne</a:t>
            </a:r>
            <a:endParaRPr sz="1200" dirty="0">
              <a:latin typeface="Marianne" panose="02000000000000000000" pitchFamily="2" charset="0"/>
              <a:cs typeface="Verdana"/>
            </a:endParaRPr>
          </a:p>
          <a:p>
            <a:pPr marL="273050" lvl="1" indent="-88900">
              <a:lnSpc>
                <a:spcPct val="100000"/>
              </a:lnSpc>
              <a:buChar char="-"/>
              <a:tabLst>
                <a:tab pos="273685" algn="l"/>
              </a:tabLst>
            </a:pPr>
            <a:r>
              <a:rPr sz="1200" spc="-20" dirty="0">
                <a:latin typeface="Marianne" panose="02000000000000000000" pitchFamily="2" charset="0"/>
                <a:cs typeface="Lucida Sans Unicode"/>
              </a:rPr>
              <a:t>Mieux</a:t>
            </a:r>
            <a:r>
              <a:rPr sz="1200" spc="-50" dirty="0">
                <a:latin typeface="Marianne" panose="02000000000000000000" pitchFamily="2" charset="0"/>
                <a:cs typeface="Lucida Sans Unicode"/>
              </a:rPr>
              <a:t> </a:t>
            </a:r>
            <a:r>
              <a:rPr sz="1200" dirty="0">
                <a:latin typeface="Marianne" panose="02000000000000000000" pitchFamily="2" charset="0"/>
                <a:cs typeface="Lucida Sans Unicode"/>
              </a:rPr>
              <a:t>accueillir</a:t>
            </a:r>
            <a:r>
              <a:rPr sz="1200" spc="-85" dirty="0">
                <a:latin typeface="Marianne" panose="02000000000000000000" pitchFamily="2" charset="0"/>
                <a:cs typeface="Lucida Sans Unicode"/>
              </a:rPr>
              <a:t> </a:t>
            </a:r>
            <a:r>
              <a:rPr sz="1200" spc="-5" dirty="0">
                <a:latin typeface="Marianne" panose="02000000000000000000" pitchFamily="2" charset="0"/>
                <a:cs typeface="Lucida Sans Unicode"/>
              </a:rPr>
              <a:t>tous</a:t>
            </a:r>
            <a:r>
              <a:rPr sz="1200" spc="-45" dirty="0">
                <a:latin typeface="Marianne" panose="02000000000000000000" pitchFamily="2" charset="0"/>
                <a:cs typeface="Lucida Sans Unicode"/>
              </a:rPr>
              <a:t> </a:t>
            </a:r>
            <a:r>
              <a:rPr sz="1200" spc="-15" dirty="0">
                <a:latin typeface="Marianne" panose="02000000000000000000" pitchFamily="2" charset="0"/>
                <a:cs typeface="Lucida Sans Unicode"/>
              </a:rPr>
              <a:t>vos</a:t>
            </a:r>
            <a:r>
              <a:rPr sz="1200" spc="-60" dirty="0">
                <a:latin typeface="Marianne" panose="02000000000000000000" pitchFamily="2" charset="0"/>
                <a:cs typeface="Lucida Sans Unicode"/>
              </a:rPr>
              <a:t> </a:t>
            </a:r>
            <a:r>
              <a:rPr sz="1200" spc="-40" dirty="0">
                <a:latin typeface="Marianne" panose="02000000000000000000" pitchFamily="2" charset="0"/>
                <a:cs typeface="Lucida Sans Unicode"/>
              </a:rPr>
              <a:t>clients-</a:t>
            </a:r>
            <a:r>
              <a:rPr sz="1200" spc="-40" dirty="0">
                <a:latin typeface="Marianne" panose="02000000000000000000" pitchFamily="2" charset="0"/>
                <a:cs typeface="Verdana"/>
              </a:rPr>
              <a:t>un</a:t>
            </a:r>
            <a:r>
              <a:rPr sz="1200" spc="-85" dirty="0">
                <a:latin typeface="Marianne" panose="02000000000000000000" pitchFamily="2" charset="0"/>
                <a:cs typeface="Verdana"/>
              </a:rPr>
              <a:t> </a:t>
            </a:r>
            <a:r>
              <a:rPr sz="1200" spc="-20" dirty="0">
                <a:latin typeface="Marianne" panose="02000000000000000000" pitchFamily="2" charset="0"/>
                <a:cs typeface="Verdana"/>
              </a:rPr>
              <a:t>guide</a:t>
            </a:r>
            <a:r>
              <a:rPr sz="1200" spc="-105" dirty="0">
                <a:latin typeface="Marianne" panose="02000000000000000000" pitchFamily="2" charset="0"/>
                <a:cs typeface="Verdana"/>
              </a:rPr>
              <a:t> </a:t>
            </a:r>
            <a:r>
              <a:rPr sz="1200" spc="-60" dirty="0">
                <a:latin typeface="Marianne" panose="02000000000000000000" pitchFamily="2" charset="0"/>
                <a:cs typeface="Verdana"/>
              </a:rPr>
              <a:t>sur</a:t>
            </a:r>
            <a:r>
              <a:rPr sz="1200" spc="-80" dirty="0">
                <a:latin typeface="Marianne" panose="02000000000000000000" pitchFamily="2" charset="0"/>
                <a:cs typeface="Verdana"/>
              </a:rPr>
              <a:t> </a:t>
            </a:r>
            <a:r>
              <a:rPr sz="1200" spc="-15" dirty="0">
                <a:latin typeface="Marianne" panose="02000000000000000000" pitchFamily="2" charset="0"/>
                <a:cs typeface="Verdana"/>
              </a:rPr>
              <a:t>l’accessibilité</a:t>
            </a:r>
            <a:r>
              <a:rPr sz="1200" spc="-135" dirty="0">
                <a:latin typeface="Marianne" panose="02000000000000000000" pitchFamily="2" charset="0"/>
                <a:cs typeface="Verdana"/>
              </a:rPr>
              <a:t> </a:t>
            </a:r>
            <a:r>
              <a:rPr sz="1200" spc="-15" dirty="0">
                <a:latin typeface="Marianne" panose="02000000000000000000" pitchFamily="2" charset="0"/>
                <a:cs typeface="Verdana"/>
              </a:rPr>
              <a:t>destiné</a:t>
            </a:r>
            <a:r>
              <a:rPr sz="1200" spc="-85" dirty="0">
                <a:latin typeface="Marianne" panose="02000000000000000000" pitchFamily="2" charset="0"/>
                <a:cs typeface="Verdana"/>
              </a:rPr>
              <a:t> </a:t>
            </a:r>
            <a:r>
              <a:rPr sz="1200" spc="-60" dirty="0">
                <a:latin typeface="Marianne" panose="02000000000000000000" pitchFamily="2" charset="0"/>
                <a:cs typeface="Verdana"/>
              </a:rPr>
              <a:t>aux</a:t>
            </a:r>
            <a:r>
              <a:rPr sz="1200" spc="-85" dirty="0">
                <a:latin typeface="Marianne" panose="02000000000000000000" pitchFamily="2" charset="0"/>
                <a:cs typeface="Verdana"/>
              </a:rPr>
              <a:t> </a:t>
            </a:r>
            <a:r>
              <a:rPr sz="1200" spc="-15" dirty="0">
                <a:latin typeface="Marianne" panose="02000000000000000000" pitchFamily="2" charset="0"/>
                <a:cs typeface="Verdana"/>
              </a:rPr>
              <a:t>équipes</a:t>
            </a:r>
            <a:r>
              <a:rPr sz="1200" spc="-100" dirty="0">
                <a:latin typeface="Marianne" panose="02000000000000000000" pitchFamily="2" charset="0"/>
                <a:cs typeface="Verdana"/>
              </a:rPr>
              <a:t> </a:t>
            </a:r>
            <a:r>
              <a:rPr sz="1200" spc="10" dirty="0">
                <a:latin typeface="Marianne" panose="02000000000000000000" pitchFamily="2" charset="0"/>
                <a:cs typeface="Verdana"/>
              </a:rPr>
              <a:t>de</a:t>
            </a:r>
            <a:r>
              <a:rPr sz="1200" spc="-95" dirty="0">
                <a:latin typeface="Marianne" panose="02000000000000000000" pitchFamily="2" charset="0"/>
                <a:cs typeface="Verdana"/>
              </a:rPr>
              <a:t> </a:t>
            </a:r>
            <a:r>
              <a:rPr sz="1200" spc="-20" dirty="0">
                <a:latin typeface="Marianne" panose="02000000000000000000" pitchFamily="2" charset="0"/>
                <a:cs typeface="Verdana"/>
              </a:rPr>
              <a:t>vente</a:t>
            </a:r>
            <a:endParaRPr sz="1200" dirty="0">
              <a:latin typeface="Marianne" panose="02000000000000000000" pitchFamily="2" charset="0"/>
              <a:cs typeface="Verdana"/>
            </a:endParaRPr>
          </a:p>
          <a:p>
            <a:pPr marL="184785">
              <a:lnSpc>
                <a:spcPct val="100000"/>
              </a:lnSpc>
              <a:spcBef>
                <a:spcPts val="5"/>
              </a:spcBef>
            </a:pPr>
            <a:r>
              <a:rPr sz="1200" spc="55" dirty="0">
                <a:latin typeface="Marianne" panose="02000000000000000000" pitchFamily="2" charset="0"/>
                <a:cs typeface="Lucida Sans Unicode"/>
              </a:rPr>
              <a:t>A</a:t>
            </a:r>
            <a:r>
              <a:rPr sz="1200" spc="-45" dirty="0">
                <a:latin typeface="Marianne" panose="02000000000000000000" pitchFamily="2" charset="0"/>
                <a:cs typeface="Lucida Sans Unicode"/>
              </a:rPr>
              <a:t> </a:t>
            </a:r>
            <a:r>
              <a:rPr sz="1200" spc="5" dirty="0">
                <a:latin typeface="Marianne" panose="02000000000000000000" pitchFamily="2" charset="0"/>
                <a:cs typeface="Lucida Sans Unicode"/>
              </a:rPr>
              <a:t>retrouver</a:t>
            </a:r>
            <a:r>
              <a:rPr sz="1200" spc="-55" dirty="0">
                <a:latin typeface="Marianne" panose="02000000000000000000" pitchFamily="2" charset="0"/>
                <a:cs typeface="Lucida Sans Unicode"/>
              </a:rPr>
              <a:t> </a:t>
            </a:r>
            <a:r>
              <a:rPr sz="1200" spc="-45" dirty="0">
                <a:latin typeface="Marianne" panose="02000000000000000000" pitchFamily="2" charset="0"/>
                <a:cs typeface="Lucida Sans Unicode"/>
              </a:rPr>
              <a:t>sur</a:t>
            </a:r>
            <a:r>
              <a:rPr sz="1200" spc="-30" dirty="0">
                <a:latin typeface="Marianne" panose="02000000000000000000" pitchFamily="2" charset="0"/>
                <a:cs typeface="Lucida Sans Unicode"/>
              </a:rPr>
              <a:t> </a:t>
            </a:r>
            <a:r>
              <a:rPr sz="1200" spc="-5" dirty="0">
                <a:latin typeface="Marianne" panose="02000000000000000000" pitchFamily="2" charset="0"/>
                <a:cs typeface="Lucida Sans Unicode"/>
              </a:rPr>
              <a:t>le</a:t>
            </a:r>
            <a:r>
              <a:rPr sz="1200" spc="-45" dirty="0">
                <a:latin typeface="Marianne" panose="02000000000000000000" pitchFamily="2" charset="0"/>
                <a:cs typeface="Lucida Sans Unicode"/>
              </a:rPr>
              <a:t> </a:t>
            </a:r>
            <a:r>
              <a:rPr sz="1200" spc="-10" dirty="0">
                <a:latin typeface="Marianne" panose="02000000000000000000" pitchFamily="2" charset="0"/>
                <a:cs typeface="Lucida Sans Unicode"/>
              </a:rPr>
              <a:t>site</a:t>
            </a:r>
            <a:r>
              <a:rPr sz="1200" spc="-45" dirty="0">
                <a:latin typeface="Marianne" panose="02000000000000000000" pitchFamily="2" charset="0"/>
                <a:cs typeface="Lucida Sans Unicode"/>
              </a:rPr>
              <a:t> </a:t>
            </a:r>
            <a:r>
              <a:rPr sz="1200" spc="-60" dirty="0">
                <a:latin typeface="Marianne" panose="02000000000000000000" pitchFamily="2" charset="0"/>
                <a:cs typeface="Lucida Sans Unicode"/>
              </a:rPr>
              <a:t>:</a:t>
            </a:r>
            <a:r>
              <a:rPr sz="1200" spc="-35" dirty="0">
                <a:latin typeface="Marianne" panose="02000000000000000000" pitchFamily="2" charset="0"/>
                <a:cs typeface="Lucida Sans Unicode"/>
              </a:rPr>
              <a:t> </a:t>
            </a:r>
            <a:r>
              <a:rPr sz="1200" u="sng" spc="20" dirty="0">
                <a:solidFill>
                  <a:srgbClr val="0462C1"/>
                </a:solidFill>
                <a:uFill>
                  <a:solidFill>
                    <a:srgbClr val="0462C1"/>
                  </a:solidFill>
                </a:uFill>
                <a:latin typeface="Marianne" panose="02000000000000000000" pitchFamily="2" charset="0"/>
                <a:cs typeface="Lucida Sans Unicode"/>
                <a:hlinkClick r:id="rId5"/>
              </a:rPr>
              <a:t>Nos</a:t>
            </a:r>
            <a:r>
              <a:rPr sz="1200" u="sng" spc="-60" dirty="0">
                <a:solidFill>
                  <a:srgbClr val="0462C1"/>
                </a:solidFill>
                <a:uFill>
                  <a:solidFill>
                    <a:srgbClr val="0462C1"/>
                  </a:solidFill>
                </a:uFill>
                <a:latin typeface="Marianne" panose="02000000000000000000" pitchFamily="2" charset="0"/>
                <a:cs typeface="Lucida Sans Unicode"/>
                <a:hlinkClick r:id="rId5"/>
              </a:rPr>
              <a:t> </a:t>
            </a:r>
            <a:r>
              <a:rPr sz="1200" u="sng" dirty="0">
                <a:solidFill>
                  <a:srgbClr val="0462C1"/>
                </a:solidFill>
                <a:uFill>
                  <a:solidFill>
                    <a:srgbClr val="0462C1"/>
                  </a:solidFill>
                </a:uFill>
                <a:latin typeface="Marianne" panose="02000000000000000000" pitchFamily="2" charset="0"/>
                <a:cs typeface="Lucida Sans Unicode"/>
                <a:hlinkClick r:id="rId5"/>
              </a:rPr>
              <a:t>publications</a:t>
            </a:r>
            <a:r>
              <a:rPr sz="1200" u="sng" spc="-65" dirty="0">
                <a:solidFill>
                  <a:srgbClr val="0462C1"/>
                </a:solidFill>
                <a:uFill>
                  <a:solidFill>
                    <a:srgbClr val="0462C1"/>
                  </a:solidFill>
                </a:uFill>
                <a:latin typeface="Marianne" panose="02000000000000000000" pitchFamily="2" charset="0"/>
                <a:cs typeface="Lucida Sans Unicode"/>
                <a:hlinkClick r:id="rId5"/>
              </a:rPr>
              <a:t> </a:t>
            </a:r>
            <a:r>
              <a:rPr sz="1200" u="sng" spc="-325" dirty="0">
                <a:solidFill>
                  <a:srgbClr val="0462C1"/>
                </a:solidFill>
                <a:uFill>
                  <a:solidFill>
                    <a:srgbClr val="0462C1"/>
                  </a:solidFill>
                </a:uFill>
                <a:latin typeface="Marianne" panose="02000000000000000000" pitchFamily="2" charset="0"/>
                <a:cs typeface="Lucida Sans Unicode"/>
                <a:hlinkClick r:id="rId5"/>
              </a:rPr>
              <a:t>-</a:t>
            </a:r>
            <a:r>
              <a:rPr sz="1200" u="sng" spc="-300" dirty="0">
                <a:solidFill>
                  <a:srgbClr val="0462C1"/>
                </a:solidFill>
                <a:uFill>
                  <a:solidFill>
                    <a:srgbClr val="0462C1"/>
                  </a:solidFill>
                </a:uFill>
                <a:latin typeface="Marianne" panose="02000000000000000000" pitchFamily="2" charset="0"/>
                <a:cs typeface="Lucida Sans Unicode"/>
                <a:hlinkClick r:id="rId5"/>
              </a:rPr>
              <a:t> </a:t>
            </a:r>
            <a:r>
              <a:rPr sz="1200" u="sng" spc="5" dirty="0">
                <a:solidFill>
                  <a:srgbClr val="0462C1"/>
                </a:solidFill>
                <a:uFill>
                  <a:solidFill>
                    <a:srgbClr val="0462C1"/>
                  </a:solidFill>
                </a:uFill>
                <a:latin typeface="Marianne" panose="02000000000000000000" pitchFamily="2" charset="0"/>
                <a:cs typeface="Lucida Sans Unicode"/>
                <a:hlinkClick r:id="rId5"/>
              </a:rPr>
              <a:t>Alliance</a:t>
            </a:r>
            <a:r>
              <a:rPr sz="1200" u="sng" spc="-70" dirty="0">
                <a:solidFill>
                  <a:srgbClr val="0462C1"/>
                </a:solidFill>
                <a:uFill>
                  <a:solidFill>
                    <a:srgbClr val="0462C1"/>
                  </a:solidFill>
                </a:uFill>
                <a:latin typeface="Marianne" panose="02000000000000000000" pitchFamily="2" charset="0"/>
                <a:cs typeface="Lucida Sans Unicode"/>
                <a:hlinkClick r:id="rId5"/>
              </a:rPr>
              <a:t> </a:t>
            </a:r>
            <a:r>
              <a:rPr sz="1200" u="sng" spc="5" dirty="0">
                <a:solidFill>
                  <a:srgbClr val="0462C1"/>
                </a:solidFill>
                <a:uFill>
                  <a:solidFill>
                    <a:srgbClr val="0462C1"/>
                  </a:solidFill>
                </a:uFill>
                <a:latin typeface="Marianne" panose="02000000000000000000" pitchFamily="2" charset="0"/>
                <a:cs typeface="Lucida Sans Unicode"/>
                <a:hlinkClick r:id="rId5"/>
              </a:rPr>
              <a:t>du</a:t>
            </a:r>
            <a:r>
              <a:rPr sz="1200" u="sng" spc="-45" dirty="0">
                <a:solidFill>
                  <a:srgbClr val="0462C1"/>
                </a:solidFill>
                <a:uFill>
                  <a:solidFill>
                    <a:srgbClr val="0462C1"/>
                  </a:solidFill>
                </a:uFill>
                <a:latin typeface="Marianne" panose="02000000000000000000" pitchFamily="2" charset="0"/>
                <a:cs typeface="Lucida Sans Unicode"/>
                <a:hlinkClick r:id="rId5"/>
              </a:rPr>
              <a:t> </a:t>
            </a:r>
            <a:r>
              <a:rPr sz="1200" u="sng" spc="25" dirty="0">
                <a:solidFill>
                  <a:srgbClr val="0462C1"/>
                </a:solidFill>
                <a:uFill>
                  <a:solidFill>
                    <a:srgbClr val="0462C1"/>
                  </a:solidFill>
                </a:uFill>
                <a:latin typeface="Marianne" panose="02000000000000000000" pitchFamily="2" charset="0"/>
                <a:cs typeface="Lucida Sans Unicode"/>
                <a:hlinkClick r:id="rId5"/>
              </a:rPr>
              <a:t>Commerce</a:t>
            </a:r>
            <a:r>
              <a:rPr sz="1200" u="sng" spc="-45" dirty="0">
                <a:solidFill>
                  <a:srgbClr val="0462C1"/>
                </a:solidFill>
                <a:uFill>
                  <a:solidFill>
                    <a:srgbClr val="0462C1"/>
                  </a:solidFill>
                </a:uFill>
                <a:latin typeface="Marianne" panose="02000000000000000000" pitchFamily="2" charset="0"/>
                <a:cs typeface="Lucida Sans Unicode"/>
                <a:hlinkClick r:id="rId5"/>
              </a:rPr>
              <a:t> </a:t>
            </a:r>
            <a:r>
              <a:rPr sz="1200" u="sng" dirty="0">
                <a:solidFill>
                  <a:srgbClr val="0462C1"/>
                </a:solidFill>
                <a:uFill>
                  <a:solidFill>
                    <a:srgbClr val="0462C1"/>
                  </a:solidFill>
                </a:uFill>
                <a:latin typeface="Marianne" panose="02000000000000000000" pitchFamily="2" charset="0"/>
                <a:cs typeface="Lucida Sans Unicode"/>
                <a:hlinkClick r:id="rId5"/>
              </a:rPr>
              <a:t>(alliancecommerce.org)</a:t>
            </a:r>
            <a:endParaRPr sz="1200" dirty="0">
              <a:latin typeface="Marianne" panose="02000000000000000000" pitchFamily="2" charset="0"/>
              <a:cs typeface="Lucida Sans Unicode"/>
            </a:endParaRPr>
          </a:p>
          <a:p>
            <a:pPr>
              <a:lnSpc>
                <a:spcPct val="100000"/>
              </a:lnSpc>
              <a:spcBef>
                <a:spcPts val="55"/>
              </a:spcBef>
            </a:pPr>
            <a:endParaRPr sz="900" dirty="0">
              <a:latin typeface="Marianne" panose="02000000000000000000" pitchFamily="2" charset="0"/>
              <a:cs typeface="Lucida Sans Unicode"/>
            </a:endParaRPr>
          </a:p>
          <a:p>
            <a:pPr marL="184785" marR="471170" indent="-172720">
              <a:lnSpc>
                <a:spcPct val="100000"/>
              </a:lnSpc>
              <a:buClr>
                <a:srgbClr val="000000"/>
              </a:buClr>
              <a:buFont typeface="Arial MT"/>
              <a:buChar char="•"/>
              <a:tabLst>
                <a:tab pos="185420" algn="l"/>
              </a:tabLst>
            </a:pPr>
            <a:r>
              <a:rPr sz="1200" u="sng" spc="-30" dirty="0">
                <a:solidFill>
                  <a:srgbClr val="0462C1"/>
                </a:solidFill>
                <a:uFill>
                  <a:solidFill>
                    <a:srgbClr val="0462C1"/>
                  </a:solidFill>
                </a:uFill>
                <a:latin typeface="Marianne" panose="02000000000000000000" pitchFamily="2" charset="0"/>
                <a:cs typeface="Lucida Sans Unicode"/>
                <a:hlinkClick r:id="rId6"/>
              </a:rPr>
              <a:t>good-design-playbook.pdf</a:t>
            </a:r>
            <a:r>
              <a:rPr sz="1200" u="sng" spc="-85" dirty="0">
                <a:solidFill>
                  <a:srgbClr val="0462C1"/>
                </a:solidFill>
                <a:uFill>
                  <a:solidFill>
                    <a:srgbClr val="0462C1"/>
                  </a:solidFill>
                </a:uFill>
                <a:latin typeface="Marianne" panose="02000000000000000000" pitchFamily="2" charset="0"/>
                <a:cs typeface="Lucida Sans Unicode"/>
                <a:hlinkClick r:id="rId6"/>
              </a:rPr>
              <a:t> </a:t>
            </a:r>
            <a:r>
              <a:rPr sz="1200" u="sng" spc="-15" dirty="0">
                <a:solidFill>
                  <a:srgbClr val="0462C1"/>
                </a:solidFill>
                <a:uFill>
                  <a:solidFill>
                    <a:srgbClr val="0462C1"/>
                  </a:solidFill>
                </a:uFill>
                <a:latin typeface="Marianne" panose="02000000000000000000" pitchFamily="2" charset="0"/>
                <a:cs typeface="Lucida Sans Unicode"/>
                <a:hlinkClick r:id="rId6"/>
              </a:rPr>
              <a:t>(apf-conseil.com)</a:t>
            </a:r>
            <a:r>
              <a:rPr sz="1200" spc="-60" dirty="0">
                <a:solidFill>
                  <a:srgbClr val="0462C1"/>
                </a:solidFill>
                <a:latin typeface="Marianne" panose="02000000000000000000" pitchFamily="2" charset="0"/>
                <a:cs typeface="Lucida Sans Unicode"/>
                <a:hlinkClick r:id="rId6"/>
              </a:rPr>
              <a:t> </a:t>
            </a:r>
            <a:r>
              <a:rPr sz="1200" spc="-10" dirty="0">
                <a:latin typeface="Marianne" panose="02000000000000000000" pitchFamily="2" charset="0"/>
                <a:cs typeface="Lucida Sans Unicode"/>
              </a:rPr>
              <a:t>des</a:t>
            </a:r>
            <a:r>
              <a:rPr sz="1200" spc="-45" dirty="0">
                <a:latin typeface="Marianne" panose="02000000000000000000" pitchFamily="2" charset="0"/>
                <a:cs typeface="Lucida Sans Unicode"/>
              </a:rPr>
              <a:t> </a:t>
            </a:r>
            <a:r>
              <a:rPr sz="1200" dirty="0">
                <a:latin typeface="Marianne" panose="02000000000000000000" pitchFamily="2" charset="0"/>
                <a:cs typeface="Lucida Sans Unicode"/>
              </a:rPr>
              <a:t>produits</a:t>
            </a:r>
            <a:r>
              <a:rPr sz="1200" spc="-60" dirty="0">
                <a:latin typeface="Marianne" panose="02000000000000000000" pitchFamily="2" charset="0"/>
                <a:cs typeface="Lucida Sans Unicode"/>
              </a:rPr>
              <a:t> </a:t>
            </a:r>
            <a:r>
              <a:rPr sz="1200" spc="40" dirty="0">
                <a:latin typeface="Marianne" panose="02000000000000000000" pitchFamily="2" charset="0"/>
                <a:cs typeface="Lucida Sans Unicode"/>
              </a:rPr>
              <a:t>et</a:t>
            </a:r>
            <a:r>
              <a:rPr sz="1200" spc="-50" dirty="0">
                <a:latin typeface="Marianne" panose="02000000000000000000" pitchFamily="2" charset="0"/>
                <a:cs typeface="Lucida Sans Unicode"/>
              </a:rPr>
              <a:t> </a:t>
            </a:r>
            <a:r>
              <a:rPr sz="1200" spc="-10" dirty="0">
                <a:latin typeface="Marianne" panose="02000000000000000000" pitchFamily="2" charset="0"/>
                <a:cs typeface="Lucida Sans Unicode"/>
              </a:rPr>
              <a:t>des</a:t>
            </a:r>
            <a:r>
              <a:rPr sz="1200" spc="-45" dirty="0">
                <a:latin typeface="Marianne" panose="02000000000000000000" pitchFamily="2" charset="0"/>
                <a:cs typeface="Lucida Sans Unicode"/>
              </a:rPr>
              <a:t> </a:t>
            </a:r>
            <a:r>
              <a:rPr sz="1200" spc="-40" dirty="0">
                <a:latin typeface="Marianne" panose="02000000000000000000" pitchFamily="2" charset="0"/>
                <a:cs typeface="Lucida Sans Unicode"/>
              </a:rPr>
              <a:t>usages </a:t>
            </a:r>
            <a:r>
              <a:rPr sz="1200" spc="10" dirty="0">
                <a:latin typeface="Marianne" panose="02000000000000000000" pitchFamily="2" charset="0"/>
                <a:cs typeface="Lucida Sans Unicode"/>
              </a:rPr>
              <a:t>à</a:t>
            </a:r>
            <a:r>
              <a:rPr sz="1200" spc="-30" dirty="0">
                <a:latin typeface="Marianne" panose="02000000000000000000" pitchFamily="2" charset="0"/>
                <a:cs typeface="Lucida Sans Unicode"/>
              </a:rPr>
              <a:t> </a:t>
            </a:r>
            <a:r>
              <a:rPr sz="1200" spc="5" dirty="0">
                <a:latin typeface="Marianne" panose="02000000000000000000" pitchFamily="2" charset="0"/>
                <a:cs typeface="Lucida Sans Unicode"/>
              </a:rPr>
              <a:t>destination</a:t>
            </a:r>
            <a:r>
              <a:rPr sz="1200" spc="-60" dirty="0">
                <a:latin typeface="Marianne" panose="02000000000000000000" pitchFamily="2" charset="0"/>
                <a:cs typeface="Lucida Sans Unicode"/>
              </a:rPr>
              <a:t> </a:t>
            </a:r>
            <a:r>
              <a:rPr sz="1200" spc="-10" dirty="0">
                <a:latin typeface="Marianne" panose="02000000000000000000" pitchFamily="2" charset="0"/>
                <a:cs typeface="Lucida Sans Unicode"/>
              </a:rPr>
              <a:t>des </a:t>
            </a:r>
            <a:r>
              <a:rPr sz="1200" spc="-365" dirty="0">
                <a:latin typeface="Marianne" panose="02000000000000000000" pitchFamily="2" charset="0"/>
                <a:cs typeface="Lucida Sans Unicode"/>
              </a:rPr>
              <a:t> </a:t>
            </a:r>
            <a:r>
              <a:rPr sz="1200" spc="-15" dirty="0">
                <a:latin typeface="Marianne" panose="02000000000000000000" pitchFamily="2" charset="0"/>
                <a:cs typeface="Lucida Sans Unicode"/>
              </a:rPr>
              <a:t>professionnels</a:t>
            </a:r>
            <a:r>
              <a:rPr sz="1200" spc="-55" dirty="0">
                <a:latin typeface="Marianne" panose="02000000000000000000" pitchFamily="2" charset="0"/>
                <a:cs typeface="Lucida Sans Unicode"/>
              </a:rPr>
              <a:t> </a:t>
            </a:r>
            <a:r>
              <a:rPr sz="1200" spc="35" dirty="0">
                <a:latin typeface="Marianne" panose="02000000000000000000" pitchFamily="2" charset="0"/>
                <a:cs typeface="Lucida Sans Unicode"/>
              </a:rPr>
              <a:t>(Good</a:t>
            </a:r>
            <a:r>
              <a:rPr sz="1200" spc="-70" dirty="0">
                <a:latin typeface="Marianne" panose="02000000000000000000" pitchFamily="2" charset="0"/>
                <a:cs typeface="Lucida Sans Unicode"/>
              </a:rPr>
              <a:t> </a:t>
            </a:r>
            <a:r>
              <a:rPr sz="1200" spc="-15" dirty="0">
                <a:latin typeface="Marianne" panose="02000000000000000000" pitchFamily="2" charset="0"/>
                <a:cs typeface="Lucida Sans Unicode"/>
              </a:rPr>
              <a:t>design</a:t>
            </a:r>
            <a:r>
              <a:rPr sz="1200" spc="-15" dirty="0">
                <a:latin typeface="Marianne" panose="02000000000000000000" pitchFamily="2" charset="0"/>
                <a:cs typeface="Verdana"/>
              </a:rPr>
              <a:t>–</a:t>
            </a:r>
            <a:r>
              <a:rPr sz="1200" spc="-15" dirty="0">
                <a:latin typeface="Marianne" panose="02000000000000000000" pitchFamily="2" charset="0"/>
                <a:cs typeface="Lucida Sans Unicode"/>
              </a:rPr>
              <a:t>Playbook,</a:t>
            </a:r>
            <a:r>
              <a:rPr sz="1200" spc="-80" dirty="0">
                <a:latin typeface="Marianne" panose="02000000000000000000" pitchFamily="2" charset="0"/>
                <a:cs typeface="Lucida Sans Unicode"/>
              </a:rPr>
              <a:t> </a:t>
            </a:r>
            <a:r>
              <a:rPr sz="1200" spc="20" dirty="0">
                <a:latin typeface="Marianne" panose="02000000000000000000" pitchFamily="2" charset="0"/>
                <a:cs typeface="Lucida Sans Unicode"/>
              </a:rPr>
              <a:t>APF</a:t>
            </a:r>
            <a:r>
              <a:rPr sz="1200" spc="-65" dirty="0">
                <a:latin typeface="Marianne" panose="02000000000000000000" pitchFamily="2" charset="0"/>
                <a:cs typeface="Lucida Sans Unicode"/>
              </a:rPr>
              <a:t> </a:t>
            </a:r>
            <a:r>
              <a:rPr sz="1200" spc="55" dirty="0">
                <a:latin typeface="Marianne" panose="02000000000000000000" pitchFamily="2" charset="0"/>
                <a:cs typeface="Lucida Sans Unicode"/>
              </a:rPr>
              <a:t>&amp;</a:t>
            </a:r>
            <a:r>
              <a:rPr sz="1200" spc="-55" dirty="0">
                <a:latin typeface="Marianne" panose="02000000000000000000" pitchFamily="2" charset="0"/>
                <a:cs typeface="Lucida Sans Unicode"/>
              </a:rPr>
              <a:t> </a:t>
            </a:r>
            <a:r>
              <a:rPr sz="1200" spc="25" dirty="0">
                <a:latin typeface="Marianne" panose="02000000000000000000" pitchFamily="2" charset="0"/>
                <a:cs typeface="Lucida Sans Unicode"/>
              </a:rPr>
              <a:t>SEB)</a:t>
            </a:r>
            <a:endParaRPr sz="1200" dirty="0">
              <a:latin typeface="Marianne" panose="02000000000000000000" pitchFamily="2" charset="0"/>
              <a:cs typeface="Lucida Sans Unicode"/>
            </a:endParaRPr>
          </a:p>
          <a:p>
            <a:pPr>
              <a:lnSpc>
                <a:spcPct val="100000"/>
              </a:lnSpc>
              <a:spcBef>
                <a:spcPts val="60"/>
              </a:spcBef>
              <a:buFont typeface="Arial MT"/>
              <a:buChar char="•"/>
            </a:pPr>
            <a:endParaRPr sz="900" dirty="0">
              <a:latin typeface="Marianne" panose="02000000000000000000" pitchFamily="2" charset="0"/>
              <a:cs typeface="Lucida Sans Unicode"/>
            </a:endParaRPr>
          </a:p>
          <a:p>
            <a:pPr marL="184785" indent="-172720">
              <a:lnSpc>
                <a:spcPct val="100000"/>
              </a:lnSpc>
              <a:buClr>
                <a:srgbClr val="000000"/>
              </a:buClr>
              <a:buFont typeface="Arial MT"/>
              <a:buChar char="•"/>
              <a:tabLst>
                <a:tab pos="185420" algn="l"/>
              </a:tabLst>
            </a:pPr>
            <a:r>
              <a:rPr sz="1200" u="sng" spc="20" dirty="0">
                <a:solidFill>
                  <a:srgbClr val="0462C1"/>
                </a:solidFill>
                <a:uFill>
                  <a:solidFill>
                    <a:srgbClr val="0462C1"/>
                  </a:solidFill>
                </a:uFill>
                <a:latin typeface="Marianne" panose="02000000000000000000" pitchFamily="2" charset="0"/>
                <a:cs typeface="Lucida Sans Unicode"/>
                <a:hlinkClick r:id="rId7"/>
              </a:rPr>
              <a:t>Guide</a:t>
            </a:r>
            <a:r>
              <a:rPr sz="1200" u="sng" spc="-55" dirty="0">
                <a:solidFill>
                  <a:srgbClr val="0462C1"/>
                </a:solidFill>
                <a:uFill>
                  <a:solidFill>
                    <a:srgbClr val="0462C1"/>
                  </a:solidFill>
                </a:uFill>
                <a:latin typeface="Marianne" panose="02000000000000000000" pitchFamily="2" charset="0"/>
                <a:cs typeface="Lucida Sans Unicode"/>
                <a:hlinkClick r:id="rId7"/>
              </a:rPr>
              <a:t> </a:t>
            </a:r>
            <a:r>
              <a:rPr sz="1200" u="sng" spc="5" dirty="0">
                <a:solidFill>
                  <a:srgbClr val="0462C1"/>
                </a:solidFill>
                <a:uFill>
                  <a:solidFill>
                    <a:srgbClr val="0462C1"/>
                  </a:solidFill>
                </a:uFill>
                <a:latin typeface="Marianne" panose="02000000000000000000" pitchFamily="2" charset="0"/>
                <a:cs typeface="Lucida Sans Unicode"/>
                <a:hlinkClick r:id="rId7"/>
              </a:rPr>
              <a:t>du</a:t>
            </a:r>
            <a:r>
              <a:rPr sz="1200" u="sng" spc="-55" dirty="0">
                <a:solidFill>
                  <a:srgbClr val="0462C1"/>
                </a:solidFill>
                <a:uFill>
                  <a:solidFill>
                    <a:srgbClr val="0462C1"/>
                  </a:solidFill>
                </a:uFill>
                <a:latin typeface="Marianne" panose="02000000000000000000" pitchFamily="2" charset="0"/>
                <a:cs typeface="Lucida Sans Unicode"/>
                <a:hlinkClick r:id="rId7"/>
              </a:rPr>
              <a:t> </a:t>
            </a:r>
            <a:r>
              <a:rPr sz="1200" u="sng" spc="-30" dirty="0">
                <a:solidFill>
                  <a:srgbClr val="0462C1"/>
                </a:solidFill>
                <a:uFill>
                  <a:solidFill>
                    <a:srgbClr val="0462C1"/>
                  </a:solidFill>
                </a:uFill>
                <a:latin typeface="Marianne" panose="02000000000000000000" pitchFamily="2" charset="0"/>
                <a:cs typeface="Lucida Sans Unicode"/>
                <a:hlinkClick r:id="rId7"/>
              </a:rPr>
              <a:t>savoir-être</a:t>
            </a:r>
            <a:r>
              <a:rPr sz="1200" spc="-60" dirty="0">
                <a:solidFill>
                  <a:srgbClr val="0462C1"/>
                </a:solidFill>
                <a:latin typeface="Marianne" panose="02000000000000000000" pitchFamily="2" charset="0"/>
                <a:cs typeface="Lucida Sans Unicode"/>
                <a:hlinkClick r:id="rId7"/>
              </a:rPr>
              <a:t> </a:t>
            </a:r>
            <a:r>
              <a:rPr sz="1200" spc="25" dirty="0">
                <a:latin typeface="Marianne" panose="02000000000000000000" pitchFamily="2" charset="0"/>
                <a:cs typeface="Lucida Sans Unicode"/>
              </a:rPr>
              <a:t>avec</a:t>
            </a:r>
            <a:r>
              <a:rPr sz="1200" spc="-25" dirty="0">
                <a:latin typeface="Marianne" panose="02000000000000000000" pitchFamily="2" charset="0"/>
                <a:cs typeface="Lucida Sans Unicode"/>
              </a:rPr>
              <a:t> </a:t>
            </a:r>
            <a:r>
              <a:rPr sz="1200" spc="-15" dirty="0">
                <a:latin typeface="Marianne" panose="02000000000000000000" pitchFamily="2" charset="0"/>
                <a:cs typeface="Lucida Sans Unicode"/>
              </a:rPr>
              <a:t>un</a:t>
            </a:r>
            <a:r>
              <a:rPr sz="1200" spc="-40" dirty="0">
                <a:latin typeface="Marianne" panose="02000000000000000000" pitchFamily="2" charset="0"/>
                <a:cs typeface="Lucida Sans Unicode"/>
              </a:rPr>
              <a:t> </a:t>
            </a:r>
            <a:r>
              <a:rPr sz="1200" spc="-5" dirty="0">
                <a:latin typeface="Marianne" panose="02000000000000000000" pitchFamily="2" charset="0"/>
                <a:cs typeface="Lucida Sans Unicode"/>
              </a:rPr>
              <a:t>collègue</a:t>
            </a:r>
            <a:r>
              <a:rPr sz="1200" spc="-75" dirty="0">
                <a:latin typeface="Marianne" panose="02000000000000000000" pitchFamily="2" charset="0"/>
                <a:cs typeface="Lucida Sans Unicode"/>
              </a:rPr>
              <a:t> </a:t>
            </a:r>
            <a:r>
              <a:rPr sz="1200" spc="15" dirty="0">
                <a:latin typeface="Marianne" panose="02000000000000000000" pitchFamily="2" charset="0"/>
                <a:cs typeface="Lucida Sans Unicode"/>
              </a:rPr>
              <a:t>déficient</a:t>
            </a:r>
            <a:r>
              <a:rPr sz="1200" spc="-75" dirty="0">
                <a:latin typeface="Marianne" panose="02000000000000000000" pitchFamily="2" charset="0"/>
                <a:cs typeface="Lucida Sans Unicode"/>
              </a:rPr>
              <a:t> </a:t>
            </a:r>
            <a:r>
              <a:rPr sz="1200" spc="-25" dirty="0">
                <a:latin typeface="Marianne" panose="02000000000000000000" pitchFamily="2" charset="0"/>
                <a:cs typeface="Lucida Sans Unicode"/>
              </a:rPr>
              <a:t>visuel</a:t>
            </a:r>
            <a:r>
              <a:rPr sz="1200" spc="-45" dirty="0">
                <a:latin typeface="Marianne" panose="02000000000000000000" pitchFamily="2" charset="0"/>
                <a:cs typeface="Lucida Sans Unicode"/>
              </a:rPr>
              <a:t> </a:t>
            </a:r>
            <a:r>
              <a:rPr sz="1200" spc="10" dirty="0">
                <a:latin typeface="Marianne" panose="02000000000000000000" pitchFamily="2" charset="0"/>
                <a:cs typeface="Lucida Sans Unicode"/>
              </a:rPr>
              <a:t>(Fédération</a:t>
            </a:r>
            <a:r>
              <a:rPr sz="1200" spc="-60" dirty="0">
                <a:latin typeface="Marianne" panose="02000000000000000000" pitchFamily="2" charset="0"/>
                <a:cs typeface="Lucida Sans Unicode"/>
              </a:rPr>
              <a:t> </a:t>
            </a:r>
            <a:r>
              <a:rPr sz="1200" spc="-10" dirty="0">
                <a:latin typeface="Marianne" panose="02000000000000000000" pitchFamily="2" charset="0"/>
                <a:cs typeface="Lucida Sans Unicode"/>
              </a:rPr>
              <a:t>des</a:t>
            </a:r>
            <a:r>
              <a:rPr sz="1200" spc="-40" dirty="0">
                <a:latin typeface="Marianne" panose="02000000000000000000" pitchFamily="2" charset="0"/>
                <a:cs typeface="Lucida Sans Unicode"/>
              </a:rPr>
              <a:t> </a:t>
            </a:r>
            <a:r>
              <a:rPr sz="1200" spc="-20" dirty="0">
                <a:latin typeface="Marianne" panose="02000000000000000000" pitchFamily="2" charset="0"/>
                <a:cs typeface="Lucida Sans Unicode"/>
              </a:rPr>
              <a:t>aveugles</a:t>
            </a:r>
            <a:r>
              <a:rPr sz="1200" spc="-40"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50" dirty="0">
                <a:latin typeface="Marianne" panose="02000000000000000000" pitchFamily="2" charset="0"/>
                <a:cs typeface="Lucida Sans Unicode"/>
              </a:rPr>
              <a:t> </a:t>
            </a:r>
            <a:r>
              <a:rPr sz="1200" spc="10" dirty="0">
                <a:latin typeface="Marianne" panose="02000000000000000000" pitchFamily="2" charset="0"/>
                <a:cs typeface="Lucida Sans Unicode"/>
              </a:rPr>
              <a:t>France)</a:t>
            </a:r>
            <a:endParaRPr sz="1200" dirty="0">
              <a:latin typeface="Marianne" panose="02000000000000000000" pitchFamily="2" charset="0"/>
              <a:cs typeface="Lucida Sans Unicode"/>
            </a:endParaRPr>
          </a:p>
          <a:p>
            <a:pPr>
              <a:lnSpc>
                <a:spcPct val="100000"/>
              </a:lnSpc>
              <a:spcBef>
                <a:spcPts val="55"/>
              </a:spcBef>
              <a:buFont typeface="Arial MT"/>
              <a:buChar char="•"/>
            </a:pPr>
            <a:endParaRPr sz="900" dirty="0">
              <a:latin typeface="Marianne" panose="02000000000000000000" pitchFamily="2" charset="0"/>
              <a:cs typeface="Lucida Sans Unicode"/>
            </a:endParaRPr>
          </a:p>
          <a:p>
            <a:pPr marL="184785" marR="16510" indent="-172720">
              <a:lnSpc>
                <a:spcPct val="100000"/>
              </a:lnSpc>
              <a:spcBef>
                <a:spcPts val="5"/>
              </a:spcBef>
              <a:buFont typeface="Arial MT"/>
              <a:buChar char="•"/>
              <a:tabLst>
                <a:tab pos="185420" algn="l"/>
              </a:tabLst>
            </a:pPr>
            <a:r>
              <a:rPr sz="1200" spc="-25" dirty="0">
                <a:latin typeface="Marianne" panose="02000000000000000000" pitchFamily="2" charset="0"/>
                <a:cs typeface="Lucida Sans Unicode"/>
              </a:rPr>
              <a:t>Les</a:t>
            </a:r>
            <a:r>
              <a:rPr sz="1200" spc="-45" dirty="0">
                <a:solidFill>
                  <a:srgbClr val="0462C1"/>
                </a:solidFill>
                <a:latin typeface="Marianne" panose="02000000000000000000" pitchFamily="2" charset="0"/>
                <a:cs typeface="Lucida Sans Unicode"/>
              </a:rPr>
              <a:t> </a:t>
            </a:r>
            <a:r>
              <a:rPr sz="1200" u="sng" spc="-5" dirty="0">
                <a:solidFill>
                  <a:srgbClr val="0462C1"/>
                </a:solidFill>
                <a:uFill>
                  <a:solidFill>
                    <a:srgbClr val="0462C1"/>
                  </a:solidFill>
                </a:uFill>
                <a:latin typeface="Marianne" panose="02000000000000000000" pitchFamily="2" charset="0"/>
                <a:cs typeface="Lucida Sans Unicode"/>
                <a:hlinkClick r:id="rId8"/>
              </a:rPr>
              <a:t>cahiers</a:t>
            </a:r>
            <a:r>
              <a:rPr sz="1200" u="sng" spc="-40" dirty="0">
                <a:solidFill>
                  <a:srgbClr val="0462C1"/>
                </a:solidFill>
                <a:uFill>
                  <a:solidFill>
                    <a:srgbClr val="0462C1"/>
                  </a:solidFill>
                </a:uFill>
                <a:latin typeface="Marianne" panose="02000000000000000000" pitchFamily="2" charset="0"/>
                <a:cs typeface="Lucida Sans Unicode"/>
                <a:hlinkClick r:id="rId8"/>
              </a:rPr>
              <a:t> </a:t>
            </a:r>
            <a:r>
              <a:rPr sz="1200" u="sng" spc="-10" dirty="0">
                <a:solidFill>
                  <a:srgbClr val="0462C1"/>
                </a:solidFill>
                <a:uFill>
                  <a:solidFill>
                    <a:srgbClr val="0462C1"/>
                  </a:solidFill>
                </a:uFill>
                <a:latin typeface="Marianne" panose="02000000000000000000" pitchFamily="2" charset="0"/>
                <a:cs typeface="Lucida Sans Unicode"/>
                <a:hlinkClick r:id="rId8"/>
              </a:rPr>
              <a:t>pédagogiques</a:t>
            </a:r>
            <a:r>
              <a:rPr sz="1200" u="sng" spc="-70" dirty="0">
                <a:solidFill>
                  <a:srgbClr val="0462C1"/>
                </a:solidFill>
                <a:uFill>
                  <a:solidFill>
                    <a:srgbClr val="0462C1"/>
                  </a:solidFill>
                </a:uFill>
                <a:latin typeface="Marianne" panose="02000000000000000000" pitchFamily="2" charset="0"/>
                <a:cs typeface="Lucida Sans Unicode"/>
                <a:hlinkClick r:id="rId8"/>
              </a:rPr>
              <a:t> </a:t>
            </a:r>
            <a:r>
              <a:rPr sz="1200" u="sng" spc="-114" dirty="0">
                <a:solidFill>
                  <a:srgbClr val="0462C1"/>
                </a:solidFill>
                <a:uFill>
                  <a:solidFill>
                    <a:srgbClr val="0462C1"/>
                  </a:solidFill>
                </a:uFill>
                <a:latin typeface="Marianne" panose="02000000000000000000" pitchFamily="2" charset="0"/>
                <a:cs typeface="Verdana"/>
                <a:hlinkClick r:id="rId8"/>
              </a:rPr>
              <a:t>–</a:t>
            </a:r>
            <a:r>
              <a:rPr sz="1200" u="sng" spc="-90" dirty="0">
                <a:solidFill>
                  <a:srgbClr val="0462C1"/>
                </a:solidFill>
                <a:uFill>
                  <a:solidFill>
                    <a:srgbClr val="0462C1"/>
                  </a:solidFill>
                </a:uFill>
                <a:latin typeface="Marianne" panose="02000000000000000000" pitchFamily="2" charset="0"/>
                <a:cs typeface="Verdana"/>
                <a:hlinkClick r:id="rId8"/>
              </a:rPr>
              <a:t> </a:t>
            </a:r>
            <a:r>
              <a:rPr sz="1200" u="sng" spc="-5" dirty="0">
                <a:solidFill>
                  <a:srgbClr val="0462C1"/>
                </a:solidFill>
                <a:uFill>
                  <a:solidFill>
                    <a:srgbClr val="0462C1"/>
                  </a:solidFill>
                </a:uFill>
                <a:latin typeface="Marianne" panose="02000000000000000000" pitchFamily="2" charset="0"/>
                <a:cs typeface="Lucida Sans Unicode"/>
                <a:hlinkClick r:id="rId8"/>
              </a:rPr>
              <a:t>La</a:t>
            </a:r>
            <a:r>
              <a:rPr sz="1200" u="sng" spc="-40" dirty="0">
                <a:solidFill>
                  <a:srgbClr val="0462C1"/>
                </a:solidFill>
                <a:uFill>
                  <a:solidFill>
                    <a:srgbClr val="0462C1"/>
                  </a:solidFill>
                </a:uFill>
                <a:latin typeface="Marianne" panose="02000000000000000000" pitchFamily="2" charset="0"/>
                <a:cs typeface="Lucida Sans Unicode"/>
                <a:hlinkClick r:id="rId8"/>
              </a:rPr>
              <a:t> </a:t>
            </a:r>
            <a:r>
              <a:rPr sz="1200" u="sng" spc="10" dirty="0">
                <a:solidFill>
                  <a:srgbClr val="0462C1"/>
                </a:solidFill>
                <a:uFill>
                  <a:solidFill>
                    <a:srgbClr val="0462C1"/>
                  </a:solidFill>
                </a:uFill>
                <a:latin typeface="Marianne" panose="02000000000000000000" pitchFamily="2" charset="0"/>
                <a:cs typeface="Lucida Sans Unicode"/>
                <a:hlinkClick r:id="rId8"/>
              </a:rPr>
              <a:t>communication</a:t>
            </a:r>
            <a:r>
              <a:rPr sz="1200" u="sng" spc="-60" dirty="0">
                <a:solidFill>
                  <a:srgbClr val="0462C1"/>
                </a:solidFill>
                <a:uFill>
                  <a:solidFill>
                    <a:srgbClr val="0462C1"/>
                  </a:solidFill>
                </a:uFill>
                <a:latin typeface="Marianne" panose="02000000000000000000" pitchFamily="2" charset="0"/>
                <a:cs typeface="Lucida Sans Unicode"/>
                <a:hlinkClick r:id="rId8"/>
              </a:rPr>
              <a:t> </a:t>
            </a:r>
            <a:r>
              <a:rPr sz="1200" u="sng" spc="-10" dirty="0">
                <a:solidFill>
                  <a:srgbClr val="0462C1"/>
                </a:solidFill>
                <a:uFill>
                  <a:solidFill>
                    <a:srgbClr val="0462C1"/>
                  </a:solidFill>
                </a:uFill>
                <a:latin typeface="Marianne" panose="02000000000000000000" pitchFamily="2" charset="0"/>
                <a:cs typeface="Lucida Sans Unicode"/>
                <a:hlinkClick r:id="rId8"/>
              </a:rPr>
              <a:t>des</a:t>
            </a:r>
            <a:r>
              <a:rPr sz="1200" u="sng" spc="-50" dirty="0">
                <a:solidFill>
                  <a:srgbClr val="0462C1"/>
                </a:solidFill>
                <a:uFill>
                  <a:solidFill>
                    <a:srgbClr val="0462C1"/>
                  </a:solidFill>
                </a:uFill>
                <a:latin typeface="Marianne" panose="02000000000000000000" pitchFamily="2" charset="0"/>
                <a:cs typeface="Lucida Sans Unicode"/>
                <a:hlinkClick r:id="rId8"/>
              </a:rPr>
              <a:t> </a:t>
            </a:r>
            <a:r>
              <a:rPr sz="1200" u="sng" spc="-10" dirty="0">
                <a:solidFill>
                  <a:srgbClr val="0462C1"/>
                </a:solidFill>
                <a:uFill>
                  <a:solidFill>
                    <a:srgbClr val="0462C1"/>
                  </a:solidFill>
                </a:uFill>
                <a:latin typeface="Marianne" panose="02000000000000000000" pitchFamily="2" charset="0"/>
                <a:cs typeface="Lucida Sans Unicode"/>
                <a:hlinkClick r:id="rId8"/>
              </a:rPr>
              <a:t>personnes</a:t>
            </a:r>
            <a:r>
              <a:rPr sz="1200" u="sng" spc="-30" dirty="0">
                <a:solidFill>
                  <a:srgbClr val="0462C1"/>
                </a:solidFill>
                <a:uFill>
                  <a:solidFill>
                    <a:srgbClr val="0462C1"/>
                  </a:solidFill>
                </a:uFill>
                <a:latin typeface="Marianne" panose="02000000000000000000" pitchFamily="2" charset="0"/>
                <a:cs typeface="Lucida Sans Unicode"/>
                <a:hlinkClick r:id="rId8"/>
              </a:rPr>
              <a:t> </a:t>
            </a:r>
            <a:r>
              <a:rPr sz="1200" u="sng" spc="10" dirty="0">
                <a:solidFill>
                  <a:srgbClr val="0462C1"/>
                </a:solidFill>
                <a:uFill>
                  <a:solidFill>
                    <a:srgbClr val="0462C1"/>
                  </a:solidFill>
                </a:uFill>
                <a:latin typeface="Marianne" panose="02000000000000000000" pitchFamily="2" charset="0"/>
                <a:cs typeface="Lucida Sans Unicode"/>
                <a:hlinkClick r:id="rId8"/>
              </a:rPr>
              <a:t>polyhandicapées</a:t>
            </a:r>
            <a:r>
              <a:rPr sz="1200" u="sng" spc="-50" dirty="0">
                <a:solidFill>
                  <a:srgbClr val="0462C1"/>
                </a:solidFill>
                <a:uFill>
                  <a:solidFill>
                    <a:srgbClr val="0462C1"/>
                  </a:solidFill>
                </a:uFill>
                <a:latin typeface="Marianne" panose="02000000000000000000" pitchFamily="2" charset="0"/>
                <a:cs typeface="Lucida Sans Unicode"/>
                <a:hlinkClick r:id="rId8"/>
              </a:rPr>
              <a:t> </a:t>
            </a:r>
            <a:r>
              <a:rPr sz="1200" spc="-5" dirty="0">
                <a:latin typeface="Marianne" panose="02000000000000000000" pitchFamily="2" charset="0"/>
                <a:cs typeface="Lucida Sans Unicode"/>
              </a:rPr>
              <a:t>Explications</a:t>
            </a:r>
            <a:r>
              <a:rPr sz="1200" spc="-65" dirty="0">
                <a:latin typeface="Marianne" panose="02000000000000000000" pitchFamily="2" charset="0"/>
                <a:cs typeface="Lucida Sans Unicode"/>
              </a:rPr>
              <a:t> </a:t>
            </a:r>
            <a:r>
              <a:rPr sz="1200" spc="-45" dirty="0">
                <a:latin typeface="Marianne" panose="02000000000000000000" pitchFamily="2" charset="0"/>
                <a:cs typeface="Lucida Sans Unicode"/>
              </a:rPr>
              <a:t>sur </a:t>
            </a:r>
            <a:r>
              <a:rPr sz="1200" spc="-365" dirty="0">
                <a:latin typeface="Marianne" panose="02000000000000000000" pitchFamily="2" charset="0"/>
                <a:cs typeface="Lucida Sans Unicode"/>
              </a:rPr>
              <a:t> </a:t>
            </a:r>
            <a:r>
              <a:rPr sz="1200" dirty="0">
                <a:latin typeface="Marianne" panose="02000000000000000000" pitchFamily="2" charset="0"/>
                <a:cs typeface="Verdana"/>
              </a:rPr>
              <a:t>comment</a:t>
            </a:r>
            <a:r>
              <a:rPr sz="1200" spc="-100" dirty="0">
                <a:latin typeface="Marianne" panose="02000000000000000000" pitchFamily="2" charset="0"/>
                <a:cs typeface="Verdana"/>
              </a:rPr>
              <a:t> </a:t>
            </a:r>
            <a:r>
              <a:rPr sz="1200" spc="-45" dirty="0">
                <a:latin typeface="Marianne" panose="02000000000000000000" pitchFamily="2" charset="0"/>
                <a:cs typeface="Verdana"/>
              </a:rPr>
              <a:t>les</a:t>
            </a:r>
            <a:r>
              <a:rPr sz="1200" spc="-100" dirty="0">
                <a:latin typeface="Marianne" panose="02000000000000000000" pitchFamily="2" charset="0"/>
                <a:cs typeface="Verdana"/>
              </a:rPr>
              <a:t> </a:t>
            </a:r>
            <a:r>
              <a:rPr sz="1200" spc="-25" dirty="0">
                <a:latin typeface="Marianne" panose="02000000000000000000" pitchFamily="2" charset="0"/>
                <a:cs typeface="Verdana"/>
              </a:rPr>
              <a:t>personnes</a:t>
            </a:r>
            <a:r>
              <a:rPr sz="1200" spc="-75" dirty="0">
                <a:latin typeface="Marianne" panose="02000000000000000000" pitchFamily="2" charset="0"/>
                <a:cs typeface="Verdana"/>
              </a:rPr>
              <a:t> </a:t>
            </a:r>
            <a:r>
              <a:rPr sz="1200" spc="-10" dirty="0">
                <a:latin typeface="Marianne" panose="02000000000000000000" pitchFamily="2" charset="0"/>
                <a:cs typeface="Verdana"/>
              </a:rPr>
              <a:t>polyhandicapées</a:t>
            </a:r>
            <a:r>
              <a:rPr sz="1200" spc="-105" dirty="0">
                <a:latin typeface="Marianne" panose="02000000000000000000" pitchFamily="2" charset="0"/>
                <a:cs typeface="Verdana"/>
              </a:rPr>
              <a:t> </a:t>
            </a:r>
            <a:r>
              <a:rPr sz="1200" spc="-20" dirty="0">
                <a:latin typeface="Marianne" panose="02000000000000000000" pitchFamily="2" charset="0"/>
                <a:cs typeface="Verdana"/>
              </a:rPr>
              <a:t>s’expriment</a:t>
            </a:r>
            <a:r>
              <a:rPr sz="1200" spc="-95" dirty="0">
                <a:latin typeface="Marianne" panose="02000000000000000000" pitchFamily="2" charset="0"/>
                <a:cs typeface="Verdana"/>
              </a:rPr>
              <a:t> </a:t>
            </a:r>
            <a:r>
              <a:rPr sz="1200" spc="5" dirty="0">
                <a:latin typeface="Marianne" panose="02000000000000000000" pitchFamily="2" charset="0"/>
                <a:cs typeface="Verdana"/>
              </a:rPr>
              <a:t>et</a:t>
            </a:r>
            <a:r>
              <a:rPr sz="1200" spc="-95" dirty="0">
                <a:latin typeface="Marianne" panose="02000000000000000000" pitchFamily="2" charset="0"/>
                <a:cs typeface="Verdana"/>
              </a:rPr>
              <a:t> </a:t>
            </a:r>
            <a:r>
              <a:rPr sz="1200" spc="-25" dirty="0">
                <a:latin typeface="Marianne" panose="02000000000000000000" pitchFamily="2" charset="0"/>
                <a:cs typeface="Verdana"/>
              </a:rPr>
              <a:t>conseils</a:t>
            </a:r>
            <a:r>
              <a:rPr sz="1200" spc="-90" dirty="0">
                <a:latin typeface="Marianne" panose="02000000000000000000" pitchFamily="2" charset="0"/>
                <a:cs typeface="Verdana"/>
              </a:rPr>
              <a:t> </a:t>
            </a:r>
            <a:r>
              <a:rPr sz="1200" dirty="0">
                <a:latin typeface="Marianne" panose="02000000000000000000" pitchFamily="2" charset="0"/>
                <a:cs typeface="Verdana"/>
              </a:rPr>
              <a:t>pour</a:t>
            </a:r>
            <a:r>
              <a:rPr sz="1200" spc="-110" dirty="0">
                <a:latin typeface="Marianne" panose="02000000000000000000" pitchFamily="2" charset="0"/>
                <a:cs typeface="Verdana"/>
              </a:rPr>
              <a:t> </a:t>
            </a:r>
            <a:r>
              <a:rPr sz="1200" spc="-30" dirty="0">
                <a:latin typeface="Marianne" panose="02000000000000000000" pitchFamily="2" charset="0"/>
                <a:cs typeface="Verdana"/>
              </a:rPr>
              <a:t>la</a:t>
            </a:r>
            <a:r>
              <a:rPr sz="1200" spc="-90" dirty="0">
                <a:latin typeface="Marianne" panose="02000000000000000000" pitchFamily="2" charset="0"/>
                <a:cs typeface="Verdana"/>
              </a:rPr>
              <a:t> </a:t>
            </a:r>
            <a:r>
              <a:rPr sz="1200" spc="5" dirty="0">
                <a:latin typeface="Marianne" panose="02000000000000000000" pitchFamily="2" charset="0"/>
                <a:cs typeface="Lucida Sans Unicode"/>
              </a:rPr>
              <a:t>faciliter</a:t>
            </a:r>
            <a:r>
              <a:rPr sz="1200" spc="-85" dirty="0">
                <a:latin typeface="Marianne" panose="02000000000000000000" pitchFamily="2" charset="0"/>
                <a:cs typeface="Lucida Sans Unicode"/>
              </a:rPr>
              <a:t> </a:t>
            </a:r>
            <a:r>
              <a:rPr sz="1200" spc="50" dirty="0">
                <a:latin typeface="Marianne" panose="02000000000000000000" pitchFamily="2" charset="0"/>
                <a:cs typeface="Lucida Sans Unicode"/>
              </a:rPr>
              <a:t>(CNSA)</a:t>
            </a:r>
            <a:endParaRPr sz="1200" dirty="0">
              <a:latin typeface="Marianne" panose="02000000000000000000" pitchFamily="2" charset="0"/>
              <a:cs typeface="Lucida Sans Unicode"/>
            </a:endParaRPr>
          </a:p>
        </p:txBody>
      </p:sp>
      <p:sp>
        <p:nvSpPr>
          <p:cNvPr id="3" name="object 3"/>
          <p:cNvSpPr txBox="1"/>
          <p:nvPr/>
        </p:nvSpPr>
        <p:spPr>
          <a:xfrm>
            <a:off x="7817350" y="1946823"/>
            <a:ext cx="4022090" cy="939800"/>
          </a:xfrm>
          <a:prstGeom prst="rect">
            <a:avLst/>
          </a:prstGeom>
        </p:spPr>
        <p:txBody>
          <a:bodyPr vert="horz" wrap="square" lIns="0" tIns="12700" rIns="0" bIns="0" rtlCol="0">
            <a:spAutoFit/>
          </a:bodyPr>
          <a:lstStyle/>
          <a:p>
            <a:pPr marL="12700">
              <a:lnSpc>
                <a:spcPct val="100000"/>
              </a:lnSpc>
              <a:spcBef>
                <a:spcPts val="100"/>
              </a:spcBef>
            </a:pPr>
            <a:r>
              <a:rPr sz="1200" b="1" dirty="0">
                <a:latin typeface="Marianne" panose="02000000000000000000" pitchFamily="2" charset="0"/>
                <a:cs typeface="Arial"/>
              </a:rPr>
              <a:t>Accessibilité</a:t>
            </a:r>
            <a:r>
              <a:rPr sz="1200" b="1" spc="-20" dirty="0">
                <a:latin typeface="Marianne" panose="02000000000000000000" pitchFamily="2" charset="0"/>
                <a:cs typeface="Arial"/>
              </a:rPr>
              <a:t> </a:t>
            </a:r>
            <a:r>
              <a:rPr sz="1200" b="1" spc="-15" dirty="0">
                <a:latin typeface="Marianne" panose="02000000000000000000" pitchFamily="2" charset="0"/>
                <a:cs typeface="Arial"/>
              </a:rPr>
              <a:t>des </a:t>
            </a:r>
            <a:r>
              <a:rPr sz="1200" b="1" spc="10" dirty="0">
                <a:latin typeface="Marianne" panose="02000000000000000000" pitchFamily="2" charset="0"/>
                <a:cs typeface="Arial"/>
              </a:rPr>
              <a:t>transports</a:t>
            </a:r>
            <a:r>
              <a:rPr sz="1200" b="1" spc="-60" dirty="0">
                <a:latin typeface="Marianne" panose="02000000000000000000" pitchFamily="2" charset="0"/>
                <a:cs typeface="Arial"/>
              </a:rPr>
              <a:t> </a:t>
            </a:r>
            <a:r>
              <a:rPr sz="1200" b="1" spc="-80" dirty="0">
                <a:latin typeface="Marianne" panose="02000000000000000000" pitchFamily="2" charset="0"/>
                <a:cs typeface="Arial"/>
              </a:rPr>
              <a:t>:</a:t>
            </a:r>
            <a:endParaRPr sz="1200" dirty="0">
              <a:latin typeface="Marianne" panose="02000000000000000000" pitchFamily="2" charset="0"/>
              <a:cs typeface="Arial"/>
            </a:endParaRPr>
          </a:p>
          <a:p>
            <a:pPr>
              <a:lnSpc>
                <a:spcPct val="100000"/>
              </a:lnSpc>
            </a:pPr>
            <a:endParaRPr sz="1250" dirty="0">
              <a:latin typeface="Marianne" panose="02000000000000000000" pitchFamily="2" charset="0"/>
              <a:cs typeface="Arial"/>
            </a:endParaRPr>
          </a:p>
          <a:p>
            <a:pPr marL="299085" marR="5080" indent="-287020" algn="just">
              <a:lnSpc>
                <a:spcPct val="100000"/>
              </a:lnSpc>
              <a:buFont typeface="Arial MT"/>
              <a:buChar char="•"/>
              <a:tabLst>
                <a:tab pos="299720" algn="l"/>
              </a:tabLst>
            </a:pPr>
            <a:r>
              <a:rPr sz="1200" spc="20" dirty="0">
                <a:latin typeface="Marianne" panose="02000000000000000000" pitchFamily="2" charset="0"/>
                <a:cs typeface="Lucida Sans Unicode"/>
              </a:rPr>
              <a:t>RATP </a:t>
            </a:r>
            <a:r>
              <a:rPr sz="1200" spc="-114" dirty="0">
                <a:latin typeface="Marianne" panose="02000000000000000000" pitchFamily="2" charset="0"/>
                <a:cs typeface="Verdana"/>
              </a:rPr>
              <a:t>–</a:t>
            </a:r>
            <a:r>
              <a:rPr sz="1200" spc="-114" dirty="0">
                <a:solidFill>
                  <a:srgbClr val="0462C1"/>
                </a:solidFill>
                <a:latin typeface="Marianne" panose="02000000000000000000" pitchFamily="2" charset="0"/>
                <a:cs typeface="Verdana"/>
              </a:rPr>
              <a:t> </a:t>
            </a:r>
            <a:r>
              <a:rPr sz="1200" u="sng" dirty="0">
                <a:solidFill>
                  <a:srgbClr val="0462C1"/>
                </a:solidFill>
                <a:uFill>
                  <a:solidFill>
                    <a:srgbClr val="0462C1"/>
                  </a:solidFill>
                </a:uFill>
                <a:latin typeface="Marianne" panose="02000000000000000000" pitchFamily="2" charset="0"/>
                <a:cs typeface="Lucida Sans Unicode"/>
              </a:rPr>
              <a:t>Accessibilité </a:t>
            </a:r>
            <a:r>
              <a:rPr sz="1200" u="sng" spc="-10" dirty="0">
                <a:solidFill>
                  <a:srgbClr val="0462C1"/>
                </a:solidFill>
                <a:uFill>
                  <a:solidFill>
                    <a:srgbClr val="0462C1"/>
                  </a:solidFill>
                </a:uFill>
                <a:latin typeface="Marianne" panose="02000000000000000000" pitchFamily="2" charset="0"/>
                <a:cs typeface="Lucida Sans Unicode"/>
              </a:rPr>
              <a:t>des </a:t>
            </a:r>
            <a:r>
              <a:rPr sz="1200" u="sng" spc="-5" dirty="0">
                <a:solidFill>
                  <a:srgbClr val="0462C1"/>
                </a:solidFill>
                <a:uFill>
                  <a:solidFill>
                    <a:srgbClr val="0462C1"/>
                  </a:solidFill>
                </a:uFill>
                <a:latin typeface="Marianne" panose="02000000000000000000" pitchFamily="2" charset="0"/>
                <a:cs typeface="Lucida Sans Unicode"/>
              </a:rPr>
              <a:t>transports </a:t>
            </a:r>
            <a:r>
              <a:rPr sz="1200" u="sng" spc="-40" dirty="0">
                <a:solidFill>
                  <a:srgbClr val="0462C1"/>
                </a:solidFill>
                <a:uFill>
                  <a:solidFill>
                    <a:srgbClr val="0462C1"/>
                  </a:solidFill>
                </a:uFill>
                <a:latin typeface="Marianne" panose="02000000000000000000" pitchFamily="2" charset="0"/>
                <a:cs typeface="Lucida Sans Unicode"/>
              </a:rPr>
              <a:t>aux </a:t>
            </a:r>
            <a:r>
              <a:rPr sz="1200" u="sng" spc="-10" dirty="0">
                <a:solidFill>
                  <a:srgbClr val="0462C1"/>
                </a:solidFill>
                <a:uFill>
                  <a:solidFill>
                    <a:srgbClr val="0462C1"/>
                  </a:solidFill>
                </a:uFill>
                <a:latin typeface="Marianne" panose="02000000000000000000" pitchFamily="2" charset="0"/>
                <a:cs typeface="Lucida Sans Unicode"/>
              </a:rPr>
              <a:t>personnes </a:t>
            </a:r>
            <a:r>
              <a:rPr sz="1200" spc="-365" dirty="0">
                <a:solidFill>
                  <a:srgbClr val="0462C1"/>
                </a:solidFill>
                <a:latin typeface="Marianne" panose="02000000000000000000" pitchFamily="2" charset="0"/>
                <a:cs typeface="Lucida Sans Unicode"/>
              </a:rPr>
              <a:t> </a:t>
            </a:r>
            <a:r>
              <a:rPr sz="1200" u="sng" dirty="0">
                <a:solidFill>
                  <a:srgbClr val="0462C1"/>
                </a:solidFill>
                <a:uFill>
                  <a:solidFill>
                    <a:srgbClr val="0462C1"/>
                  </a:solidFill>
                </a:uFill>
                <a:latin typeface="Marianne" panose="02000000000000000000" pitchFamily="2" charset="0"/>
                <a:cs typeface="Lucida Sans Unicode"/>
                <a:hlinkClick r:id="rId9"/>
              </a:rPr>
              <a:t>ha</a:t>
            </a:r>
            <a:r>
              <a:rPr sz="1200" u="sng" spc="-5" dirty="0">
                <a:solidFill>
                  <a:srgbClr val="0462C1"/>
                </a:solidFill>
                <a:uFill>
                  <a:solidFill>
                    <a:srgbClr val="0462C1"/>
                  </a:solidFill>
                </a:uFill>
                <a:latin typeface="Marianne" panose="02000000000000000000" pitchFamily="2" charset="0"/>
                <a:cs typeface="Lucida Sans Unicode"/>
                <a:hlinkClick r:id="rId9"/>
              </a:rPr>
              <a:t>n</a:t>
            </a:r>
            <a:r>
              <a:rPr sz="1200" u="sng" dirty="0">
                <a:solidFill>
                  <a:srgbClr val="0462C1"/>
                </a:solidFill>
                <a:uFill>
                  <a:solidFill>
                    <a:srgbClr val="0462C1"/>
                  </a:solidFill>
                </a:uFill>
                <a:latin typeface="Marianne" panose="02000000000000000000" pitchFamily="2" charset="0"/>
                <a:cs typeface="Lucida Sans Unicode"/>
                <a:hlinkClick r:id="rId9"/>
              </a:rPr>
              <a:t>d</a:t>
            </a:r>
            <a:r>
              <a:rPr sz="1200" u="sng" spc="5" dirty="0">
                <a:solidFill>
                  <a:srgbClr val="0462C1"/>
                </a:solidFill>
                <a:uFill>
                  <a:solidFill>
                    <a:srgbClr val="0462C1"/>
                  </a:solidFill>
                </a:uFill>
                <a:latin typeface="Marianne" panose="02000000000000000000" pitchFamily="2" charset="0"/>
                <a:cs typeface="Lucida Sans Unicode"/>
                <a:hlinkClick r:id="rId9"/>
              </a:rPr>
              <a:t>i</a:t>
            </a:r>
            <a:r>
              <a:rPr sz="1200" u="sng" spc="30" dirty="0">
                <a:solidFill>
                  <a:srgbClr val="0462C1"/>
                </a:solidFill>
                <a:uFill>
                  <a:solidFill>
                    <a:srgbClr val="0462C1"/>
                  </a:solidFill>
                </a:uFill>
                <a:latin typeface="Marianne" panose="02000000000000000000" pitchFamily="2" charset="0"/>
                <a:cs typeface="Lucida Sans Unicode"/>
                <a:hlinkClick r:id="rId9"/>
              </a:rPr>
              <a:t>cap</a:t>
            </a:r>
            <a:r>
              <a:rPr sz="1200" u="sng" spc="25" dirty="0">
                <a:solidFill>
                  <a:srgbClr val="0462C1"/>
                </a:solidFill>
                <a:uFill>
                  <a:solidFill>
                    <a:srgbClr val="0462C1"/>
                  </a:solidFill>
                </a:uFill>
                <a:latin typeface="Marianne" panose="02000000000000000000" pitchFamily="2" charset="0"/>
                <a:cs typeface="Lucida Sans Unicode"/>
                <a:hlinkClick r:id="rId9"/>
              </a:rPr>
              <a:t>ée</a:t>
            </a:r>
            <a:r>
              <a:rPr sz="1200" u="sng" spc="-85" dirty="0">
                <a:solidFill>
                  <a:srgbClr val="0462C1"/>
                </a:solidFill>
                <a:uFill>
                  <a:solidFill>
                    <a:srgbClr val="0462C1"/>
                  </a:solidFill>
                </a:uFill>
                <a:latin typeface="Marianne" panose="02000000000000000000" pitchFamily="2" charset="0"/>
                <a:cs typeface="Lucida Sans Unicode"/>
                <a:hlinkClick r:id="rId9"/>
              </a:rPr>
              <a:t>s</a:t>
            </a:r>
            <a:r>
              <a:rPr sz="1200" u="sng" spc="-40" dirty="0">
                <a:solidFill>
                  <a:srgbClr val="0462C1"/>
                </a:solidFill>
                <a:uFill>
                  <a:solidFill>
                    <a:srgbClr val="0462C1"/>
                  </a:solidFill>
                </a:uFill>
                <a:latin typeface="Marianne" panose="02000000000000000000" pitchFamily="2" charset="0"/>
                <a:cs typeface="Lucida Sans Unicode"/>
                <a:hlinkClick r:id="rId9"/>
              </a:rPr>
              <a:t> </a:t>
            </a:r>
            <a:r>
              <a:rPr sz="1200" u="sng" spc="-20" dirty="0">
                <a:solidFill>
                  <a:srgbClr val="0462C1"/>
                </a:solidFill>
                <a:uFill>
                  <a:solidFill>
                    <a:srgbClr val="0462C1"/>
                  </a:solidFill>
                </a:uFill>
                <a:latin typeface="Marianne" panose="02000000000000000000" pitchFamily="2" charset="0"/>
                <a:cs typeface="Lucida Sans Unicode"/>
                <a:hlinkClick r:id="rId9"/>
              </a:rPr>
              <a:t>|</a:t>
            </a:r>
            <a:r>
              <a:rPr sz="1200" u="sng" spc="-65" dirty="0">
                <a:solidFill>
                  <a:srgbClr val="0462C1"/>
                </a:solidFill>
                <a:uFill>
                  <a:solidFill>
                    <a:srgbClr val="0462C1"/>
                  </a:solidFill>
                </a:uFill>
                <a:latin typeface="Marianne" panose="02000000000000000000" pitchFamily="2" charset="0"/>
                <a:cs typeface="Lucida Sans Unicode"/>
                <a:hlinkClick r:id="rId9"/>
              </a:rPr>
              <a:t> </a:t>
            </a:r>
            <a:r>
              <a:rPr sz="1200" u="sng" spc="30" dirty="0">
                <a:solidFill>
                  <a:srgbClr val="0462C1"/>
                </a:solidFill>
                <a:uFill>
                  <a:solidFill>
                    <a:srgbClr val="0462C1"/>
                  </a:solidFill>
                </a:uFill>
                <a:latin typeface="Marianne" panose="02000000000000000000" pitchFamily="2" charset="0"/>
                <a:cs typeface="Lucida Sans Unicode"/>
                <a:hlinkClick r:id="rId9"/>
              </a:rPr>
              <a:t>Î</a:t>
            </a:r>
            <a:r>
              <a:rPr sz="1200" u="sng" spc="-30" dirty="0">
                <a:solidFill>
                  <a:srgbClr val="0462C1"/>
                </a:solidFill>
                <a:uFill>
                  <a:solidFill>
                    <a:srgbClr val="0462C1"/>
                  </a:solidFill>
                </a:uFill>
                <a:latin typeface="Marianne" panose="02000000000000000000" pitchFamily="2" charset="0"/>
                <a:cs typeface="Lucida Sans Unicode"/>
                <a:hlinkClick r:id="rId9"/>
              </a:rPr>
              <a:t>l</a:t>
            </a:r>
            <a:r>
              <a:rPr sz="1200" u="sng" spc="30" dirty="0">
                <a:solidFill>
                  <a:srgbClr val="0462C1"/>
                </a:solidFill>
                <a:uFill>
                  <a:solidFill>
                    <a:srgbClr val="0462C1"/>
                  </a:solidFill>
                </a:uFill>
                <a:latin typeface="Marianne" panose="02000000000000000000" pitchFamily="2" charset="0"/>
                <a:cs typeface="Lucida Sans Unicode"/>
                <a:hlinkClick r:id="rId9"/>
              </a:rPr>
              <a:t>e</a:t>
            </a:r>
            <a:r>
              <a:rPr sz="1200" u="sng" spc="-325" dirty="0">
                <a:solidFill>
                  <a:srgbClr val="0462C1"/>
                </a:solidFill>
                <a:uFill>
                  <a:solidFill>
                    <a:srgbClr val="0462C1"/>
                  </a:solidFill>
                </a:uFill>
                <a:latin typeface="Marianne" panose="02000000000000000000" pitchFamily="2" charset="0"/>
                <a:cs typeface="Lucida Sans Unicode"/>
                <a:hlinkClick r:id="rId9"/>
              </a:rPr>
              <a:t>-</a:t>
            </a:r>
            <a:r>
              <a:rPr sz="1200" u="sng" spc="30" dirty="0">
                <a:solidFill>
                  <a:srgbClr val="0462C1"/>
                </a:solidFill>
                <a:uFill>
                  <a:solidFill>
                    <a:srgbClr val="0462C1"/>
                  </a:solidFill>
                </a:uFill>
                <a:latin typeface="Marianne" panose="02000000000000000000" pitchFamily="2" charset="0"/>
                <a:cs typeface="Lucida Sans Unicode"/>
                <a:hlinkClick r:id="rId9"/>
              </a:rPr>
              <a:t>d</a:t>
            </a:r>
            <a:r>
              <a:rPr sz="1200" u="sng" spc="25" dirty="0">
                <a:solidFill>
                  <a:srgbClr val="0462C1"/>
                </a:solidFill>
                <a:uFill>
                  <a:solidFill>
                    <a:srgbClr val="0462C1"/>
                  </a:solidFill>
                </a:uFill>
                <a:latin typeface="Marianne" panose="02000000000000000000" pitchFamily="2" charset="0"/>
                <a:cs typeface="Lucida Sans Unicode"/>
                <a:hlinkClick r:id="rId9"/>
              </a:rPr>
              <a:t>e</a:t>
            </a:r>
            <a:r>
              <a:rPr sz="1200" u="sng" spc="-325" dirty="0">
                <a:solidFill>
                  <a:srgbClr val="0462C1"/>
                </a:solidFill>
                <a:uFill>
                  <a:solidFill>
                    <a:srgbClr val="0462C1"/>
                  </a:solidFill>
                </a:uFill>
                <a:latin typeface="Marianne" panose="02000000000000000000" pitchFamily="2" charset="0"/>
                <a:cs typeface="Lucida Sans Unicode"/>
                <a:hlinkClick r:id="rId9"/>
              </a:rPr>
              <a:t>-</a:t>
            </a:r>
            <a:r>
              <a:rPr sz="1200" u="sng" spc="-25" dirty="0">
                <a:solidFill>
                  <a:srgbClr val="0462C1"/>
                </a:solidFill>
                <a:uFill>
                  <a:solidFill>
                    <a:srgbClr val="0462C1"/>
                  </a:solidFill>
                </a:uFill>
                <a:latin typeface="Marianne" panose="02000000000000000000" pitchFamily="2" charset="0"/>
                <a:cs typeface="Lucida Sans Unicode"/>
                <a:hlinkClick r:id="rId9"/>
              </a:rPr>
              <a:t>F</a:t>
            </a:r>
            <a:r>
              <a:rPr sz="1200" u="sng" spc="10" dirty="0">
                <a:solidFill>
                  <a:srgbClr val="0462C1"/>
                </a:solidFill>
                <a:uFill>
                  <a:solidFill>
                    <a:srgbClr val="0462C1"/>
                  </a:solidFill>
                </a:uFill>
                <a:latin typeface="Marianne" panose="02000000000000000000" pitchFamily="2" charset="0"/>
                <a:cs typeface="Lucida Sans Unicode"/>
                <a:hlinkClick r:id="rId9"/>
              </a:rPr>
              <a:t>ranc</a:t>
            </a:r>
            <a:r>
              <a:rPr sz="1200" u="sng" spc="25" dirty="0">
                <a:solidFill>
                  <a:srgbClr val="0462C1"/>
                </a:solidFill>
                <a:uFill>
                  <a:solidFill>
                    <a:srgbClr val="0462C1"/>
                  </a:solidFill>
                </a:uFill>
                <a:latin typeface="Marianne" panose="02000000000000000000" pitchFamily="2" charset="0"/>
                <a:cs typeface="Lucida Sans Unicode"/>
                <a:hlinkClick r:id="rId9"/>
              </a:rPr>
              <a:t>e</a:t>
            </a:r>
            <a:r>
              <a:rPr sz="1200" u="sng" spc="-60" dirty="0">
                <a:solidFill>
                  <a:srgbClr val="0462C1"/>
                </a:solidFill>
                <a:uFill>
                  <a:solidFill>
                    <a:srgbClr val="0462C1"/>
                  </a:solidFill>
                </a:uFill>
                <a:latin typeface="Marianne" panose="02000000000000000000" pitchFamily="2" charset="0"/>
                <a:cs typeface="Lucida Sans Unicode"/>
                <a:hlinkClick r:id="rId9"/>
              </a:rPr>
              <a:t> </a:t>
            </a:r>
            <a:r>
              <a:rPr sz="1200" u="sng" spc="15" dirty="0">
                <a:solidFill>
                  <a:srgbClr val="0462C1"/>
                </a:solidFill>
                <a:uFill>
                  <a:solidFill>
                    <a:srgbClr val="0462C1"/>
                  </a:solidFill>
                </a:uFill>
                <a:latin typeface="Marianne" panose="02000000000000000000" pitchFamily="2" charset="0"/>
                <a:cs typeface="Lucida Sans Unicode"/>
                <a:hlinkClick r:id="rId9"/>
              </a:rPr>
              <a:t>Mobi</a:t>
            </a:r>
            <a:r>
              <a:rPr sz="1200" u="sng" spc="-30" dirty="0">
                <a:solidFill>
                  <a:srgbClr val="0462C1"/>
                </a:solidFill>
                <a:uFill>
                  <a:solidFill>
                    <a:srgbClr val="0462C1"/>
                  </a:solidFill>
                </a:uFill>
                <a:latin typeface="Marianne" panose="02000000000000000000" pitchFamily="2" charset="0"/>
                <a:cs typeface="Lucida Sans Unicode"/>
                <a:hlinkClick r:id="rId9"/>
              </a:rPr>
              <a:t>l</a:t>
            </a:r>
            <a:r>
              <a:rPr sz="1200" u="sng" spc="-40" dirty="0">
                <a:solidFill>
                  <a:srgbClr val="0462C1"/>
                </a:solidFill>
                <a:uFill>
                  <a:solidFill>
                    <a:srgbClr val="0462C1"/>
                  </a:solidFill>
                </a:uFill>
                <a:latin typeface="Marianne" panose="02000000000000000000" pitchFamily="2" charset="0"/>
                <a:cs typeface="Lucida Sans Unicode"/>
                <a:hlinkClick r:id="rId9"/>
              </a:rPr>
              <a:t>i</a:t>
            </a:r>
            <a:r>
              <a:rPr sz="1200" u="sng" spc="40" dirty="0">
                <a:solidFill>
                  <a:srgbClr val="0462C1"/>
                </a:solidFill>
                <a:uFill>
                  <a:solidFill>
                    <a:srgbClr val="0462C1"/>
                  </a:solidFill>
                </a:uFill>
                <a:latin typeface="Marianne" panose="02000000000000000000" pitchFamily="2" charset="0"/>
                <a:cs typeface="Lucida Sans Unicode"/>
                <a:hlinkClick r:id="rId9"/>
              </a:rPr>
              <a:t>té</a:t>
            </a:r>
            <a:r>
              <a:rPr sz="1200" u="sng" spc="-85" dirty="0">
                <a:solidFill>
                  <a:srgbClr val="0462C1"/>
                </a:solidFill>
                <a:uFill>
                  <a:solidFill>
                    <a:srgbClr val="0462C1"/>
                  </a:solidFill>
                </a:uFill>
                <a:latin typeface="Marianne" panose="02000000000000000000" pitchFamily="2" charset="0"/>
                <a:cs typeface="Lucida Sans Unicode"/>
                <a:hlinkClick r:id="rId9"/>
              </a:rPr>
              <a:t>s </a:t>
            </a:r>
            <a:r>
              <a:rPr sz="1200" u="sng" spc="-20" dirty="0">
                <a:solidFill>
                  <a:srgbClr val="0462C1"/>
                </a:solidFill>
                <a:uFill>
                  <a:solidFill>
                    <a:srgbClr val="0462C1"/>
                  </a:solidFill>
                </a:uFill>
                <a:latin typeface="Marianne" panose="02000000000000000000" pitchFamily="2" charset="0"/>
                <a:cs typeface="Lucida Sans Unicode"/>
                <a:hlinkClick r:id="rId9"/>
              </a:rPr>
              <a:t>(i</a:t>
            </a:r>
            <a:r>
              <a:rPr sz="1200" u="sng" spc="-30" dirty="0">
                <a:solidFill>
                  <a:srgbClr val="0462C1"/>
                </a:solidFill>
                <a:uFill>
                  <a:solidFill>
                    <a:srgbClr val="0462C1"/>
                  </a:solidFill>
                </a:uFill>
                <a:latin typeface="Marianne" panose="02000000000000000000" pitchFamily="2" charset="0"/>
                <a:cs typeface="Lucida Sans Unicode"/>
                <a:hlinkClick r:id="rId9"/>
              </a:rPr>
              <a:t>l</a:t>
            </a:r>
            <a:r>
              <a:rPr sz="1200" u="sng" spc="20" dirty="0">
                <a:solidFill>
                  <a:srgbClr val="0462C1"/>
                </a:solidFill>
                <a:uFill>
                  <a:solidFill>
                    <a:srgbClr val="0462C1"/>
                  </a:solidFill>
                </a:uFill>
                <a:latin typeface="Marianne" panose="02000000000000000000" pitchFamily="2" charset="0"/>
                <a:cs typeface="Lucida Sans Unicode"/>
                <a:hlinkClick r:id="rId9"/>
              </a:rPr>
              <a:t>edefran</a:t>
            </a:r>
            <a:r>
              <a:rPr sz="1200" u="sng" spc="15" dirty="0">
                <a:solidFill>
                  <a:srgbClr val="0462C1"/>
                </a:solidFill>
                <a:uFill>
                  <a:solidFill>
                    <a:srgbClr val="0462C1"/>
                  </a:solidFill>
                </a:uFill>
                <a:latin typeface="Marianne" panose="02000000000000000000" pitchFamily="2" charset="0"/>
                <a:cs typeface="Lucida Sans Unicode"/>
                <a:hlinkClick r:id="rId9"/>
              </a:rPr>
              <a:t>c</a:t>
            </a:r>
            <a:r>
              <a:rPr sz="1200" u="sng" spc="30" dirty="0">
                <a:solidFill>
                  <a:srgbClr val="0462C1"/>
                </a:solidFill>
                <a:uFill>
                  <a:solidFill>
                    <a:srgbClr val="0462C1"/>
                  </a:solidFill>
                </a:uFill>
                <a:latin typeface="Marianne" panose="02000000000000000000" pitchFamily="2" charset="0"/>
                <a:cs typeface="Lucida Sans Unicode"/>
                <a:hlinkClick r:id="rId9"/>
              </a:rPr>
              <a:t>e</a:t>
            </a:r>
            <a:r>
              <a:rPr sz="1200" u="sng" spc="-250" dirty="0">
                <a:solidFill>
                  <a:srgbClr val="0462C1"/>
                </a:solidFill>
                <a:uFill>
                  <a:solidFill>
                    <a:srgbClr val="0462C1"/>
                  </a:solidFill>
                </a:uFill>
                <a:latin typeface="Marianne" panose="02000000000000000000" pitchFamily="2" charset="0"/>
                <a:cs typeface="Lucida Sans Unicode"/>
                <a:hlinkClick r:id="rId9"/>
              </a:rPr>
              <a:t>- </a:t>
            </a:r>
            <a:r>
              <a:rPr sz="1200" spc="-180" dirty="0">
                <a:solidFill>
                  <a:srgbClr val="0462C1"/>
                </a:solidFill>
                <a:latin typeface="Marianne" panose="02000000000000000000" pitchFamily="2" charset="0"/>
                <a:cs typeface="Lucida Sans Unicode"/>
                <a:hlinkClick r:id="rId9"/>
              </a:rPr>
              <a:t> </a:t>
            </a:r>
            <a:r>
              <a:rPr sz="1200" u="sng" spc="-5" dirty="0">
                <a:solidFill>
                  <a:srgbClr val="0462C1"/>
                </a:solidFill>
                <a:uFill>
                  <a:solidFill>
                    <a:srgbClr val="0462C1"/>
                  </a:solidFill>
                </a:uFill>
                <a:latin typeface="Marianne" panose="02000000000000000000" pitchFamily="2" charset="0"/>
                <a:cs typeface="Lucida Sans Unicode"/>
                <a:hlinkClick r:id="rId9"/>
              </a:rPr>
              <a:t>mobilites.fr)</a:t>
            </a:r>
            <a:endParaRPr sz="1200" dirty="0">
              <a:latin typeface="Marianne" panose="02000000000000000000" pitchFamily="2" charset="0"/>
              <a:cs typeface="Lucida Sans Unicode"/>
            </a:endParaRPr>
          </a:p>
        </p:txBody>
      </p:sp>
      <p:sp>
        <p:nvSpPr>
          <p:cNvPr id="4" name="object 4"/>
          <p:cNvSpPr txBox="1"/>
          <p:nvPr/>
        </p:nvSpPr>
        <p:spPr>
          <a:xfrm>
            <a:off x="3482721" y="1073912"/>
            <a:ext cx="4185920" cy="330835"/>
          </a:xfrm>
          <a:prstGeom prst="rect">
            <a:avLst/>
          </a:prstGeom>
        </p:spPr>
        <p:txBody>
          <a:bodyPr vert="horz" wrap="square" lIns="0" tIns="13335" rIns="0" bIns="0" rtlCol="0">
            <a:spAutoFit/>
          </a:bodyPr>
          <a:lstStyle/>
          <a:p>
            <a:pPr marL="12700">
              <a:lnSpc>
                <a:spcPct val="100000"/>
              </a:lnSpc>
              <a:spcBef>
                <a:spcPts val="105"/>
              </a:spcBef>
            </a:pPr>
            <a:r>
              <a:rPr sz="2000" spc="-15" dirty="0">
                <a:latin typeface="Marianne" panose="02000000000000000000" pitchFamily="2" charset="0"/>
                <a:cs typeface="Verdana"/>
              </a:rPr>
              <a:t>Outils</a:t>
            </a:r>
            <a:r>
              <a:rPr sz="2000" spc="-180" dirty="0">
                <a:latin typeface="Marianne" panose="02000000000000000000" pitchFamily="2" charset="0"/>
                <a:cs typeface="Verdana"/>
              </a:rPr>
              <a:t> </a:t>
            </a:r>
            <a:r>
              <a:rPr sz="2000" spc="30" dirty="0">
                <a:latin typeface="Marianne" panose="02000000000000000000" pitchFamily="2" charset="0"/>
                <a:cs typeface="Verdana"/>
              </a:rPr>
              <a:t>d’ac</a:t>
            </a:r>
            <a:r>
              <a:rPr sz="2000" spc="40" dirty="0">
                <a:latin typeface="Marianne" panose="02000000000000000000" pitchFamily="2" charset="0"/>
                <a:cs typeface="Verdana"/>
              </a:rPr>
              <a:t>c</a:t>
            </a:r>
            <a:r>
              <a:rPr sz="2000" spc="-55" dirty="0">
                <a:latin typeface="Marianne" panose="02000000000000000000" pitchFamily="2" charset="0"/>
                <a:cs typeface="Verdana"/>
              </a:rPr>
              <a:t>essi</a:t>
            </a:r>
            <a:r>
              <a:rPr sz="2000" spc="-80" dirty="0">
                <a:latin typeface="Marianne" panose="02000000000000000000" pitchFamily="2" charset="0"/>
                <a:cs typeface="Verdana"/>
              </a:rPr>
              <a:t>b</a:t>
            </a:r>
            <a:r>
              <a:rPr sz="2000" spc="-20" dirty="0">
                <a:latin typeface="Marianne" panose="02000000000000000000" pitchFamily="2" charset="0"/>
                <a:cs typeface="Verdana"/>
              </a:rPr>
              <a:t>i</a:t>
            </a:r>
            <a:r>
              <a:rPr sz="2000" spc="-30" dirty="0">
                <a:latin typeface="Marianne" panose="02000000000000000000" pitchFamily="2" charset="0"/>
                <a:cs typeface="Verdana"/>
              </a:rPr>
              <a:t>l</a:t>
            </a:r>
            <a:r>
              <a:rPr sz="2000" dirty="0">
                <a:latin typeface="Marianne" panose="02000000000000000000" pitchFamily="2" charset="0"/>
                <a:cs typeface="Verdana"/>
              </a:rPr>
              <a:t>ité</a:t>
            </a:r>
            <a:r>
              <a:rPr sz="2000" spc="-204" dirty="0">
                <a:latin typeface="Marianne" panose="02000000000000000000" pitchFamily="2" charset="0"/>
                <a:cs typeface="Verdana"/>
              </a:rPr>
              <a:t> </a:t>
            </a:r>
            <a:r>
              <a:rPr sz="2000" spc="-30" dirty="0">
                <a:latin typeface="Marianne" panose="02000000000000000000" pitchFamily="2" charset="0"/>
                <a:cs typeface="Verdana"/>
              </a:rPr>
              <a:t>physique</a:t>
            </a:r>
            <a:r>
              <a:rPr sz="2000" spc="-175" dirty="0">
                <a:latin typeface="Marianne" panose="02000000000000000000" pitchFamily="2" charset="0"/>
                <a:cs typeface="Verdana"/>
              </a:rPr>
              <a:t> </a:t>
            </a:r>
            <a:r>
              <a:rPr sz="2000" spc="-114" dirty="0">
                <a:latin typeface="Marianne" panose="02000000000000000000" pitchFamily="2" charset="0"/>
                <a:cs typeface="Verdana"/>
              </a:rPr>
              <a:t>2/2</a:t>
            </a:r>
            <a:endParaRPr sz="2000" dirty="0">
              <a:latin typeface="Marianne" panose="02000000000000000000" pitchFamily="2" charset="0"/>
              <a:cs typeface="Verdana"/>
            </a:endParaRPr>
          </a:p>
        </p:txBody>
      </p:sp>
      <p:pic>
        <p:nvPicPr>
          <p:cNvPr id="7" name="Image 6"/>
          <p:cNvPicPr>
            <a:picLocks noChangeAspect="1"/>
          </p:cNvPicPr>
          <p:nvPr/>
        </p:nvPicPr>
        <p:blipFill rotWithShape="1">
          <a:blip r:embed="rId10"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9" name="Image 8"/>
          <p:cNvPicPr>
            <a:picLocks noChangeAspect="1"/>
          </p:cNvPicPr>
          <p:nvPr/>
        </p:nvPicPr>
        <p:blipFill rotWithShape="1">
          <a:blip r:embed="rId11"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pic>
        <p:nvPicPr>
          <p:cNvPr id="13" name="Image 12"/>
          <p:cNvPicPr>
            <a:picLocks noChangeAspect="1"/>
          </p:cNvPicPr>
          <p:nvPr/>
        </p:nvPicPr>
        <p:blipFill>
          <a:blip r:embed="rId12"/>
          <a:stretch>
            <a:fillRect/>
          </a:stretch>
        </p:blipFill>
        <p:spPr>
          <a:xfrm>
            <a:off x="405384" y="6377940"/>
            <a:ext cx="1274174" cy="347502"/>
          </a:xfrm>
          <a:prstGeom prst="rect">
            <a:avLst/>
          </a:prstGeom>
        </p:spPr>
      </p:pic>
      <p:pic>
        <p:nvPicPr>
          <p:cNvPr id="14" name="Image 13"/>
          <p:cNvPicPr>
            <a:picLocks noChangeAspect="1"/>
          </p:cNvPicPr>
          <p:nvPr/>
        </p:nvPicPr>
        <p:blipFill>
          <a:blip r:embed="rId13"/>
          <a:stretch>
            <a:fillRect/>
          </a:stretch>
        </p:blipFill>
        <p:spPr>
          <a:xfrm>
            <a:off x="10591800" y="6377940"/>
            <a:ext cx="1408298" cy="35969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990600" y="2362200"/>
            <a:ext cx="9906000" cy="3063980"/>
          </a:xfrm>
          <a:prstGeom prst="rect">
            <a:avLst/>
          </a:prstGeom>
          <a:noFill/>
        </p:spPr>
        <p:txBody>
          <a:bodyPr wrap="square" rtlCol="0">
            <a:spAutoFit/>
          </a:bodyPr>
          <a:lstStyle/>
          <a:p>
            <a:pPr algn="just">
              <a:lnSpc>
                <a:spcPct val="107000"/>
              </a:lnSpc>
              <a:spcBef>
                <a:spcPts val="1200"/>
              </a:spcBef>
              <a:spcAft>
                <a:spcPts val="0"/>
              </a:spcAft>
            </a:pPr>
            <a:r>
              <a:rPr lang="fr-FR" sz="1200" dirty="0">
                <a:latin typeface="Marianne" panose="02000000000000000000" pitchFamily="2" charset="0"/>
                <a:ea typeface="Calibri" panose="020F0502020204030204" pitchFamily="34" charset="0"/>
                <a:cs typeface="Times New Roman" panose="02020603050405020304" pitchFamily="18" charset="0"/>
              </a:rPr>
              <a:t>L’accessibilité des ERP est une </a:t>
            </a:r>
            <a:r>
              <a:rPr lang="fr-FR" sz="1200" b="1" dirty="0">
                <a:latin typeface="Marianne" panose="02000000000000000000" pitchFamily="2" charset="0"/>
                <a:ea typeface="Calibri" panose="020F0502020204030204" pitchFamily="34" charset="0"/>
                <a:cs typeface="Times New Roman" panose="02020603050405020304" pitchFamily="18" charset="0"/>
              </a:rPr>
              <a:t>obligation légale </a:t>
            </a:r>
            <a:r>
              <a:rPr lang="fr-FR" sz="1200" dirty="0">
                <a:latin typeface="Marianne" panose="02000000000000000000" pitchFamily="2" charset="0"/>
                <a:ea typeface="Calibri" panose="020F0502020204030204" pitchFamily="34" charset="0"/>
                <a:cs typeface="Times New Roman" panose="02020603050405020304" pitchFamily="18" charset="0"/>
              </a:rPr>
              <a:t>qui s’imposent à leurs gestionnaires depuis la </a:t>
            </a:r>
            <a:r>
              <a:rPr lang="fr-FR" sz="1200" b="1" dirty="0">
                <a:latin typeface="Marianne" panose="02000000000000000000" pitchFamily="2" charset="0"/>
                <a:ea typeface="Calibri" panose="020F0502020204030204" pitchFamily="34" charset="0"/>
                <a:cs typeface="Times New Roman" panose="02020603050405020304" pitchFamily="18" charset="0"/>
              </a:rPr>
              <a:t>loi du 11 février 2005</a:t>
            </a:r>
            <a:r>
              <a:rPr lang="fr-FR" sz="1200" dirty="0">
                <a:latin typeface="Marianne" panose="02000000000000000000" pitchFamily="2" charset="0"/>
                <a:ea typeface="Calibri" panose="020F0502020204030204" pitchFamily="34" charset="0"/>
                <a:cs typeface="Times New Roman" panose="02020603050405020304" pitchFamily="18" charset="0"/>
              </a:rPr>
              <a:t> pour l’égalité des droits et des chances.</a:t>
            </a:r>
          </a:p>
          <a:p>
            <a:pPr algn="just">
              <a:lnSpc>
                <a:spcPct val="107000"/>
              </a:lnSpc>
              <a:spcBef>
                <a:spcPts val="1200"/>
              </a:spcBef>
              <a:spcAft>
                <a:spcPts val="0"/>
              </a:spcAft>
            </a:pPr>
            <a:r>
              <a:rPr lang="fr-FR" sz="1200" dirty="0">
                <a:latin typeface="Marianne" panose="02000000000000000000" pitchFamily="2" charset="0"/>
                <a:ea typeface="Calibri" panose="020F0502020204030204" pitchFamily="34" charset="0"/>
                <a:cs typeface="Times New Roman" panose="02020603050405020304" pitchFamily="18" charset="0"/>
              </a:rPr>
              <a:t>Le FTA constitue ainsi une </a:t>
            </a:r>
            <a:r>
              <a:rPr lang="fr-FR" sz="1200" b="1" dirty="0">
                <a:latin typeface="Marianne" panose="02000000000000000000" pitchFamily="2" charset="0"/>
                <a:ea typeface="Calibri" panose="020F0502020204030204" pitchFamily="34" charset="0"/>
                <a:cs typeface="Times New Roman" panose="02020603050405020304" pitchFamily="18" charset="0"/>
              </a:rPr>
              <a:t>réelle opportunité, et ce </a:t>
            </a:r>
            <a:r>
              <a:rPr lang="fr-FR" sz="1200" dirty="0">
                <a:latin typeface="Marianne" panose="02000000000000000000" pitchFamily="2" charset="0"/>
                <a:ea typeface="Calibri" panose="020F0502020204030204" pitchFamily="34" charset="0"/>
                <a:cs typeface="Times New Roman" panose="02020603050405020304" pitchFamily="18" charset="0"/>
              </a:rPr>
              <a:t>pour une période transitoire et avant la mise en place des « contrôles sanctions », </a:t>
            </a:r>
            <a:r>
              <a:rPr lang="fr-FR" sz="1200" b="1" dirty="0">
                <a:latin typeface="Marianne" panose="02000000000000000000" pitchFamily="2" charset="0"/>
                <a:ea typeface="Calibri" panose="020F0502020204030204" pitchFamily="34" charset="0"/>
                <a:cs typeface="Times New Roman" panose="02020603050405020304" pitchFamily="18" charset="0"/>
              </a:rPr>
              <a:t>pour les ERP de 5ème catégorie </a:t>
            </a:r>
            <a:r>
              <a:rPr lang="fr-FR" sz="1200" dirty="0">
                <a:latin typeface="Marianne" panose="02000000000000000000" pitchFamily="2" charset="0"/>
                <a:ea typeface="Calibri" panose="020F0502020204030204" pitchFamily="34" charset="0"/>
                <a:cs typeface="Times New Roman" panose="02020603050405020304" pitchFamily="18" charset="0"/>
              </a:rPr>
              <a:t>dont l’accessibilité n’est pas encore réalisée conformément aux termes de la loi. </a:t>
            </a:r>
          </a:p>
          <a:p>
            <a:pPr algn="just">
              <a:lnSpc>
                <a:spcPct val="107000"/>
              </a:lnSpc>
              <a:spcBef>
                <a:spcPts val="1200"/>
              </a:spcBef>
              <a:spcAft>
                <a:spcPts val="0"/>
              </a:spcAft>
            </a:pPr>
            <a:r>
              <a:rPr lang="fr-FR" sz="1200" dirty="0">
                <a:latin typeface="Marianne" panose="02000000000000000000" pitchFamily="2" charset="0"/>
                <a:ea typeface="Calibri" panose="020F0502020204030204" pitchFamily="34" charset="0"/>
                <a:cs typeface="Times New Roman" panose="02020603050405020304" pitchFamily="18" charset="0"/>
              </a:rPr>
              <a:t>Les </a:t>
            </a:r>
            <a:r>
              <a:rPr lang="fr-FR" sz="1200" b="1" dirty="0">
                <a:latin typeface="Marianne" panose="02000000000000000000" pitchFamily="2" charset="0"/>
                <a:ea typeface="Calibri" panose="020F0502020204030204" pitchFamily="34" charset="0"/>
                <a:cs typeface="Times New Roman" panose="02020603050405020304" pitchFamily="18" charset="0"/>
              </a:rPr>
              <a:t>gestionnaires d’ERP sont donc invités à se saisir du FTA, </a:t>
            </a:r>
            <a:r>
              <a:rPr lang="fr-FR" sz="1200" dirty="0">
                <a:latin typeface="Marianne" panose="02000000000000000000" pitchFamily="2" charset="0"/>
                <a:ea typeface="Calibri" panose="020F0502020204030204" pitchFamily="34" charset="0"/>
                <a:cs typeface="Times New Roman" panose="02020603050405020304" pitchFamily="18" charset="0"/>
              </a:rPr>
              <a:t>notamment à l’occasion des dossiers de demande d’autorisation qu’ils ont déposés ou vont déposer </a:t>
            </a:r>
            <a:r>
              <a:rPr lang="fr-FR" sz="1200" dirty="0" smtClean="0">
                <a:latin typeface="Marianne" panose="02000000000000000000" pitchFamily="2" charset="0"/>
                <a:ea typeface="Calibri" panose="020F0502020204030204" pitchFamily="34" charset="0"/>
                <a:cs typeface="Times New Roman" panose="02020603050405020304" pitchFamily="18" charset="0"/>
              </a:rPr>
              <a:t>en </a:t>
            </a:r>
            <a:r>
              <a:rPr lang="fr-FR" sz="1200" b="1" dirty="0">
                <a:latin typeface="Marianne" panose="02000000000000000000" pitchFamily="2" charset="0"/>
                <a:ea typeface="Calibri" panose="020F0502020204030204" pitchFamily="34" charset="0"/>
                <a:cs typeface="Times New Roman" panose="02020603050405020304" pitchFamily="18" charset="0"/>
              </a:rPr>
              <a:t>CCDSA</a:t>
            </a:r>
            <a:r>
              <a:rPr lang="fr-FR" sz="1200" dirty="0">
                <a:latin typeface="Marianne" panose="02000000000000000000" pitchFamily="2" charset="0"/>
                <a:ea typeface="Calibri" panose="020F0502020204030204" pitchFamily="34" charset="0"/>
                <a:cs typeface="Times New Roman" panose="02020603050405020304" pitchFamily="18" charset="0"/>
              </a:rPr>
              <a:t> ou des dossiers examinés lors des Commiss</a:t>
            </a:r>
            <a:r>
              <a:rPr lang="fr-FR" sz="1200" b="1" dirty="0">
                <a:latin typeface="Marianne" panose="02000000000000000000" pitchFamily="2" charset="0"/>
                <a:ea typeface="Calibri" panose="020F0502020204030204" pitchFamily="34" charset="0"/>
                <a:cs typeface="Times New Roman" panose="02020603050405020304" pitchFamily="18" charset="0"/>
              </a:rPr>
              <a:t>ions</a:t>
            </a:r>
            <a:r>
              <a:rPr lang="fr-FR" sz="1200" dirty="0">
                <a:solidFill>
                  <a:srgbClr val="FF0000"/>
                </a:solidFill>
                <a:latin typeface="Marianne" panose="02000000000000000000" pitchFamily="2" charset="0"/>
                <a:ea typeface="Calibri" panose="020F0502020204030204" pitchFamily="34" charset="0"/>
                <a:cs typeface="Times New Roman" panose="02020603050405020304" pitchFamily="18" charset="0"/>
              </a:rPr>
              <a:t> </a:t>
            </a:r>
            <a:r>
              <a:rPr lang="fr-FR" sz="1200" dirty="0">
                <a:latin typeface="Marianne" panose="02000000000000000000" pitchFamily="2" charset="0"/>
                <a:ea typeface="Calibri" panose="020F0502020204030204" pitchFamily="34" charset="0"/>
                <a:cs typeface="Times New Roman" panose="02020603050405020304" pitchFamily="18" charset="0"/>
              </a:rPr>
              <a:t>communal</a:t>
            </a:r>
            <a:r>
              <a:rPr lang="fr-FR" sz="1200" b="1" dirty="0">
                <a:latin typeface="Marianne" panose="02000000000000000000" pitchFamily="2" charset="0"/>
                <a:ea typeface="Calibri" panose="020F0502020204030204" pitchFamily="34" charset="0"/>
                <a:cs typeface="Times New Roman" panose="02020603050405020304" pitchFamily="18" charset="0"/>
              </a:rPr>
              <a:t>es</a:t>
            </a:r>
            <a:r>
              <a:rPr lang="fr-FR" sz="1200" dirty="0">
                <a:latin typeface="Marianne" panose="02000000000000000000" pitchFamily="2" charset="0"/>
                <a:ea typeface="Calibri" panose="020F0502020204030204" pitchFamily="34" charset="0"/>
                <a:cs typeface="Times New Roman" panose="02020603050405020304" pitchFamily="18" charset="0"/>
              </a:rPr>
              <a:t> d’accessibilité </a:t>
            </a:r>
            <a:r>
              <a:rPr lang="fr-FR" sz="1200" b="1" dirty="0">
                <a:latin typeface="Marianne" panose="02000000000000000000" pitchFamily="2" charset="0"/>
                <a:ea typeface="Calibri" panose="020F0502020204030204" pitchFamily="34" charset="0"/>
                <a:cs typeface="Times New Roman" panose="02020603050405020304" pitchFamily="18" charset="0"/>
              </a:rPr>
              <a:t>(CCA) </a:t>
            </a:r>
            <a:r>
              <a:rPr lang="fr-FR" sz="1200" dirty="0">
                <a:latin typeface="Marianne" panose="02000000000000000000" pitchFamily="2" charset="0"/>
                <a:ea typeface="Calibri" panose="020F0502020204030204" pitchFamily="34" charset="0"/>
                <a:cs typeface="Times New Roman" panose="02020603050405020304" pitchFamily="18" charset="0"/>
              </a:rPr>
              <a:t>ou commissions intercommun</a:t>
            </a:r>
            <a:r>
              <a:rPr lang="fr-FR" sz="1200" b="1" dirty="0">
                <a:latin typeface="Marianne" panose="02000000000000000000" pitchFamily="2" charset="0"/>
                <a:ea typeface="Calibri" panose="020F0502020204030204" pitchFamily="34" charset="0"/>
                <a:cs typeface="Times New Roman" panose="02020603050405020304" pitchFamily="18" charset="0"/>
              </a:rPr>
              <a:t>ales </a:t>
            </a:r>
            <a:r>
              <a:rPr lang="fr-FR" sz="1200" dirty="0">
                <a:latin typeface="Marianne" panose="02000000000000000000" pitchFamily="2" charset="0"/>
                <a:ea typeface="Calibri" panose="020F0502020204030204" pitchFamily="34" charset="0"/>
                <a:cs typeface="Times New Roman" panose="02020603050405020304" pitchFamily="18" charset="0"/>
              </a:rPr>
              <a:t>d’accessibilité </a:t>
            </a:r>
            <a:r>
              <a:rPr lang="fr-FR" sz="1200" b="1" dirty="0">
                <a:latin typeface="Marianne" panose="02000000000000000000" pitchFamily="2" charset="0"/>
                <a:ea typeface="Calibri" panose="020F0502020204030204" pitchFamily="34" charset="0"/>
                <a:cs typeface="Times New Roman" panose="02020603050405020304" pitchFamily="18" charset="0"/>
              </a:rPr>
              <a:t>(CIA). </a:t>
            </a:r>
          </a:p>
          <a:p>
            <a:pPr algn="just">
              <a:lnSpc>
                <a:spcPct val="107000"/>
              </a:lnSpc>
              <a:spcBef>
                <a:spcPts val="1200"/>
              </a:spcBef>
              <a:spcAft>
                <a:spcPts val="0"/>
              </a:spcAft>
            </a:pPr>
            <a:r>
              <a:rPr lang="fr-FR" sz="1200" dirty="0">
                <a:latin typeface="Marianne" panose="02000000000000000000" pitchFamily="2" charset="0"/>
                <a:ea typeface="Calibri" panose="020F0502020204030204" pitchFamily="34" charset="0"/>
                <a:cs typeface="Times New Roman" panose="02020603050405020304" pitchFamily="18" charset="0"/>
              </a:rPr>
              <a:t>S’agissant des CCA et CIA, il serait souhaitable que les communes puissent </a:t>
            </a:r>
            <a:r>
              <a:rPr lang="fr-FR" sz="1200" b="1" dirty="0">
                <a:latin typeface="Marianne" panose="02000000000000000000" pitchFamily="2" charset="0"/>
                <a:ea typeface="Calibri" panose="020F0502020204030204" pitchFamily="34" charset="0"/>
                <a:cs typeface="Times New Roman" panose="02020603050405020304" pitchFamily="18" charset="0"/>
              </a:rPr>
              <a:t>établir ce lien entre les dossiers présentés en commission et le FTA, </a:t>
            </a:r>
            <a:r>
              <a:rPr lang="fr-FR" sz="1200" dirty="0">
                <a:latin typeface="Marianne" panose="02000000000000000000" pitchFamily="2" charset="0"/>
                <a:ea typeface="Calibri" panose="020F0502020204030204" pitchFamily="34" charset="0"/>
                <a:cs typeface="Times New Roman" panose="02020603050405020304" pitchFamily="18" charset="0"/>
              </a:rPr>
              <a:t>auprès des porteurs de projets. </a:t>
            </a:r>
            <a:endParaRPr lang="fr-FR" sz="1200" b="1" u="sng" dirty="0">
              <a:solidFill>
                <a:srgbClr val="0070C0"/>
              </a:solidFill>
              <a:latin typeface="Marianne" panose="02000000000000000000" pitchFamily="2" charset="0"/>
              <a:ea typeface="Calibri" panose="020F0502020204030204" pitchFamily="34" charset="0"/>
              <a:cs typeface="Times New Roman" panose="02020603050405020304" pitchFamily="18" charset="0"/>
            </a:endParaRPr>
          </a:p>
          <a:p>
            <a:pPr algn="just">
              <a:lnSpc>
                <a:spcPct val="107000"/>
              </a:lnSpc>
              <a:spcBef>
                <a:spcPts val="1200"/>
              </a:spcBef>
            </a:pPr>
            <a:r>
              <a:rPr lang="fr-FR" sz="1200" dirty="0">
                <a:latin typeface="Marianne" panose="02000000000000000000" pitchFamily="2" charset="0"/>
                <a:ea typeface="Calibri" panose="020F0502020204030204" pitchFamily="34" charset="0"/>
                <a:cs typeface="Times New Roman" panose="02020603050405020304" pitchFamily="18" charset="0"/>
              </a:rPr>
              <a:t>La </a:t>
            </a:r>
            <a:r>
              <a:rPr lang="fr-FR" sz="1200" b="1" dirty="0">
                <a:latin typeface="Marianne" panose="02000000000000000000" pitchFamily="2" charset="0"/>
                <a:ea typeface="Calibri" panose="020F0502020204030204" pitchFamily="34" charset="0"/>
                <a:cs typeface="Times New Roman" panose="02020603050405020304" pitchFamily="18" charset="0"/>
              </a:rPr>
              <a:t>journée nationale de sensibilisation à l’accessibilité </a:t>
            </a:r>
            <a:r>
              <a:rPr lang="fr-FR" sz="1200" dirty="0">
                <a:latin typeface="Marianne" panose="02000000000000000000" pitchFamily="2" charset="0"/>
                <a:ea typeface="Calibri" panose="020F0502020204030204" pitchFamily="34" charset="0"/>
                <a:cs typeface="Times New Roman" panose="02020603050405020304" pitchFamily="18" charset="0"/>
              </a:rPr>
              <a:t>qui aura lieu le </a:t>
            </a:r>
            <a:r>
              <a:rPr lang="fr-FR" sz="1200" b="1" dirty="0">
                <a:latin typeface="Marianne" panose="02000000000000000000" pitchFamily="2" charset="0"/>
                <a:ea typeface="Calibri" panose="020F0502020204030204" pitchFamily="34" charset="0"/>
                <a:cs typeface="Times New Roman" panose="02020603050405020304" pitchFamily="18" charset="0"/>
              </a:rPr>
              <a:t>18 Mai 2024 </a:t>
            </a:r>
            <a:r>
              <a:rPr lang="fr-FR" sz="1200" dirty="0">
                <a:latin typeface="Marianne" panose="02000000000000000000" pitchFamily="2" charset="0"/>
                <a:ea typeface="Calibri" panose="020F0502020204030204" pitchFamily="34" charset="0"/>
                <a:cs typeface="Times New Roman" panose="02020603050405020304" pitchFamily="18" charset="0"/>
              </a:rPr>
              <a:t>prochain constituera l’un des jalons importants de la campagne de communication relative au FTA. Elle sera un levier intéressant pour sensibiliser et mobiliser les ERP de 5ème catégorie sur les enjeux et l’intérêt que revêt le financement proposé par le FTA. </a:t>
            </a:r>
            <a:endParaRPr lang="fr-FR" sz="1200" b="1" u="sng" dirty="0">
              <a:solidFill>
                <a:srgbClr val="0070C0"/>
              </a:solidFill>
              <a:latin typeface="Marianne" panose="02000000000000000000" pitchFamily="2" charset="0"/>
              <a:ea typeface="Calibri" panose="020F0502020204030204" pitchFamily="34" charset="0"/>
              <a:cs typeface="Times New Roman" panose="02020603050405020304" pitchFamily="18" charset="0"/>
            </a:endParaRPr>
          </a:p>
        </p:txBody>
      </p:sp>
      <p:sp>
        <p:nvSpPr>
          <p:cNvPr id="10" name="Rectangle 9"/>
          <p:cNvSpPr/>
          <p:nvPr/>
        </p:nvSpPr>
        <p:spPr>
          <a:xfrm>
            <a:off x="2853121" y="1371600"/>
            <a:ext cx="5658920" cy="396134"/>
          </a:xfrm>
          <a:prstGeom prst="rect">
            <a:avLst/>
          </a:prstGeom>
        </p:spPr>
        <p:txBody>
          <a:bodyPr wrap="none">
            <a:spAutoFit/>
          </a:bodyPr>
          <a:lstStyle/>
          <a:p>
            <a:pPr algn="ctr">
              <a:lnSpc>
                <a:spcPct val="107000"/>
              </a:lnSpc>
              <a:spcBef>
                <a:spcPts val="1200"/>
              </a:spcBef>
              <a:spcAft>
                <a:spcPts val="0"/>
              </a:spcAft>
            </a:pPr>
            <a:r>
              <a:rPr lang="fr-FR" dirty="0">
                <a:latin typeface="Marianne" panose="02000000000000000000" pitchFamily="2" charset="0"/>
                <a:ea typeface="Calibri" panose="020F0502020204030204" pitchFamily="34" charset="0"/>
                <a:cs typeface="Times New Roman" panose="02020603050405020304" pitchFamily="18" charset="0"/>
              </a:rPr>
              <a:t>Les </a:t>
            </a:r>
            <a:r>
              <a:rPr lang="fr-FR" sz="2000" dirty="0">
                <a:latin typeface="Marianne" panose="02000000000000000000" pitchFamily="2" charset="0"/>
                <a:ea typeface="Calibri" panose="020F0502020204030204" pitchFamily="34" charset="0"/>
                <a:cs typeface="Times New Roman" panose="02020603050405020304" pitchFamily="18" charset="0"/>
              </a:rPr>
              <a:t>enjeux</a:t>
            </a:r>
            <a:r>
              <a:rPr lang="fr-FR" dirty="0">
                <a:latin typeface="Marianne" panose="02000000000000000000" pitchFamily="2" charset="0"/>
                <a:ea typeface="Calibri" panose="020F0502020204030204" pitchFamily="34" charset="0"/>
                <a:cs typeface="Times New Roman" panose="02020603050405020304" pitchFamily="18" charset="0"/>
              </a:rPr>
              <a:t> de la sensibilisation des ERP aux FTA </a:t>
            </a: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pic>
        <p:nvPicPr>
          <p:cNvPr id="19" name="Image 18"/>
          <p:cNvPicPr>
            <a:picLocks noChangeAspect="1"/>
          </p:cNvPicPr>
          <p:nvPr/>
        </p:nvPicPr>
        <p:blipFill>
          <a:blip r:embed="rId4"/>
          <a:stretch>
            <a:fillRect/>
          </a:stretch>
        </p:blipFill>
        <p:spPr>
          <a:xfrm>
            <a:off x="405384" y="6377940"/>
            <a:ext cx="1274174" cy="347502"/>
          </a:xfrm>
          <a:prstGeom prst="rect">
            <a:avLst/>
          </a:prstGeom>
        </p:spPr>
      </p:pic>
      <p:pic>
        <p:nvPicPr>
          <p:cNvPr id="20" name="Image 19"/>
          <p:cNvPicPr>
            <a:picLocks noChangeAspect="1"/>
          </p:cNvPicPr>
          <p:nvPr/>
        </p:nvPicPr>
        <p:blipFill>
          <a:blip r:embed="rId5"/>
          <a:stretch>
            <a:fillRect/>
          </a:stretch>
        </p:blipFill>
        <p:spPr>
          <a:xfrm>
            <a:off x="10591800" y="6403530"/>
            <a:ext cx="1408298" cy="359695"/>
          </a:xfrm>
          <a:prstGeom prst="rect">
            <a:avLst/>
          </a:prstGeom>
        </p:spPr>
      </p:pic>
    </p:spTree>
    <p:extLst>
      <p:ext uri="{BB962C8B-B14F-4D97-AF65-F5344CB8AC3E}">
        <p14:creationId xmlns:p14="http://schemas.microsoft.com/office/powerpoint/2010/main" val="49693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3482721" y="1073912"/>
            <a:ext cx="4185920" cy="321242"/>
          </a:xfrm>
          <a:prstGeom prst="rect">
            <a:avLst/>
          </a:prstGeom>
        </p:spPr>
        <p:txBody>
          <a:bodyPr vert="horz" wrap="square" lIns="0" tIns="13335" rIns="0" bIns="0" rtlCol="0">
            <a:spAutoFit/>
          </a:bodyPr>
          <a:lstStyle/>
          <a:p>
            <a:pPr marL="12700">
              <a:lnSpc>
                <a:spcPct val="100000"/>
              </a:lnSpc>
              <a:spcBef>
                <a:spcPts val="105"/>
              </a:spcBef>
            </a:pPr>
            <a:r>
              <a:rPr sz="2000" spc="-15" dirty="0" err="1">
                <a:latin typeface="Marianne" panose="02000000000000000000" pitchFamily="2" charset="0"/>
                <a:cs typeface="Verdana"/>
              </a:rPr>
              <a:t>Outils</a:t>
            </a:r>
            <a:r>
              <a:rPr sz="2000" spc="-180" dirty="0">
                <a:latin typeface="Marianne" panose="02000000000000000000" pitchFamily="2" charset="0"/>
                <a:cs typeface="Verdana"/>
              </a:rPr>
              <a:t> </a:t>
            </a:r>
            <a:r>
              <a:rPr lang="fr-FR" sz="2000" spc="30" dirty="0" smtClean="0">
                <a:latin typeface="Marianne" panose="02000000000000000000" pitchFamily="2" charset="0"/>
                <a:cs typeface="Verdana"/>
              </a:rPr>
              <a:t>de sensibilisation au FTA</a:t>
            </a:r>
            <a:endParaRPr sz="2000" dirty="0">
              <a:latin typeface="Marianne" panose="02000000000000000000" pitchFamily="2" charset="0"/>
              <a:cs typeface="Verdana"/>
            </a:endParaRPr>
          </a:p>
        </p:txBody>
      </p:sp>
      <p:sp>
        <p:nvSpPr>
          <p:cNvPr id="8" name="object 2"/>
          <p:cNvSpPr txBox="1"/>
          <p:nvPr/>
        </p:nvSpPr>
        <p:spPr>
          <a:xfrm>
            <a:off x="1219200" y="1674705"/>
            <a:ext cx="7198995" cy="2203167"/>
          </a:xfrm>
          <a:prstGeom prst="rect">
            <a:avLst/>
          </a:prstGeom>
        </p:spPr>
        <p:txBody>
          <a:bodyPr vert="horz" wrap="square" lIns="0" tIns="12700" rIns="0" bIns="0" rtlCol="0">
            <a:spAutoFit/>
          </a:bodyPr>
          <a:lstStyle/>
          <a:p>
            <a:pPr marL="12700">
              <a:lnSpc>
                <a:spcPct val="100000"/>
              </a:lnSpc>
              <a:spcBef>
                <a:spcPts val="100"/>
              </a:spcBef>
            </a:pPr>
            <a:r>
              <a:rPr sz="1200" b="1" spc="-20" dirty="0" err="1" smtClean="0">
                <a:latin typeface="Marianne" panose="02000000000000000000" pitchFamily="2" charset="0"/>
                <a:cs typeface="Arial"/>
              </a:rPr>
              <a:t>Sensibiliser</a:t>
            </a:r>
            <a:r>
              <a:rPr sz="1200" b="1" spc="-25" dirty="0" smtClean="0">
                <a:latin typeface="Marianne" panose="02000000000000000000" pitchFamily="2" charset="0"/>
                <a:cs typeface="Arial"/>
              </a:rPr>
              <a:t> </a:t>
            </a:r>
            <a:r>
              <a:rPr sz="1200" b="1" spc="-80" dirty="0" smtClean="0">
                <a:latin typeface="Marianne" panose="02000000000000000000" pitchFamily="2" charset="0"/>
                <a:cs typeface="Arial"/>
              </a:rPr>
              <a:t>:</a:t>
            </a:r>
            <a:endParaRPr sz="1200" dirty="0" smtClean="0">
              <a:latin typeface="Marianne" panose="02000000000000000000" pitchFamily="2" charset="0"/>
              <a:cs typeface="Arial"/>
            </a:endParaRPr>
          </a:p>
          <a:p>
            <a:pPr marL="299085" marR="5080" indent="-287020">
              <a:lnSpc>
                <a:spcPct val="100000"/>
              </a:lnSpc>
              <a:spcBef>
                <a:spcPts val="1440"/>
              </a:spcBef>
              <a:buClr>
                <a:srgbClr val="000000"/>
              </a:buClr>
              <a:buFont typeface="Arial MT"/>
              <a:buChar char="•"/>
              <a:tabLst>
                <a:tab pos="299085" algn="l"/>
                <a:tab pos="299720" algn="l"/>
              </a:tabLst>
            </a:pPr>
            <a:r>
              <a:rPr lang="fr-FR" sz="1200" dirty="0">
                <a:hlinkClick r:id="rId2"/>
              </a:rPr>
              <a:t>Guide du fonds territorial d'accessibilité (entreprises.gouv.fr</a:t>
            </a:r>
            <a:r>
              <a:rPr lang="fr-FR" sz="1200" dirty="0" smtClean="0">
                <a:hlinkClick r:id="rId2"/>
              </a:rPr>
              <a:t>)</a:t>
            </a:r>
            <a:r>
              <a:rPr lang="fr-FR" sz="1200" dirty="0" smtClean="0"/>
              <a:t> Guide sur le FTA</a:t>
            </a:r>
            <a:endParaRPr lang="fr-FR" sz="1200" dirty="0" smtClean="0">
              <a:hlinkClick r:id="rId3"/>
            </a:endParaRPr>
          </a:p>
          <a:p>
            <a:pPr marL="299085" marR="5080" indent="-287020">
              <a:lnSpc>
                <a:spcPct val="100000"/>
              </a:lnSpc>
              <a:spcBef>
                <a:spcPts val="1440"/>
              </a:spcBef>
              <a:buClr>
                <a:srgbClr val="000000"/>
              </a:buClr>
              <a:buFont typeface="Arial MT"/>
              <a:buChar char="•"/>
              <a:tabLst>
                <a:tab pos="299085" algn="l"/>
                <a:tab pos="299720" algn="l"/>
              </a:tabLst>
            </a:pPr>
            <a:r>
              <a:rPr lang="fr-FR" sz="1200" dirty="0" smtClean="0">
                <a:hlinkClick r:id="rId3"/>
              </a:rPr>
              <a:t>FAQ–Fonds-Territorial-Accessibilite.pdf </a:t>
            </a:r>
            <a:r>
              <a:rPr lang="fr-FR" sz="1200" dirty="0">
                <a:hlinkClick r:id="rId3"/>
              </a:rPr>
              <a:t>(asp-public.fr</a:t>
            </a:r>
            <a:r>
              <a:rPr lang="fr-FR" sz="1200" dirty="0" smtClean="0">
                <a:hlinkClick r:id="rId3"/>
              </a:rPr>
              <a:t>)</a:t>
            </a:r>
            <a:r>
              <a:rPr lang="fr-FR" sz="1200" dirty="0" smtClean="0"/>
              <a:t> Foire aux questions sur le FTA faite par la DGE</a:t>
            </a:r>
          </a:p>
          <a:p>
            <a:pPr marL="299085" marR="5080" indent="-287020">
              <a:lnSpc>
                <a:spcPct val="100000"/>
              </a:lnSpc>
              <a:spcBef>
                <a:spcPts val="1440"/>
              </a:spcBef>
              <a:buClr>
                <a:srgbClr val="000000"/>
              </a:buClr>
              <a:buFont typeface="Arial MT"/>
              <a:buChar char="•"/>
              <a:tabLst>
                <a:tab pos="299085" algn="l"/>
                <a:tab pos="299720" algn="l"/>
              </a:tabLst>
            </a:pPr>
            <a:r>
              <a:rPr lang="fr-FR" sz="1200" dirty="0">
                <a:hlinkClick r:id="rId4"/>
              </a:rPr>
              <a:t>Aides de l'état pour financer les dépenses de mise en accessibilité pour les établissements de proximité : commerces, hôtels, cafés, restaurants (manche.gouv.fr</a:t>
            </a:r>
            <a:r>
              <a:rPr lang="fr-FR" sz="1200" dirty="0" smtClean="0">
                <a:hlinkClick r:id="rId4"/>
              </a:rPr>
              <a:t>)</a:t>
            </a:r>
            <a:r>
              <a:rPr lang="fr-FR" sz="1200" dirty="0" smtClean="0"/>
              <a:t> Flyer sur le FTA</a:t>
            </a:r>
          </a:p>
          <a:p>
            <a:pPr marL="299085" marR="5080" indent="-287020">
              <a:lnSpc>
                <a:spcPct val="100000"/>
              </a:lnSpc>
              <a:spcBef>
                <a:spcPts val="1440"/>
              </a:spcBef>
              <a:buClr>
                <a:srgbClr val="000000"/>
              </a:buClr>
              <a:buFont typeface="Arial MT"/>
              <a:buChar char="•"/>
              <a:tabLst>
                <a:tab pos="299085" algn="l"/>
                <a:tab pos="299720" algn="l"/>
              </a:tabLst>
            </a:pPr>
            <a:r>
              <a:rPr lang="fr-FR" sz="1200" dirty="0">
                <a:hlinkClick r:id="rId5"/>
              </a:rPr>
              <a:t>cahier_des_charges_fonds_accessibilite.pdf (entreprises.gouv.fr</a:t>
            </a:r>
            <a:r>
              <a:rPr lang="fr-FR" sz="1200" dirty="0" smtClean="0">
                <a:hlinkClick r:id="rId5"/>
              </a:rPr>
              <a:t>)</a:t>
            </a:r>
            <a:r>
              <a:rPr lang="fr-FR" sz="1200" dirty="0" smtClean="0"/>
              <a:t> Cahier des charges sur le FTA</a:t>
            </a:r>
          </a:p>
          <a:p>
            <a:pPr marL="299085" marR="5080" indent="-287020">
              <a:lnSpc>
                <a:spcPct val="100000"/>
              </a:lnSpc>
              <a:spcBef>
                <a:spcPts val="1440"/>
              </a:spcBef>
              <a:buClr>
                <a:srgbClr val="000000"/>
              </a:buClr>
              <a:buFont typeface="Arial MT"/>
              <a:buChar char="•"/>
              <a:tabLst>
                <a:tab pos="299085" algn="l"/>
                <a:tab pos="299720" algn="l"/>
              </a:tabLst>
            </a:pPr>
            <a:endParaRPr sz="1200" dirty="0">
              <a:latin typeface="Marianne" panose="02000000000000000000" pitchFamily="2" charset="0"/>
              <a:cs typeface="Lucida Sans Unicode"/>
            </a:endParaRP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3820" y="3777194"/>
            <a:ext cx="3114877" cy="2210213"/>
          </a:xfrm>
          <a:prstGeom prst="rect">
            <a:avLst/>
          </a:prstGeom>
        </p:spPr>
      </p:pic>
      <p:sp>
        <p:nvSpPr>
          <p:cNvPr id="10" name="ZoneTexte 9"/>
          <p:cNvSpPr txBox="1"/>
          <p:nvPr/>
        </p:nvSpPr>
        <p:spPr>
          <a:xfrm>
            <a:off x="1753778" y="5898921"/>
            <a:ext cx="712054" cy="261610"/>
          </a:xfrm>
          <a:prstGeom prst="rect">
            <a:avLst/>
          </a:prstGeom>
          <a:noFill/>
        </p:spPr>
        <p:txBody>
          <a:bodyPr wrap="none" rtlCol="0">
            <a:spAutoFit/>
          </a:bodyPr>
          <a:lstStyle/>
          <a:p>
            <a:r>
              <a:rPr lang="fr-FR" sz="1100" i="1" dirty="0" smtClean="0"/>
              <a:t>Flyer FTA</a:t>
            </a:r>
            <a:endParaRPr lang="fr-FR" sz="1100" i="1" dirty="0"/>
          </a:p>
        </p:txBody>
      </p:sp>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3657600"/>
            <a:ext cx="1805450" cy="2553172"/>
          </a:xfrm>
          <a:prstGeom prst="rect">
            <a:avLst/>
          </a:prstGeom>
        </p:spPr>
      </p:pic>
      <p:sp>
        <p:nvSpPr>
          <p:cNvPr id="12" name="ZoneTexte 11"/>
          <p:cNvSpPr txBox="1"/>
          <p:nvPr/>
        </p:nvSpPr>
        <p:spPr>
          <a:xfrm>
            <a:off x="6309972" y="6017534"/>
            <a:ext cx="764953" cy="261610"/>
          </a:xfrm>
          <a:prstGeom prst="rect">
            <a:avLst/>
          </a:prstGeom>
          <a:noFill/>
        </p:spPr>
        <p:txBody>
          <a:bodyPr wrap="none" rtlCol="0">
            <a:spAutoFit/>
          </a:bodyPr>
          <a:lstStyle/>
          <a:p>
            <a:r>
              <a:rPr lang="fr-FR" sz="1100" i="1" dirty="0" smtClean="0"/>
              <a:t>Guide FTA</a:t>
            </a:r>
            <a:endParaRPr lang="fr-FR" sz="1100" i="1" dirty="0"/>
          </a:p>
        </p:txBody>
      </p:sp>
      <p:pic>
        <p:nvPicPr>
          <p:cNvPr id="13" name="Image 12"/>
          <p:cNvPicPr>
            <a:picLocks noChangeAspect="1"/>
          </p:cNvPicPr>
          <p:nvPr/>
        </p:nvPicPr>
        <p:blipFill rotWithShape="1">
          <a:blip r:embed="rId8"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4" name="Image 13"/>
          <p:cNvPicPr>
            <a:picLocks noChangeAspect="1"/>
          </p:cNvPicPr>
          <p:nvPr/>
        </p:nvPicPr>
        <p:blipFill rotWithShape="1">
          <a:blip r:embed="rId9"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pic>
        <p:nvPicPr>
          <p:cNvPr id="18" name="Image 17"/>
          <p:cNvPicPr>
            <a:picLocks noChangeAspect="1"/>
          </p:cNvPicPr>
          <p:nvPr/>
        </p:nvPicPr>
        <p:blipFill>
          <a:blip r:embed="rId10"/>
          <a:stretch>
            <a:fillRect/>
          </a:stretch>
        </p:blipFill>
        <p:spPr>
          <a:xfrm>
            <a:off x="405384" y="6377940"/>
            <a:ext cx="1274174" cy="347502"/>
          </a:xfrm>
          <a:prstGeom prst="rect">
            <a:avLst/>
          </a:prstGeom>
        </p:spPr>
      </p:pic>
      <p:pic>
        <p:nvPicPr>
          <p:cNvPr id="19" name="Image 18"/>
          <p:cNvPicPr>
            <a:picLocks noChangeAspect="1"/>
          </p:cNvPicPr>
          <p:nvPr/>
        </p:nvPicPr>
        <p:blipFill>
          <a:blip r:embed="rId11"/>
          <a:stretch>
            <a:fillRect/>
          </a:stretch>
        </p:blipFill>
        <p:spPr>
          <a:xfrm>
            <a:off x="10467718" y="6377940"/>
            <a:ext cx="1408298" cy="359695"/>
          </a:xfrm>
          <a:prstGeom prst="rect">
            <a:avLst/>
          </a:prstGeom>
        </p:spPr>
      </p:pic>
    </p:spTree>
    <p:extLst>
      <p:ext uri="{BB962C8B-B14F-4D97-AF65-F5344CB8AC3E}">
        <p14:creationId xmlns:p14="http://schemas.microsoft.com/office/powerpoint/2010/main" val="2136003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29145</TotalTime>
  <Words>1133</Words>
  <Application>Microsoft Office PowerPoint</Application>
  <PresentationFormat>Grand écran</PresentationFormat>
  <Paragraphs>85</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Arial MT</vt:lpstr>
      <vt:lpstr>Calibri</vt:lpstr>
      <vt:lpstr>Lucida Sans Unicode</vt:lpstr>
      <vt:lpstr>Marianne</vt:lpstr>
      <vt:lpstr>Times New Roman</vt:lpstr>
      <vt:lpstr>Verdana</vt:lpstr>
      <vt:lpstr>Office Theme</vt:lpstr>
      <vt:lpstr>KIT DE SENSIBILISATION</vt:lpstr>
      <vt:lpstr>L’accessibilité, quels enjeux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DIA 11/05/23</dc:title>
  <dc:creator>TRAN, Mélisande (DIA)</dc:creator>
  <cp:lastModifiedBy>BOYER, Clement (DIA)</cp:lastModifiedBy>
  <cp:revision>18</cp:revision>
  <dcterms:created xsi:type="dcterms:W3CDTF">2023-07-07T12:08:42Z</dcterms:created>
  <dcterms:modified xsi:type="dcterms:W3CDTF">2024-05-14T08:59:46Z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2023-05-15T00:00:00Z</vt:filetime>
  </property>
  <property fmtid="{D5CDD505-2E9C-101B-9397-08002B2CF9AE}" pid="3" name="Creator">
    <vt:lpwstr>Microsoft® PowerPoint® 2016</vt:lpwstr>
  </property>
  <property fmtid="{D5CDD505-2E9C-101B-9397-08002B2CF9AE}" pid="4" name="LastSaved">
    <vt:filetime>2023-07-07T00:00:00Z</vt:filetime>
  </property>
</Properties>
</file>