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4.xml" ContentType="application/vnd.openxmlformats-officedocument.presentationml.tags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36"/>
    <p:sldMasterId id="2147483680" r:id="rId237"/>
    <p:sldMasterId id="2147483690" r:id="rId238"/>
    <p:sldMasterId id="2147483708" r:id="rId239"/>
    <p:sldMasterId id="2147483710" r:id="rId240"/>
  </p:sldMasterIdLst>
  <p:notesMasterIdLst>
    <p:notesMasterId r:id="rId254"/>
  </p:notesMasterIdLst>
  <p:sldIdLst>
    <p:sldId id="492" r:id="rId241"/>
    <p:sldId id="598" r:id="rId242"/>
    <p:sldId id="640" r:id="rId243"/>
    <p:sldId id="641" r:id="rId244"/>
    <p:sldId id="643" r:id="rId245"/>
    <p:sldId id="635" r:id="rId246"/>
    <p:sldId id="644" r:id="rId247"/>
    <p:sldId id="645" r:id="rId248"/>
    <p:sldId id="609" r:id="rId249"/>
    <p:sldId id="611" r:id="rId250"/>
    <p:sldId id="630" r:id="rId251"/>
    <p:sldId id="265" r:id="rId252"/>
    <p:sldId id="264" r:id="rId253"/>
  </p:sldIdLst>
  <p:sldSz cx="9906000" cy="6858000" type="A4"/>
  <p:notesSz cx="6797675" cy="9926638"/>
  <p:custDataLst>
    <p:custData r:id="rId1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UD'HOMME, Aurélien (DICOM/CELLULE D'APPUI)" initials="PA(D" lastIdx="3" clrIdx="0">
    <p:extLst>
      <p:ext uri="{19B8F6BF-5375-455C-9EA6-DF929625EA0E}">
        <p15:presenceInfo xmlns:p15="http://schemas.microsoft.com/office/powerpoint/2012/main" userId="S-1-5-21-27022435-3177379373-3347635678-86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FB7"/>
    <a:srgbClr val="044392"/>
    <a:srgbClr val="187272"/>
    <a:srgbClr val="D9D9D9"/>
    <a:srgbClr val="F2F2F2"/>
    <a:srgbClr val="32E1EA"/>
    <a:srgbClr val="0A5A5E"/>
    <a:srgbClr val="A10505"/>
    <a:srgbClr val="D74D4D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slide" Target="slides/slide7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slideMaster" Target="slideMasters/slideMaster2.xml"/><Relationship Id="rId258" Type="http://schemas.openxmlformats.org/officeDocument/2006/relationships/theme" Target="theme/theme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slide" Target="slides/slide8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slideMaster" Target="slideMasters/slideMaster3.xml"/><Relationship Id="rId259" Type="http://schemas.openxmlformats.org/officeDocument/2006/relationships/tableStyles" Target="tableStyles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slide" Target="slides/slide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slideMaster" Target="slideMasters/slideMaster4.xml"/><Relationship Id="rId250" Type="http://schemas.openxmlformats.org/officeDocument/2006/relationships/slide" Target="slides/slide10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slideMaster" Target="slideMasters/slideMaster5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slide" Target="slides/slide1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220" Type="http://schemas.openxmlformats.org/officeDocument/2006/relationships/customXml" Target="../customXml/item220.xml"/><Relationship Id="rId241" Type="http://schemas.openxmlformats.org/officeDocument/2006/relationships/slide" Target="slides/slide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slide" Target="slides/slide12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slide" Target="slides/slide2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slide" Target="slides/slide13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slide" Target="slides/slide3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notesMaster" Target="notesMasters/notesMaster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slide" Target="slides/slide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ommentAuthors" Target="commentAuthors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slide" Target="slides/slide5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presProps" Target="presProps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slide" Target="slides/slide6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slideMaster" Target="slideMasters/slideMaster1.xml"/><Relationship Id="rId25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0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6652439132439E-3"/>
          <c:y val="1.1041956152539755E-2"/>
          <c:w val="0.98727881257408123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4D4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C6-483D-AEA3-1CB48A3A9F5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AC6-483D-AEA3-1CB48A3A9F56}"/>
              </c:ext>
            </c:extLst>
          </c:dPt>
          <c:dPt>
            <c:idx val="2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C6-483D-AEA3-1CB48A3A9F56}"/>
              </c:ext>
            </c:extLst>
          </c:dPt>
          <c:dPt>
            <c:idx val="3"/>
            <c:invertIfNegative val="0"/>
            <c:bubble3D val="0"/>
            <c:spPr>
              <a:solidFill>
                <a:srgbClr val="D74D4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C6-483D-AEA3-1CB48A3A9F5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AC6-483D-AEA3-1CB48A3A9F56}"/>
              </c:ext>
            </c:extLst>
          </c:dPt>
          <c:dPt>
            <c:idx val="5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C6-483D-AEA3-1CB48A3A9F56}"/>
              </c:ext>
            </c:extLst>
          </c:dPt>
          <c:dPt>
            <c:idx val="7"/>
            <c:invertIfNegative val="0"/>
            <c:bubble3D val="0"/>
            <c:spPr>
              <a:solidFill>
                <a:srgbClr val="D74D4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AC6-483D-AEA3-1CB48A3A9F56}"/>
              </c:ext>
            </c:extLst>
          </c:dPt>
          <c:dPt>
            <c:idx val="8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AC6-483D-AEA3-1CB48A3A9F56}"/>
              </c:ext>
            </c:extLst>
          </c:dPt>
          <c:dPt>
            <c:idx val="10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AC6-483D-AEA3-1CB48A3A9F56}"/>
              </c:ext>
            </c:extLst>
          </c:dPt>
          <c:dPt>
            <c:idx val="11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AC6-483D-AEA3-1CB48A3A9F5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DAC6-483D-AEA3-1CB48A3A9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Feuil1!$A$2:$A$13</c:f>
              <c:numCache>
                <c:formatCode>General</c:formatCode>
                <c:ptCount val="12"/>
              </c:numCache>
            </c:numRef>
          </c:cat>
          <c:val>
            <c:numRef>
              <c:f>Feuil1!$B$2:$B$13</c:f>
              <c:numCache>
                <c:formatCode>0%</c:formatCode>
                <c:ptCount val="12"/>
                <c:pt idx="0">
                  <c:v>0.74828375286041193</c:v>
                </c:pt>
                <c:pt idx="1">
                  <c:v>9.2677345537757444E-2</c:v>
                </c:pt>
                <c:pt idx="2">
                  <c:v>6.5789473684210523E-2</c:v>
                </c:pt>
                <c:pt idx="3">
                  <c:v>6.1784897025171627E-2</c:v>
                </c:pt>
                <c:pt idx="4">
                  <c:v>2.8032036613272311E-2</c:v>
                </c:pt>
                <c:pt idx="5">
                  <c:v>2.4027459954233409E-2</c:v>
                </c:pt>
                <c:pt idx="6">
                  <c:v>2.231121281464531E-2</c:v>
                </c:pt>
                <c:pt idx="7">
                  <c:v>2.231121281464531E-2</c:v>
                </c:pt>
                <c:pt idx="8">
                  <c:v>1.6590389016018305E-2</c:v>
                </c:pt>
                <c:pt idx="9">
                  <c:v>1.4302059496567507E-2</c:v>
                </c:pt>
                <c:pt idx="10">
                  <c:v>1.3729977116704805E-2</c:v>
                </c:pt>
                <c:pt idx="11">
                  <c:v>6.8649885583524023E-3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AC6-483D-AEA3-1CB48A3A9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6652439132439E-3"/>
          <c:y val="1.1041956152539755E-2"/>
          <c:w val="0.90817223959513782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4D4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11-45DD-86CA-7A60AC9B119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11-45DD-86CA-7A60AC9B119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611-45DD-86CA-7A60AC9B119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611-45DD-86CA-7A60AC9B119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611-45DD-86CA-7A60AC9B119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11-45DD-86CA-7A60AC9B119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611-45DD-86CA-7A60AC9B1196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11-45DD-86CA-7A60AC9B1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0.78907323000000007</c:v>
                </c:pt>
                <c:pt idx="1">
                  <c:v>5.6636159999999991E-2</c:v>
                </c:pt>
                <c:pt idx="2">
                  <c:v>2.5000000000000001E-2</c:v>
                </c:pt>
                <c:pt idx="3">
                  <c:v>1.3157890000000002E-2</c:v>
                </c:pt>
                <c:pt idx="4">
                  <c:v>3.4324899999999998E-3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11-45DD-86CA-7A60AC9B11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01291959343883E-2"/>
          <c:y val="2.1709599897539778E-2"/>
          <c:w val="0.84992941909720299"/>
          <c:h val="0.69080224538483603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CHART_DATA!$D$3</c:f>
              <c:strCache>
                <c:ptCount val="1"/>
                <c:pt idx="0">
                  <c:v>one fois par semaine</c:v>
                </c:pt>
              </c:strCache>
            </c:strRef>
          </c:tx>
          <c:spPr>
            <a:solidFill>
              <a:srgbClr val="187272"/>
            </a:solidFill>
            <a:ln w="28575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266408615630975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/>
                      <a:ea typeface="Tahoma"/>
                      <a:cs typeface="Tahoma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CF-4D5F-AEA1-AC925B2C1F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/>
                      <a:ea typeface="Tahoma"/>
                      <a:cs typeface="Tahoma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5CF-4D5F-AEA1-AC925B2C1FA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/>
                      <a:ea typeface="Tahoma"/>
                      <a:cs typeface="Tahoma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88-4823-92A2-4E039D7B5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200" b="1" i="0" u="none" strike="noStrike" kern="1200" baseline="0">
                    <a:solidFill>
                      <a:schemeClr val="bg1"/>
                    </a:solidFill>
                    <a:latin typeface="Calibri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CHART_DATA!$D$4:$D$10</c:f>
              <c:numCache>
                <c:formatCode>0%</c:formatCode>
                <c:ptCount val="7"/>
                <c:pt idx="0">
                  <c:v>0.56500000000000006</c:v>
                </c:pt>
                <c:pt idx="1">
                  <c:v>0.65331702999999997</c:v>
                </c:pt>
                <c:pt idx="2">
                  <c:v>0.42342991999999996</c:v>
                </c:pt>
                <c:pt idx="3">
                  <c:v>0.49715051999999998</c:v>
                </c:pt>
                <c:pt idx="4">
                  <c:v>0.52158272999999999</c:v>
                </c:pt>
                <c:pt idx="5">
                  <c:v>0.69904041000000006</c:v>
                </c:pt>
                <c:pt idx="6">
                  <c:v>0.70081967000000012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CF-4D5F-AEA1-AC925B2C1FA2}"/>
            </c:ext>
          </c:extLst>
        </c:ser>
        <c:ser>
          <c:idx val="3"/>
          <c:order val="1"/>
          <c:tx>
            <c:strRef>
              <c:f>CHART_DATA!$E$3</c:f>
              <c:strCache>
                <c:ptCount val="1"/>
                <c:pt idx="0">
                  <c:v>1-3 par mois</c:v>
                </c:pt>
              </c:strCache>
            </c:strRef>
          </c:tx>
          <c:spPr>
            <a:solidFill>
              <a:srgbClr val="13AFB7"/>
            </a:solidFill>
            <a:ln w="285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  <a:latin typeface="Calibri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CHART_DATA!$E$4:$E$10</c:f>
              <c:numCache>
                <c:formatCode>0%</c:formatCode>
                <c:ptCount val="7"/>
                <c:pt idx="0">
                  <c:v>0.23285661000000005</c:v>
                </c:pt>
                <c:pt idx="1">
                  <c:v>0.19229593</c:v>
                </c:pt>
                <c:pt idx="2">
                  <c:v>0.29965329000000002</c:v>
                </c:pt>
                <c:pt idx="3">
                  <c:v>0.24304392</c:v>
                </c:pt>
                <c:pt idx="4">
                  <c:v>0.21942445999999996</c:v>
                </c:pt>
                <c:pt idx="5">
                  <c:v>0.23030302999999999</c:v>
                </c:pt>
                <c:pt idx="6">
                  <c:v>0.20765027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CF-4D5F-AEA1-AC925B2C1FA2}"/>
            </c:ext>
          </c:extLst>
        </c:ser>
        <c:ser>
          <c:idx val="1"/>
          <c:order val="2"/>
          <c:tx>
            <c:strRef>
              <c:f>CHART_DATA!$F$3</c:f>
              <c:strCache>
                <c:ptCount val="1"/>
                <c:pt idx="0">
                  <c:v>2-3 an</c:v>
                </c:pt>
              </c:strCache>
            </c:strRef>
          </c:tx>
          <c:spPr>
            <a:solidFill>
              <a:srgbClr val="D74D4D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CHART_DATA!$F$4:$F$10</c:f>
              <c:numCache>
                <c:formatCode>0%</c:formatCode>
                <c:ptCount val="7"/>
                <c:pt idx="0">
                  <c:v>4.2473219999999999E-2</c:v>
                </c:pt>
                <c:pt idx="1">
                  <c:v>3.8826050000000001E-2</c:v>
                </c:pt>
                <c:pt idx="2">
                  <c:v>4.853888E-2</c:v>
                </c:pt>
                <c:pt idx="3">
                  <c:v>5.833054E-2</c:v>
                </c:pt>
                <c:pt idx="4">
                  <c:v>5.0359710000000002E-2</c:v>
                </c:pt>
                <c:pt idx="5">
                  <c:v>1.0101010000000002E-2</c:v>
                </c:pt>
                <c:pt idx="6">
                  <c:v>1.36612E-2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CF-4D5F-AEA1-AC925B2C1FA2}"/>
            </c:ext>
          </c:extLst>
        </c:ser>
        <c:ser>
          <c:idx val="0"/>
          <c:order val="3"/>
          <c:tx>
            <c:strRef>
              <c:f>CHART_DATA!$G$3</c:f>
              <c:strCache>
                <c:ptCount val="1"/>
                <c:pt idx="0">
                  <c:v>n'achète pas</c:v>
                </c:pt>
              </c:strCache>
            </c:strRef>
          </c:tx>
          <c:spPr>
            <a:solidFill>
              <a:srgbClr val="A1050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/>
                    <a:ea typeface="Tahoma"/>
                    <a:cs typeface="Tahom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CHART_DATA!$G$4:$G$10</c:f>
              <c:numCache>
                <c:formatCode>0%</c:formatCode>
                <c:ptCount val="7"/>
                <c:pt idx="0">
                  <c:v>2.217628E-2</c:v>
                </c:pt>
                <c:pt idx="1">
                  <c:v>1.5285850000000002E-2</c:v>
                </c:pt>
                <c:pt idx="2">
                  <c:v>3.2689450000000002E-2</c:v>
                </c:pt>
                <c:pt idx="3">
                  <c:v>3.0841430000000003E-2</c:v>
                </c:pt>
                <c:pt idx="4">
                  <c:v>3.0575539999999998E-2</c:v>
                </c:pt>
                <c:pt idx="5">
                  <c:v>3.0303000000000001E-3</c:v>
                </c:pt>
                <c:pt idx="6">
                  <c:v>5.4644799999999999E-3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CF-4D5F-AEA1-AC925B2C1FA2}"/>
            </c:ext>
          </c:extLst>
        </c:ser>
        <c:ser>
          <c:idx val="6"/>
          <c:order val="4"/>
          <c:tx>
            <c:strRef>
              <c:f>CHART_DATA!$H$3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fr-FR" sz="1200" b="1" i="0" u="none" strike="noStrike" kern="1200" baseline="0">
                    <a:solidFill>
                      <a:schemeClr val="bg1"/>
                    </a:solidFill>
                    <a:latin typeface="Calibri"/>
                    <a:ea typeface="Tahoma"/>
                    <a:cs typeface="Tahoma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CHART_DATA!$H$4:$H$10</c:f>
              <c:numCache>
                <c:formatCode>0%</c:formatCode>
                <c:ptCount val="7"/>
                <c:pt idx="0">
                  <c:v>0.14000000000000001</c:v>
                </c:pt>
                <c:pt idx="1">
                  <c:v>9.6606540000000019E-2</c:v>
                </c:pt>
                <c:pt idx="2">
                  <c:v>0.2</c:v>
                </c:pt>
                <c:pt idx="3">
                  <c:v>0.16661079000000001</c:v>
                </c:pt>
                <c:pt idx="4">
                  <c:v>0.18</c:v>
                </c:pt>
                <c:pt idx="5">
                  <c:v>0.06</c:v>
                </c:pt>
                <c:pt idx="6">
                  <c:v>6.9672129999999999E-2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CF-4D5F-AEA1-AC925B2C1FA2}"/>
            </c:ext>
          </c:extLst>
        </c:ser>
        <c:ser>
          <c:idx val="5"/>
          <c:order val="5"/>
          <c:tx>
            <c:strRef>
              <c:f>CHART_DATA!$J$3</c:f>
              <c:strCache>
                <c:ptCount val="1"/>
                <c:pt idx="0">
                  <c:v>Décalage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elete val="1"/>
          </c:dLbls>
          <c:val>
            <c:numRef>
              <c:f>CHART_DATA!$J$4:$J$10</c:f>
              <c:numCache>
                <c:formatCode>0%</c:formatCode>
                <c:ptCount val="7"/>
                <c:pt idx="1">
                  <c:v>0.10366860000000011</c:v>
                </c:pt>
                <c:pt idx="2">
                  <c:v>9.5688460000000086E-2</c:v>
                </c:pt>
                <c:pt idx="3">
                  <c:v>0.10402280000000008</c:v>
                </c:pt>
                <c:pt idx="4">
                  <c:v>9.805756000000021E-2</c:v>
                </c:pt>
                <c:pt idx="5">
                  <c:v>9.7525249999999897E-2</c:v>
                </c:pt>
                <c:pt idx="6">
                  <c:v>0.10273225000000008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5CF-4D5F-AEA1-AC925B2C1F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227099936"/>
        <c:axId val="227094448"/>
      </c:barChart>
      <c:catAx>
        <c:axId val="227099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27094448"/>
        <c:crosses val="autoZero"/>
        <c:auto val="1"/>
        <c:lblAlgn val="ctr"/>
        <c:lblOffset val="100"/>
        <c:noMultiLvlLbl val="0"/>
      </c:catAx>
      <c:valAx>
        <c:axId val="227094448"/>
        <c:scaling>
          <c:orientation val="minMax"/>
          <c:max val="1.35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27099936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7567164580866E-3"/>
          <c:y val="2.6508270816716348E-2"/>
          <c:w val="0.98727881257408123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CC9-4468-BF53-BB1F6719C9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CC9-4468-BF53-BB1F6719C9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C9-4468-BF53-BB1F6719C9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CC9-4468-BF53-BB1F6719C9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CC9-4468-BF53-BB1F6719C9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CC9-4468-BF53-BB1F6719C9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CC9-4468-BF53-BB1F6719C9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CC9-4468-BF53-BB1F6719C9D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CC9-4468-BF53-BB1F6719C9D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CC9-4468-BF53-BB1F6719C9DE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C9-4468-BF53-BB1F6719C9D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CC9-4468-BF53-BB1F6719C9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Feuil1!$A$2:$A$15</c:f>
              <c:numCache>
                <c:formatCode>General</c:formatCode>
                <c:ptCount val="14"/>
              </c:numCache>
            </c:numRef>
          </c:cat>
          <c:val>
            <c:numRef>
              <c:f>Feuil1!$B$2:$B$15</c:f>
              <c:numCache>
                <c:formatCode>0%</c:formatCode>
                <c:ptCount val="14"/>
                <c:pt idx="0">
                  <c:v>0.35499999999999998</c:v>
                </c:pt>
                <c:pt idx="1">
                  <c:v>0.13461538000000001</c:v>
                </c:pt>
                <c:pt idx="2">
                  <c:v>8.1564990000000004E-2</c:v>
                </c:pt>
                <c:pt idx="3">
                  <c:v>6.100796E-2</c:v>
                </c:pt>
                <c:pt idx="4">
                  <c:v>4.5092840000000002E-2</c:v>
                </c:pt>
                <c:pt idx="5">
                  <c:v>2.7851460000000001E-2</c:v>
                </c:pt>
                <c:pt idx="6">
                  <c:v>2.3209549999999995E-2</c:v>
                </c:pt>
                <c:pt idx="7">
                  <c:v>2.2546420000000001E-2</c:v>
                </c:pt>
                <c:pt idx="8">
                  <c:v>2.055703E-2</c:v>
                </c:pt>
                <c:pt idx="9">
                  <c:v>1.856764E-2</c:v>
                </c:pt>
                <c:pt idx="10">
                  <c:v>1.525199E-2</c:v>
                </c:pt>
                <c:pt idx="11">
                  <c:v>1.4588859999999999E-2</c:v>
                </c:pt>
                <c:pt idx="12">
                  <c:v>0.17417770999999996</c:v>
                </c:pt>
                <c:pt idx="13">
                  <c:v>1.4588859999999999E-2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CC9-4468-BF53-BB1F6719C9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8685410707067E-4"/>
          <c:y val="0.18239341589296207"/>
          <c:w val="0.99974013145892926"/>
          <c:h val="0.45211288736405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CHART_DATA!$D$3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AE-4F56-9E13-08FE72CC33D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2AE-4F56-9E13-08FE72CC33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2AE-4F56-9E13-08FE72CC33D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2AE-4F56-9E13-08FE72CC33D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2AE-4F56-9E13-08FE72CC33D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2AE-4F56-9E13-08FE72CC33D0}"/>
              </c:ext>
            </c:extLst>
          </c:dPt>
          <c:dLbls>
            <c:dLbl>
              <c:idx val="0"/>
              <c:numFmt formatCode="0%;;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  <a:latin typeface="Calibri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AE-4F56-9E13-08FE72CC33D0}"/>
                </c:ext>
              </c:extLst>
            </c:dLbl>
            <c:dLbl>
              <c:idx val="1"/>
              <c:numFmt formatCode="0%;;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  <a:latin typeface="Calibri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AE-4F56-9E13-08FE72CC33D0}"/>
                </c:ext>
              </c:extLst>
            </c:dLbl>
            <c:dLbl>
              <c:idx val="2"/>
              <c:numFmt formatCode="0%;;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  <a:latin typeface="Calibri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AE-4F56-9E13-08FE72CC33D0}"/>
                </c:ext>
              </c:extLst>
            </c:dLbl>
            <c:dLbl>
              <c:idx val="3"/>
              <c:numFmt formatCode="0%;;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  <a:latin typeface="Calibri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AE-4F56-9E13-08FE72CC33D0}"/>
                </c:ext>
              </c:extLst>
            </c:dLbl>
            <c:dLbl>
              <c:idx val="4"/>
              <c:numFmt formatCode="0%;;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000000"/>
                      </a:solidFill>
                      <a:latin typeface="Calibri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AE-4F56-9E13-08FE72CC33D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AE-4F56-9E13-08FE72CC33D0}"/>
                </c:ext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En présentiel, sur le lieu de travail</c:v>
                </c:pt>
                <c:pt idx="1">
                  <c:v>En visioconférence (Teams, Zoom, Skype…)</c:v>
                </c:pt>
                <c:pt idx="2">
                  <c:v>Echanges par téléphone</c:v>
                </c:pt>
                <c:pt idx="3">
                  <c:v>Mixte, présentiel et distanciel</c:v>
                </c:pt>
                <c:pt idx="4">
                  <c:v>En présentiel mais au sein d’une structure qui accompagne les personnes en situation de handicap plutôt que sur le lieu de travail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0">
                  <c:v>0.68</c:v>
                </c:pt>
                <c:pt idx="1">
                  <c:v>0.19</c:v>
                </c:pt>
                <c:pt idx="2">
                  <c:v>0.1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2AE-4F56-9E13-08FE72CC3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99"/>
        <c:axId val="295330176"/>
        <c:axId val="295331712"/>
      </c:barChart>
      <c:catAx>
        <c:axId val="295330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95331712"/>
        <c:crosses val="autoZero"/>
        <c:auto val="1"/>
        <c:lblAlgn val="ctr"/>
        <c:lblOffset val="100"/>
        <c:noMultiLvlLbl val="0"/>
      </c:catAx>
      <c:valAx>
        <c:axId val="2953317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295330176"/>
        <c:crosses val="autoZero"/>
        <c:crossBetween val="between"/>
      </c:valAx>
    </c:plotArea>
    <c:plotVisOnly val="0"/>
    <c:dispBlanksAs val="gap"/>
    <c:showDLblsOverMax val="0"/>
  </c:chart>
  <c:spPr>
    <a:noFill/>
  </c:spPr>
  <c:txPr>
    <a:bodyPr/>
    <a:lstStyle/>
    <a:p>
      <a:pPr>
        <a:defRPr sz="1800">
          <a:effectLst/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6652439132439E-3"/>
          <c:y val="1.1041956152539755E-2"/>
          <c:w val="0.98727881257408123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E1EA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2C8-4A50-8154-E33E03DC23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C8-4A50-8154-E33E03DC23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C8-4A50-8154-E33E03DC2386}"/>
              </c:ext>
            </c:extLst>
          </c:dPt>
          <c:dPt>
            <c:idx val="3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8-4A50-8154-E33E03DC2386}"/>
              </c:ext>
            </c:extLst>
          </c:dPt>
          <c:dPt>
            <c:idx val="4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2C8-4A50-8154-E33E03DC238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8-4A50-8154-E33E03DC238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C8-4A50-8154-E33E03DC2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0.43807693000000003</c:v>
                </c:pt>
                <c:pt idx="1">
                  <c:v>0.36153846000000001</c:v>
                </c:pt>
                <c:pt idx="2">
                  <c:v>8.3076919999999999E-2</c:v>
                </c:pt>
                <c:pt idx="3">
                  <c:v>6.153846000000001E-2</c:v>
                </c:pt>
                <c:pt idx="4">
                  <c:v>1.230769E-2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8-4A50-8154-E33E03DC2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10976843453812E-2"/>
          <c:y val="1.1041956152539755E-2"/>
          <c:w val="0.72447063327418437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C8-4A50-8154-E33E03DC2386}"/>
              </c:ext>
            </c:extLst>
          </c:dPt>
          <c:dPt>
            <c:idx val="1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8-4A50-8154-E33E03DC2386}"/>
              </c:ext>
            </c:extLst>
          </c:dPt>
          <c:dPt>
            <c:idx val="2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C8-4A50-8154-E33E03DC238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8-4A50-8154-E33E03DC23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C8-4A50-8154-E33E03DC238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8-4A50-8154-E33E03DC238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C8-4A50-8154-E33E03DC2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0.84668191999999998</c:v>
                </c:pt>
                <c:pt idx="1">
                  <c:v>0.13100686</c:v>
                </c:pt>
                <c:pt idx="2">
                  <c:v>1.3157890000000002E-2</c:v>
                </c:pt>
                <c:pt idx="3">
                  <c:v>5.1487399999999997E-3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8-4A50-8154-E33E03DC2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8846663045294E-3"/>
          <c:y val="1.1041845278640097E-2"/>
          <c:w val="0.89171199262556633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C8-4A50-8154-E33E03DC2386}"/>
              </c:ext>
            </c:extLst>
          </c:dPt>
          <c:dPt>
            <c:idx val="1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8-4A50-8154-E33E03DC2386}"/>
              </c:ext>
            </c:extLst>
          </c:dPt>
          <c:dPt>
            <c:idx val="2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C8-4A50-8154-E33E03DC238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8-4A50-8154-E33E03DC23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C8-4A50-8154-E33E03DC238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8-4A50-8154-E33E03DC238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C8-4A50-8154-E33E03DC2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0.55384615000000004</c:v>
                </c:pt>
                <c:pt idx="1">
                  <c:v>0.30615385000000001</c:v>
                </c:pt>
                <c:pt idx="2">
                  <c:v>0.12769231</c:v>
                </c:pt>
                <c:pt idx="3">
                  <c:v>1.0769229999999999E-2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8-4A50-8154-E33E03DC2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8835546053247E-3"/>
          <c:y val="1.1041845278640097E-2"/>
          <c:w val="0.90963082246961457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C8-4A50-8154-E33E03DC2386}"/>
              </c:ext>
            </c:extLst>
          </c:dPt>
          <c:dPt>
            <c:idx val="1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8-4A50-8154-E33E03DC2386}"/>
              </c:ext>
            </c:extLst>
          </c:dPt>
          <c:dPt>
            <c:idx val="2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C8-4A50-8154-E33E03DC238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8-4A50-8154-E33E03DC23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C8-4A50-8154-E33E03DC238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8-4A50-8154-E33E03DC238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C8-4A50-8154-E33E03DC2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0.41620626000000005</c:v>
                </c:pt>
                <c:pt idx="1">
                  <c:v>0.34990791999999998</c:v>
                </c:pt>
                <c:pt idx="2">
                  <c:v>0.21915285000000001</c:v>
                </c:pt>
                <c:pt idx="3">
                  <c:v>1.2891340000000001E-2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8-4A50-8154-E33E03DC2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6652439132439E-3"/>
          <c:y val="1.1041956152539755E-2"/>
          <c:w val="0.90365782251977056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C8-4A50-8154-E33E03DC2386}"/>
              </c:ext>
            </c:extLst>
          </c:dPt>
          <c:dPt>
            <c:idx val="1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C8-4A50-8154-E33E03DC2386}"/>
              </c:ext>
            </c:extLst>
          </c:dPt>
          <c:dPt>
            <c:idx val="2"/>
            <c:invertIfNegative val="0"/>
            <c:bubble3D val="0"/>
            <c:spPr>
              <a:solidFill>
                <a:srgbClr val="18727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C8-4A50-8154-E33E03DC238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8-4A50-8154-E33E03DC23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2C8-4A50-8154-E33E03DC238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8-4A50-8154-E33E03DC238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2C8-4A50-8154-E33E03DC2386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C8-4A50-8154-E33E03DC2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0%</c:formatCode>
                <c:ptCount val="4"/>
                <c:pt idx="0">
                  <c:v>0.66500000000000004</c:v>
                </c:pt>
                <c:pt idx="1">
                  <c:v>0.26198413000000004</c:v>
                </c:pt>
                <c:pt idx="2">
                  <c:v>7.3015869999999997E-2</c:v>
                </c:pt>
                <c:pt idx="3">
                  <c:v>3.0158699999999999E-3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C8-4A50-8154-E33E03DC23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14555657316552E-3"/>
          <c:y val="1.1042080698735727E-2"/>
          <c:w val="0.98727881257408123"/>
          <c:h val="0.9734918154762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13AFB7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480-4DE2-93E3-292184B6172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80-4DE2-93E3-292184B617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480-4DE2-93E3-292184B617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480-4DE2-93E3-292184B617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480-4DE2-93E3-292184B6172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80-4DE2-93E3-292184B6172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480-4DE2-93E3-292184B617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fr-FR" sz="1200" b="0" i="0" u="none" strike="noStrike" kern="1200" baseline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0%</c:formatCode>
                <c:ptCount val="6"/>
                <c:pt idx="0">
                  <c:v>0.53375286041189929</c:v>
                </c:pt>
                <c:pt idx="1">
                  <c:v>0.52745995423340963</c:v>
                </c:pt>
                <c:pt idx="2">
                  <c:v>0.28604118993135014</c:v>
                </c:pt>
                <c:pt idx="3">
                  <c:v>0.28260869565217389</c:v>
                </c:pt>
                <c:pt idx="4">
                  <c:v>4.9199084668192221E-2</c:v>
                </c:pt>
                <c:pt idx="5">
                  <c:v>1.3157894736842105E-2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80-4DE2-93E3-292184B617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28"/>
        <c:axId val="336190576"/>
        <c:axId val="336164704"/>
      </c:barChart>
      <c:catAx>
        <c:axId val="3361905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336164704"/>
        <c:crosses val="autoZero"/>
        <c:auto val="1"/>
        <c:lblAlgn val="ctr"/>
        <c:lblOffset val="100"/>
        <c:noMultiLvlLbl val="0"/>
      </c:catAx>
      <c:valAx>
        <c:axId val="33616470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33619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0.66755</cdr:y>
    </cdr:from>
    <cdr:to>
      <cdr:x>1</cdr:x>
      <cdr:y>0.95205</cdr:y>
    </cdr:to>
    <cdr:grpSp>
      <cdr:nvGrpSpPr>
        <cdr:cNvPr id="11" name="Groupe 10">
          <a:extLst xmlns:a="http://schemas.openxmlformats.org/drawingml/2006/main">
            <a:ext uri="{FF2B5EF4-FFF2-40B4-BE49-F238E27FC236}">
              <a16:creationId xmlns:a16="http://schemas.microsoft.com/office/drawing/2014/main" id="{F1C2E1D6-F145-4AC6-8574-F15D6492334F}"/>
            </a:ext>
          </a:extLst>
        </cdr:cNvPr>
        <cdr:cNvGrpSpPr/>
      </cdr:nvGrpSpPr>
      <cdr:grpSpPr>
        <a:xfrm xmlns:a="http://schemas.openxmlformats.org/drawingml/2006/main">
          <a:off x="0" y="3239228"/>
          <a:ext cx="8277262" cy="1380511"/>
          <a:chOff x="2428874" y="5687505"/>
          <a:chExt cx="4972399" cy="2830234"/>
        </a:xfrm>
      </cdr:grpSpPr>
      <cdr:sp macro="" textlink="">
        <cdr:nvSpPr>
          <cdr:cNvPr id="14" name="UpdateValue=label1"/>
          <cdr:cNvSpPr/>
        </cdr:nvSpPr>
        <cdr:spPr>
          <a:xfrm xmlns:a="http://schemas.openxmlformats.org/drawingml/2006/main">
            <a:off x="2428874" y="5780832"/>
            <a:ext cx="939949" cy="111079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 anchorCtr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fontAlgn="ctr">
              <a:lnSpc>
                <a:spcPts val="1100"/>
              </a:lnSpc>
            </a:pPr>
            <a:r>
              <a:rPr lang="fr-FR" sz="1600" dirty="0"/>
              <a:t>En présentiel, sur le lieu de travail</a:t>
            </a:r>
          </a:p>
        </cdr:txBody>
      </cdr:sp>
      <cdr:sp macro="" textlink="">
        <cdr:nvSpPr>
          <cdr:cNvPr id="15" name="UpdateValue=label2"/>
          <cdr:cNvSpPr/>
        </cdr:nvSpPr>
        <cdr:spPr>
          <a:xfrm xmlns:a="http://schemas.openxmlformats.org/drawingml/2006/main">
            <a:off x="6461324" y="5687505"/>
            <a:ext cx="939949" cy="283023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 anchorCtr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1400" dirty="0"/>
              <a:t>En présentiel mais au sein d’une structure qui accompagne les personnes en situation de handicap plutôt que sur le lieu de travail</a:t>
            </a:r>
          </a:p>
        </cdr:txBody>
      </cdr:sp>
      <cdr:sp macro="" textlink="">
        <cdr:nvSpPr>
          <cdr:cNvPr id="22" name="UpdateValue=label3"/>
          <cdr:cNvSpPr/>
        </cdr:nvSpPr>
        <cdr:spPr>
          <a:xfrm xmlns:a="http://schemas.openxmlformats.org/drawingml/2006/main">
            <a:off x="3423418" y="5741067"/>
            <a:ext cx="939949" cy="139999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 anchorCtr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1600" dirty="0"/>
              <a:t>En visioconférence (Teams, Zoom, Skype…)</a:t>
            </a:r>
          </a:p>
        </cdr:txBody>
      </cdr:sp>
      <cdr:sp macro="" textlink="">
        <cdr:nvSpPr>
          <cdr:cNvPr id="23" name="UpdateValue=label4"/>
          <cdr:cNvSpPr/>
        </cdr:nvSpPr>
        <cdr:spPr>
          <a:xfrm xmlns:a="http://schemas.openxmlformats.org/drawingml/2006/main">
            <a:off x="4410248" y="5767848"/>
            <a:ext cx="1009650" cy="82159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 anchorCtr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1600" dirty="0"/>
              <a:t>Echanges par téléphone</a:t>
            </a:r>
          </a:p>
        </cdr:txBody>
      </cdr:sp>
      <cdr:sp macro="" textlink="">
        <cdr:nvSpPr>
          <cdr:cNvPr id="24" name="UpdateValue=label5"/>
          <cdr:cNvSpPr/>
        </cdr:nvSpPr>
        <cdr:spPr>
          <a:xfrm xmlns:a="http://schemas.openxmlformats.org/drawingml/2006/main">
            <a:off x="5429331" y="5767846"/>
            <a:ext cx="936104" cy="111079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 anchorCtr="0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1600" dirty="0"/>
              <a:t>Mixte, présentiel et </a:t>
            </a:r>
            <a:r>
              <a:rPr lang="fr-FR" sz="1600" dirty="0" err="1"/>
              <a:t>distanciel</a:t>
            </a:r>
            <a:endParaRPr lang="fr-FR" sz="1600" dirty="0">
              <a:solidFill>
                <a:schemeClr val="tx1"/>
              </a:solidFill>
              <a:latin typeface="Calibri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7ACEB-EA6F-4653-A397-7461FEBE4183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996F-16D0-4F3C-B24D-22881B12E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5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B4A8E-662C-4B32-9C07-4C0A1271D84B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12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RA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0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54250" y="4293096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B57F556-3CFC-4DE8-AE0B-096BC6BFA48B}" type="datetime4">
              <a:rPr lang="fr-FR" smtClean="0"/>
              <a:pPr/>
              <a:t>22 mars 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40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434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2" y="3997513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ENJEUX</a:t>
            </a:r>
          </a:p>
        </p:txBody>
      </p:sp>
    </p:spTree>
    <p:extLst>
      <p:ext uri="{BB962C8B-B14F-4D97-AF65-F5344CB8AC3E}">
        <p14:creationId xmlns:p14="http://schemas.microsoft.com/office/powerpoint/2010/main" val="1311423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2" y="3997513"/>
            <a:ext cx="6498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MÉTHODOLOGIE</a:t>
            </a:r>
          </a:p>
        </p:txBody>
      </p:sp>
    </p:spTree>
    <p:extLst>
      <p:ext uri="{BB962C8B-B14F-4D97-AF65-F5344CB8AC3E}">
        <p14:creationId xmlns:p14="http://schemas.microsoft.com/office/powerpoint/2010/main" val="1086181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512840" y="3997513"/>
            <a:ext cx="4820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RÉSULTATS</a:t>
            </a:r>
          </a:p>
        </p:txBody>
      </p:sp>
    </p:spTree>
    <p:extLst>
      <p:ext uri="{BB962C8B-B14F-4D97-AF65-F5344CB8AC3E}">
        <p14:creationId xmlns:p14="http://schemas.microsoft.com/office/powerpoint/2010/main" val="2596009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83846" y="3997513"/>
            <a:ext cx="341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136191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3483846" y="3997513"/>
            <a:ext cx="3194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31338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64817" y="4171593"/>
            <a:ext cx="5680800" cy="648000"/>
          </a:xfrm>
          <a:prstGeom prst="rect">
            <a:avLst/>
          </a:prstGeom>
        </p:spPr>
        <p:txBody>
          <a:bodyPr anchor="ctr"/>
          <a:lstStyle>
            <a:lvl1pPr>
              <a:defRPr lang="fr-FR" sz="6000" baseline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83"/>
              </a:spcBef>
              <a:buFont typeface="Arial" panose="020B0604020202020204" pitchFamily="34" charset="0"/>
            </a:pPr>
            <a:r>
              <a:rPr lang="fr-FR" dirty="0"/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584574" y="5229225"/>
            <a:ext cx="5673725" cy="5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95285" indent="0">
              <a:buNone/>
              <a:defRPr/>
            </a:lvl2pPr>
            <a:lvl3pPr marL="990570" indent="0">
              <a:buNone/>
              <a:defRPr/>
            </a:lvl3pPr>
            <a:lvl4pPr marL="1485855" indent="0">
              <a:buNone/>
              <a:defRPr/>
            </a:lvl4pPr>
            <a:lvl5pPr marL="1981139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6677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45912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47353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888267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378154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O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0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6094" y="4293096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FBFE5E9-78F9-4C1B-80C3-5A0D79BD0E0C}" type="datetime4">
              <a:rPr lang="fr-FR" smtClean="0"/>
              <a:pPr/>
              <a:t>22 mars 2021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532230" y="3831432"/>
            <a:ext cx="1786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b="1" dirty="0"/>
              <a:t>Proposition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5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903000" y="6183401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À   :</a:t>
            </a:r>
          </a:p>
          <a:p>
            <a:r>
              <a:rPr lang="fr-FR" sz="1100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344700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265541793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2914913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LIBRE 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3" y="1700808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5264522" y="1700808"/>
            <a:ext cx="4176465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5191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157938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191936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/>
          <p:cNvSpPr/>
          <p:nvPr userDrawn="1"/>
        </p:nvSpPr>
        <p:spPr>
          <a:xfrm flipH="1">
            <a:off x="3152800" y="1934096"/>
            <a:ext cx="2965292" cy="3356992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384147" y="2565120"/>
            <a:ext cx="1512168" cy="432048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6321152" y="2520280"/>
            <a:ext cx="1512168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6374577" y="4228016"/>
            <a:ext cx="1512168" cy="4320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360313" y="4811291"/>
            <a:ext cx="1512168" cy="432048"/>
          </a:xfrm>
          <a:prstGeom prst="rect">
            <a:avLst/>
          </a:prstGeom>
          <a:solidFill>
            <a:srgbClr val="D11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384147" y="1934096"/>
            <a:ext cx="151216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6321152" y="1966528"/>
            <a:ext cx="1512168" cy="432048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1354585" y="4859040"/>
            <a:ext cx="1512168" cy="432048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384147" y="4228016"/>
            <a:ext cx="1512168" cy="43204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18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64817" y="4171593"/>
            <a:ext cx="5680800" cy="648000"/>
          </a:xfrm>
          <a:prstGeom prst="rect">
            <a:avLst/>
          </a:prstGeom>
        </p:spPr>
        <p:txBody>
          <a:bodyPr anchor="ctr"/>
          <a:lstStyle>
            <a:lvl1pPr>
              <a:defRPr lang="fr-FR" sz="6000" baseline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83"/>
              </a:spcBef>
              <a:buFont typeface="Arial" panose="020B0604020202020204" pitchFamily="34" charset="0"/>
            </a:pPr>
            <a:r>
              <a:rPr lang="fr-FR" dirty="0"/>
              <a:t>TITRE DE LA PARTIE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3584574" y="5229225"/>
            <a:ext cx="5673725" cy="5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95285" indent="0">
              <a:buNone/>
              <a:defRPr/>
            </a:lvl2pPr>
            <a:lvl3pPr marL="990570" indent="0">
              <a:buNone/>
              <a:defRPr/>
            </a:lvl3pPr>
            <a:lvl4pPr marL="1485855" indent="0">
              <a:buNone/>
              <a:defRPr/>
            </a:lvl4pPr>
            <a:lvl5pPr marL="1981139" indent="0"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00758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422119447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1669903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816785512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0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6094" y="4293096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4A27FE3-B460-4833-97AB-6C1ECEA2E137}" type="datetime4">
              <a:rPr lang="fr-FR" smtClean="0"/>
              <a:pPr/>
              <a:t>22 mars 2021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448623" y="3831432"/>
            <a:ext cx="1954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b="1" dirty="0"/>
              <a:t>Présentation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aseline="0"/>
            </a:lvl1pPr>
          </a:lstStyle>
          <a:p>
            <a:r>
              <a:rPr lang="fr-FR" dirty="0"/>
              <a:t>Logo du client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5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6903000" y="6183401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À   :</a:t>
            </a:r>
          </a:p>
          <a:p>
            <a:r>
              <a:rPr lang="fr-FR" sz="1100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2619207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Qu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 userDrawn="1"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rgbClr val="13AFB7"/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Libellé de la question posée</a:t>
            </a:r>
          </a:p>
        </p:txBody>
      </p:sp>
    </p:spTree>
    <p:extLst>
      <p:ext uri="{BB962C8B-B14F-4D97-AF65-F5344CB8AC3E}">
        <p14:creationId xmlns:p14="http://schemas.microsoft.com/office/powerpoint/2010/main" val="2107499400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laire 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512840" y="3997513"/>
            <a:ext cx="3008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740022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2520" y="5570076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« Rendre le monde intelligible pour agir aujourd’hui et </a:t>
            </a:r>
            <a:r>
              <a:rPr lang="fr-FR" sz="1400" i="1">
                <a:solidFill>
                  <a:schemeClr val="bg1"/>
                </a:solidFill>
                <a:latin typeface="Georgia" panose="02040502050405020303" pitchFamily="18" charset="0"/>
              </a:rPr>
              <a:t>imaginer demain. </a:t>
            </a:r>
            <a:r>
              <a:rPr lang="fr-FR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319367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1EF7-64BC-482C-A3C8-FBEFA779CA79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058F8-BE8E-45CB-B4C6-3C1D3404DF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774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2520" y="5570076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« Rendre le monde intelligible pour agir aujourd’hui et </a:t>
            </a:r>
            <a:r>
              <a:rPr lang="fr-FR" sz="1400" i="1">
                <a:solidFill>
                  <a:schemeClr val="bg1"/>
                </a:solidFill>
                <a:latin typeface="Georgia" panose="02040502050405020303" pitchFamily="18" charset="0"/>
              </a:rPr>
              <a:t>imaginer demain. </a:t>
            </a:r>
            <a:r>
              <a:rPr lang="fr-FR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4035441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37046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71188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139485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871745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68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35352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ère p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32520" y="3717032"/>
            <a:ext cx="5453061" cy="58349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033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26094" y="4437113"/>
            <a:ext cx="222885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BFBFA4D-9BCE-4B05-918A-87C100BB9DEE}" type="datetime4">
              <a:rPr lang="fr-FR" smtClean="0"/>
              <a:pPr/>
              <a:t>22 mars 2021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>
          <a:xfrm>
            <a:off x="7761420" y="4300522"/>
            <a:ext cx="1325959" cy="100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/>
            </a:lvl1pPr>
          </a:lstStyle>
          <a:p>
            <a:r>
              <a:rPr lang="fr-FR" dirty="0"/>
              <a:t>Logo du client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7419655" y="3861049"/>
            <a:ext cx="1879732" cy="460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600" b="1" baseline="0"/>
            </a:lvl1pPr>
          </a:lstStyle>
          <a:p>
            <a:pPr lvl="0"/>
            <a:r>
              <a:rPr lang="fr-FR" dirty="0"/>
              <a:t>Nature du doc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7254555" y="6183400"/>
            <a:ext cx="2651445" cy="846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fr-FR" dirty="0"/>
              <a:t>Le nom du client</a:t>
            </a:r>
          </a:p>
          <a:p>
            <a:r>
              <a:rPr lang="fr-FR" dirty="0"/>
              <a:t>Votre nom + mail + tel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6903000" y="6183401"/>
            <a:ext cx="54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À   :</a:t>
            </a:r>
          </a:p>
          <a:p>
            <a:r>
              <a:rPr lang="fr-FR" sz="1100" dirty="0"/>
              <a:t>De :</a:t>
            </a:r>
          </a:p>
        </p:txBody>
      </p:sp>
    </p:spTree>
    <p:extLst>
      <p:ext uri="{BB962C8B-B14F-4D97-AF65-F5344CB8AC3E}">
        <p14:creationId xmlns:p14="http://schemas.microsoft.com/office/powerpoint/2010/main" val="1569756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5282">
          <p15:clr>
            <a:srgbClr val="FBAE40"/>
          </p15:clr>
        </p15:guide>
        <p15:guide id="3" pos="218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179835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520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788759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636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634400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77324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256574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storytellin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56741" y="4293518"/>
            <a:ext cx="5943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STORYTELLING DU CHAPITRE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96875" y="3429000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itre 1"/>
          <p:cNvSpPr>
            <a:spLocks noGrp="1"/>
          </p:cNvSpPr>
          <p:nvPr>
            <p:ph type="ctrTitle" hasCustomPrompt="1"/>
          </p:nvPr>
        </p:nvSpPr>
        <p:spPr>
          <a:xfrm>
            <a:off x="4953000" y="837059"/>
            <a:ext cx="4617516" cy="57571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LE TITRE DE L’ÉTUDE</a:t>
            </a:r>
          </a:p>
        </p:txBody>
      </p:sp>
    </p:spTree>
    <p:extLst>
      <p:ext uri="{BB962C8B-B14F-4D97-AF65-F5344CB8AC3E}">
        <p14:creationId xmlns:p14="http://schemas.microsoft.com/office/powerpoint/2010/main" val="1199300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3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SYNTHE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83846" y="3997513"/>
            <a:ext cx="341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88291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2520" y="557007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« Permettre à nos clients de comprendre de manière simple et rapide leur environnement actuel et futur, pour mieux décider aujourd’hui, agir demain et imaginer après-demain. » </a:t>
            </a:r>
          </a:p>
        </p:txBody>
      </p:sp>
    </p:spTree>
    <p:extLst>
      <p:ext uri="{BB962C8B-B14F-4D97-AF65-F5344CB8AC3E}">
        <p14:creationId xmlns:p14="http://schemas.microsoft.com/office/powerpoint/2010/main" val="78070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ère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METHOD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3440832" y="3997513"/>
            <a:ext cx="55315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565671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sans 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377643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</p:spTree>
    <p:extLst>
      <p:ext uri="{BB962C8B-B14F-4D97-AF65-F5344CB8AC3E}">
        <p14:creationId xmlns:p14="http://schemas.microsoft.com/office/powerpoint/2010/main" val="2485904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92560" y="286152"/>
            <a:ext cx="8543925" cy="566706"/>
          </a:xfrm>
          <a:prstGeom prst="rect">
            <a:avLst/>
          </a:prstGeom>
        </p:spPr>
        <p:txBody>
          <a:bodyPr wrap="square" anchor="ctr"/>
          <a:lstStyle>
            <a:lvl1pPr>
              <a:defRPr sz="2800" b="1" baseline="0">
                <a:latin typeface="+mn-lt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storytelling</a:t>
            </a:r>
            <a:r>
              <a:rPr lang="fr-FR" dirty="0"/>
              <a:t> du slide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88503" y="1700808"/>
            <a:ext cx="9047609" cy="4476155"/>
          </a:xfrm>
          <a:prstGeom prst="rect">
            <a:avLst/>
          </a:prstGeom>
        </p:spPr>
        <p:txBody>
          <a:bodyPr/>
          <a:lstStyle>
            <a:lvl1pPr algn="just">
              <a:buClr>
                <a:srgbClr val="C00000"/>
              </a:buClr>
              <a:buSzPct val="115000"/>
              <a:defRPr sz="1800" baseline="0"/>
            </a:lvl1pPr>
            <a:lvl2pPr marL="450850" indent="-228600" algn="just">
              <a:buClr>
                <a:srgbClr val="C00000"/>
              </a:buClr>
              <a:buSzPct val="80000"/>
              <a:buFont typeface="Champagne &amp; Limousines" panose="020B0502020202020204" pitchFamily="34" charset="0"/>
              <a:buChar char="►"/>
              <a:defRPr sz="1600"/>
            </a:lvl2pPr>
            <a:lvl3pPr marL="715963" indent="-228600" algn="just">
              <a:buClr>
                <a:srgbClr val="F17D77"/>
              </a:buClr>
              <a:buSzPct val="80000"/>
              <a:buFont typeface="Webdings" panose="05030102010509060703" pitchFamily="18" charset="2"/>
              <a:buChar char="8"/>
              <a:defRPr sz="1400"/>
            </a:lvl3pPr>
            <a:lvl4pPr marL="981075" indent="-228600" algn="just" defTabSz="981075">
              <a:buClr>
                <a:srgbClr val="C00000"/>
              </a:buClr>
              <a:buFont typeface="Calibri" panose="020F0502020204030204" pitchFamily="34" charset="0"/>
              <a:buChar char="-"/>
              <a:defRPr sz="1200"/>
            </a:lvl4pPr>
            <a:lvl5pPr algn="just">
              <a:defRPr/>
            </a:lvl5pPr>
          </a:lstStyle>
          <a:p>
            <a:pPr lvl="0"/>
            <a:r>
              <a:rPr lang="fr-FR" dirty="0"/>
              <a:t>Texte 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992189" y="980728"/>
            <a:ext cx="7705228" cy="431800"/>
          </a:xfrm>
          <a:prstGeom prst="rect">
            <a:avLst/>
          </a:prstGeom>
        </p:spPr>
        <p:txBody>
          <a:bodyPr wrap="square"/>
          <a:lstStyle>
            <a:lvl1pPr marL="0" indent="0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rgbClr val="13AFB7"/>
                </a:solidFill>
              </a:defRPr>
            </a:lvl2pPr>
            <a:lvl3pPr>
              <a:defRPr>
                <a:solidFill>
                  <a:srgbClr val="13AFB7"/>
                </a:solidFill>
              </a:defRPr>
            </a:lvl3pPr>
            <a:lvl4pPr>
              <a:defRPr>
                <a:solidFill>
                  <a:srgbClr val="13AFB7"/>
                </a:solidFill>
              </a:defRPr>
            </a:lvl4pPr>
            <a:lvl5pPr>
              <a:defRPr>
                <a:solidFill>
                  <a:srgbClr val="13AFB7"/>
                </a:solidFill>
              </a:defRPr>
            </a:lvl5pPr>
          </a:lstStyle>
          <a:p>
            <a:pPr lvl="0"/>
            <a:r>
              <a:rPr lang="fr-FR" dirty="0"/>
              <a:t>Sous-titre éventuel</a:t>
            </a:r>
          </a:p>
        </p:txBody>
      </p:sp>
    </p:spTree>
    <p:extLst>
      <p:ext uri="{BB962C8B-B14F-4D97-AF65-F5344CB8AC3E}">
        <p14:creationId xmlns:p14="http://schemas.microsoft.com/office/powerpoint/2010/main" val="87963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3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28516" y="0"/>
            <a:ext cx="6858000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22" name="Text Box 1064"/>
          <p:cNvSpPr txBox="1">
            <a:spLocks noChangeArrowheads="1"/>
          </p:cNvSpPr>
          <p:nvPr/>
        </p:nvSpPr>
        <p:spPr bwMode="gray">
          <a:xfrm>
            <a:off x="1996328" y="5871939"/>
            <a:ext cx="2808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5976" algn="l"/>
              </a:tabLst>
            </a:pPr>
            <a:r>
              <a:rPr lang="fr-FR" sz="13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300" u="none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4" name="Picture 2" descr="\\192.168.125.200\Qualité (ex certification)\ZZ- ISO - Mise en place et Audit\Document Normes ISO etc\Logo\PNG\Afaq_20252.png"/>
          <p:cNvPicPr>
            <a:picLocks noChangeAspect="1" noChangeArrowheads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15494" y="6210000"/>
            <a:ext cx="389775" cy="4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NicoC\Desktop\QuotesOW-01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4400" y="692696"/>
            <a:ext cx="1512168" cy="1512168"/>
          </a:xfrm>
          <a:prstGeom prst="rect">
            <a:avLst/>
          </a:prstGeom>
          <a:noFill/>
        </p:spPr>
      </p:pic>
      <p:pic>
        <p:nvPicPr>
          <p:cNvPr id="2050" name="Picture 2" descr="D:\01-OWay\GRAPHISMES\LOGO_OW_HRes-White-0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8484" y="5301208"/>
            <a:ext cx="2844000" cy="563629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731CD2-6F0E-46B9-A3E5-FAFB62B084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41" y="6210000"/>
            <a:ext cx="1017457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9" r:id="rId7"/>
    <p:sldLayoutId id="2147483702" r:id="rId8"/>
    <p:sldLayoutId id="2147483703" r:id="rId9"/>
  </p:sldLayoutIdLst>
  <p:hf sldNum="0" hdr="0" ftr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122">
          <p15:clr>
            <a:srgbClr val="F26B43"/>
          </p15:clr>
        </p15:guide>
        <p15:guide id="3" orient="horz" pos="3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" y="0"/>
            <a:ext cx="3042727" cy="6885384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692177" y="4139555"/>
            <a:ext cx="720000" cy="720000"/>
            <a:chOff x="2692177" y="4139555"/>
            <a:chExt cx="720000" cy="720000"/>
          </a:xfrm>
        </p:grpSpPr>
        <p:sp>
          <p:nvSpPr>
            <p:cNvPr id="12" name="Ellipse 11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6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17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496" y="6165304"/>
            <a:ext cx="2304000" cy="456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7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704" r:id="rId9"/>
    <p:sldLayoutId id="2147483705" r:id="rId10"/>
  </p:sldLayoutIdLst>
  <p:hf sldNum="0" hdr="0" ftr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6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86525"/>
            <a:ext cx="9906000" cy="3988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95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0" b="7229"/>
          <a:stretch/>
        </p:blipFill>
        <p:spPr>
          <a:xfrm>
            <a:off x="-5242" y="6557325"/>
            <a:ext cx="1275522" cy="2860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72479" y="215369"/>
            <a:ext cx="720000" cy="720000"/>
            <a:chOff x="2692177" y="4139555"/>
            <a:chExt cx="720000" cy="720000"/>
          </a:xfrm>
        </p:grpSpPr>
        <p:sp>
          <p:nvSpPr>
            <p:cNvPr id="6" name="Ellipse 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9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 userDrawn="1"/>
        </p:nvSpPr>
        <p:spPr>
          <a:xfrm>
            <a:off x="9633520" y="6588000"/>
            <a:ext cx="272480" cy="28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633520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9562611" y="6612615"/>
            <a:ext cx="5629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63063C-C6C1-440D-8EF0-C64F839157A0}" type="slidenum">
              <a:rPr lang="fr-FR" sz="1050" kern="120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‹N°›</a:t>
            </a:fld>
            <a:endParaRPr lang="fr-FR" sz="1050" kern="12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165840" y="6530432"/>
            <a:ext cx="473206" cy="288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pour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6632169" y="6624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 userDrawn="1"/>
        </p:nvSpPr>
        <p:spPr>
          <a:xfrm>
            <a:off x="6632169" y="6586322"/>
            <a:ext cx="299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Consultation sur le </a:t>
            </a:r>
            <a:r>
              <a:rPr lang="fr-FR" sz="1200" i="1" dirty="0" err="1">
                <a:solidFill>
                  <a:schemeClr val="bg1"/>
                </a:solidFill>
              </a:rPr>
              <a:t>DuoDay</a:t>
            </a:r>
            <a:r>
              <a:rPr lang="fr-FR" sz="1200" i="1" dirty="0">
                <a:solidFill>
                  <a:schemeClr val="bg1"/>
                </a:solidFill>
              </a:rPr>
              <a:t> - Mars 2021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645536" y="6486525"/>
            <a:ext cx="659623" cy="3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8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6" r:id="rId12"/>
    <p:sldLayoutId id="2147483707" r:id="rId13"/>
    <p:sldLayoutId id="2147483724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-28516" y="0"/>
            <a:ext cx="9934516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sp>
        <p:nvSpPr>
          <p:cNvPr id="9" name="Text Box 1064"/>
          <p:cNvSpPr txBox="1">
            <a:spLocks noChangeArrowheads="1"/>
          </p:cNvSpPr>
          <p:nvPr/>
        </p:nvSpPr>
        <p:spPr bwMode="gray">
          <a:xfrm>
            <a:off x="3548844" y="5024599"/>
            <a:ext cx="280831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 b="1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tabLst>
                <a:tab pos="1165976" algn="l"/>
              </a:tabLst>
            </a:pPr>
            <a:r>
              <a:rPr lang="fr-FR" sz="1300" b="0" u="none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15 place de la République 75003 Paris</a:t>
            </a:r>
            <a:endParaRPr lang="fr-FR" sz="1300" u="none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233000" y="2745080"/>
            <a:ext cx="1440000" cy="1440000"/>
            <a:chOff x="2692177" y="4139555"/>
            <a:chExt cx="720000" cy="720000"/>
          </a:xfrm>
        </p:grpSpPr>
        <p:sp>
          <p:nvSpPr>
            <p:cNvPr id="17" name="Ellipse 16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8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  <p:pic>
        <p:nvPicPr>
          <p:cNvPr id="3074" name="Picture 2" descr="D:\01-OWay\GRAPHISMES\LOGO_OW_HRes-White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3000" y="4508500"/>
            <a:ext cx="2520000" cy="49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2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063552" y="0"/>
            <a:ext cx="6858000" cy="6858000"/>
          </a:xfrm>
          <a:prstGeom prst="rect">
            <a:avLst/>
          </a:prstGeom>
          <a:solidFill>
            <a:srgbClr val="13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315" tIns="53657" rIns="107315" bIns="53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112" dirty="0"/>
          </a:p>
        </p:txBody>
      </p:sp>
      <p:grpSp>
        <p:nvGrpSpPr>
          <p:cNvPr id="15" name="Groupe 14"/>
          <p:cNvGrpSpPr/>
          <p:nvPr/>
        </p:nvGrpSpPr>
        <p:grpSpPr>
          <a:xfrm>
            <a:off x="2692177" y="4139555"/>
            <a:ext cx="720000" cy="720000"/>
            <a:chOff x="2692177" y="4139555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2707283" y="4154661"/>
              <a:ext cx="689788" cy="6897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50" dirty="0"/>
            </a:p>
          </p:txBody>
        </p:sp>
        <p:pic>
          <p:nvPicPr>
            <p:cNvPr id="17" name="Picture 3" descr="C:\Users\NicoC\Desktop\QuotesOW-01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2177" y="4139555"/>
              <a:ext cx="720000" cy="7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045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>
          <p15:clr>
            <a:srgbClr val="F26B43"/>
          </p15:clr>
        </p15:guide>
        <p15:guide id="2" pos="6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hyperlink" Target="mailto:fmicheau@opinion-way.com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customXml" Target="../../customXml/item138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inion-way.com/fr/mediatheque/newsletter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s://twitter.com/opinionway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www.facebook.com/opinion.way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linkedin.com/company/opinionway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customXml" Target="../../customXml/item105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8.xml"/><Relationship Id="rId5" Type="http://schemas.openxmlformats.org/officeDocument/2006/relationships/image" Target="../media/image11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B0918ED-03F1-45B8-80CE-0EE94B2D2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144" y="3560278"/>
            <a:ext cx="5453061" cy="583490"/>
          </a:xfrm>
        </p:spPr>
        <p:txBody>
          <a:bodyPr/>
          <a:lstStyle/>
          <a:p>
            <a:r>
              <a:rPr lang="fr-FR" dirty="0" smtClean="0"/>
              <a:t>Résultats de la consultation</a:t>
            </a:r>
            <a:br>
              <a:rPr lang="fr-FR" dirty="0" smtClean="0"/>
            </a:br>
            <a:r>
              <a:rPr lang="fr-FR" dirty="0" smtClean="0"/>
              <a:t>en ligne </a:t>
            </a:r>
            <a:r>
              <a:rPr lang="fr-FR" dirty="0"/>
              <a:t>sur le </a:t>
            </a:r>
            <a:r>
              <a:rPr lang="fr-FR" dirty="0" err="1"/>
              <a:t>DuoDay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fr-FR" dirty="0">
                <a:solidFill>
                  <a:prstClr val="white"/>
                </a:solidFill>
              </a:rPr>
              <a:t>Mars 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7961F2-49E0-40AE-9D09-E35DD27559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50" y="4362251"/>
            <a:ext cx="155956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D8ECFE-C49F-4D4C-BFDE-C53EF26035A6}"/>
              </a:ext>
            </a:extLst>
          </p:cNvPr>
          <p:cNvSpPr/>
          <p:nvPr/>
        </p:nvSpPr>
        <p:spPr>
          <a:xfrm>
            <a:off x="6971597" y="5685045"/>
            <a:ext cx="273630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prstClr val="black"/>
                </a:solidFill>
              </a:rPr>
              <a:t>Guillaume Inigo</a:t>
            </a:r>
            <a:endParaRPr lang="fr-FR" sz="1400" dirty="0">
              <a:solidFill>
                <a:prstClr val="black"/>
              </a:solidFill>
            </a:endParaRPr>
          </a:p>
          <a:p>
            <a:pPr defTabSz="779163"/>
            <a:r>
              <a:rPr lang="fr-FR" sz="1400" dirty="0">
                <a:solidFill>
                  <a:prstClr val="black"/>
                </a:solidFill>
              </a:rPr>
              <a:t>Directeur </a:t>
            </a:r>
            <a:r>
              <a:rPr lang="fr-FR" sz="1400" dirty="0" smtClean="0">
                <a:solidFill>
                  <a:prstClr val="black"/>
                </a:solidFill>
              </a:rPr>
              <a:t>d’études</a:t>
            </a:r>
          </a:p>
          <a:p>
            <a:pPr defTabSz="779163"/>
            <a:r>
              <a:rPr lang="fr-FR" sz="1400" dirty="0" smtClean="0">
                <a:solidFill>
                  <a:prstClr val="black"/>
                </a:solidFill>
              </a:rPr>
              <a:t>Tel: 01 81 81 83 00</a:t>
            </a:r>
          </a:p>
          <a:p>
            <a:r>
              <a:rPr lang="fr-FR" sz="1400" u="sng" dirty="0">
                <a:solidFill>
                  <a:prstClr val="black"/>
                </a:solidFill>
                <a:hlinkClick r:id="rId5"/>
              </a:rPr>
              <a:t>q</a:t>
            </a:r>
            <a:r>
              <a:rPr lang="fr-FR" sz="1400" u="sng" dirty="0" smtClean="0">
                <a:solidFill>
                  <a:prstClr val="black"/>
                </a:solidFill>
                <a:hlinkClick r:id="rId5"/>
              </a:rPr>
              <a:t>inigo@opinion-way.com</a:t>
            </a:r>
            <a:endParaRPr lang="fr-FR" sz="1400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550" y="2757980"/>
            <a:ext cx="2086928" cy="1250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4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9F59-0F6C-4DA5-B8AC-BA61A853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opportunités d’emploi </a:t>
            </a:r>
            <a:r>
              <a:rPr lang="fr-FR" dirty="0" smtClean="0"/>
              <a:t>créées par le </a:t>
            </a:r>
            <a:r>
              <a:rPr lang="fr-FR" dirty="0" err="1"/>
              <a:t>DuoDay</a:t>
            </a:r>
            <a:r>
              <a:rPr lang="fr-FR" dirty="0"/>
              <a:t> 2020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4A5A0-C633-416C-9B40-A51DC665A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2560" y="1107333"/>
            <a:ext cx="8211904" cy="425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Le </a:t>
            </a:r>
            <a:r>
              <a:rPr lang="fr-FR" sz="1400" dirty="0" err="1"/>
              <a:t>DuoDay</a:t>
            </a:r>
            <a:r>
              <a:rPr lang="fr-FR" sz="1400" dirty="0"/>
              <a:t> 2020 a-t-il permis une opportunité d’emploi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Question posée aux personnes en situation de </a:t>
            </a:r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handicap, 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participants au </a:t>
            </a:r>
            <a:r>
              <a:rPr lang="fr-FR" sz="1100" i="1" dirty="0" err="1">
                <a:solidFill>
                  <a:schemeClr val="bg1">
                    <a:lumMod val="65000"/>
                  </a:schemeClr>
                </a:solidFill>
              </a:rPr>
              <a:t>DuoDay</a:t>
            </a: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100" i="1" dirty="0" smtClean="0">
                <a:solidFill>
                  <a:schemeClr val="bg1">
                    <a:lumMod val="65000"/>
                  </a:schemeClr>
                </a:solidFill>
              </a:rPr>
              <a:t>2020</a:t>
            </a:r>
            <a:endParaRPr lang="fr-FR" sz="1400" dirty="0"/>
          </a:p>
        </p:txBody>
      </p:sp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D50DB7B4-F0FC-4596-9CD7-880DA586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48900"/>
              </p:ext>
            </p:extLst>
          </p:nvPr>
        </p:nvGraphicFramePr>
        <p:xfrm>
          <a:off x="1422917" y="2032781"/>
          <a:ext cx="3349988" cy="418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988">
                  <a:extLst>
                    <a:ext uri="{9D8B030D-6E8A-4147-A177-3AD203B41FA5}">
                      <a16:colId xmlns:a16="http://schemas.microsoft.com/office/drawing/2014/main" val="1474559719"/>
                    </a:ext>
                  </a:extLst>
                </a:gridCol>
              </a:tblGrid>
              <a:tr h="697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Non, pas d’offre de poste ou de stage à venir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02982"/>
                  </a:ext>
                </a:extLst>
              </a:tr>
              <a:tr h="697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Oui, en stage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1308"/>
                  </a:ext>
                </a:extLst>
              </a:tr>
              <a:tr h="697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Oui, en CDD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22997"/>
                  </a:ext>
                </a:extLst>
              </a:tr>
              <a:tr h="697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Oui, en CDI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96879"/>
                  </a:ext>
                </a:extLst>
              </a:tr>
              <a:tr h="697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Oui, en apprentissage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7153"/>
                  </a:ext>
                </a:extLst>
              </a:tr>
              <a:tr h="69716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sait pas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15297"/>
                  </a:ext>
                </a:extLst>
              </a:tr>
            </a:tbl>
          </a:graphicData>
        </a:graphic>
      </p:graphicFrame>
      <p:graphicFrame>
        <p:nvGraphicFramePr>
          <p:cNvPr id="16" name="Graphique 28">
            <a:extLst>
              <a:ext uri="{FF2B5EF4-FFF2-40B4-BE49-F238E27FC236}">
                <a16:creationId xmlns:a16="http://schemas.microsoft.com/office/drawing/2014/main" id="{1EE8D9DD-F804-4E7E-85A8-DFF970A33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227632"/>
              </p:ext>
            </p:extLst>
          </p:nvPr>
        </p:nvGraphicFramePr>
        <p:xfrm>
          <a:off x="4822372" y="1993249"/>
          <a:ext cx="2656114" cy="431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D66DB76-5899-4BC1-8B37-C097E309573C}"/>
              </a:ext>
            </a:extLst>
          </p:cNvPr>
          <p:cNvSpPr/>
          <p:nvPr/>
        </p:nvSpPr>
        <p:spPr>
          <a:xfrm>
            <a:off x="5996342" y="3301301"/>
            <a:ext cx="1645920" cy="1645920"/>
          </a:xfrm>
          <a:prstGeom prst="ellipse">
            <a:avLst/>
          </a:prstGeom>
          <a:noFill/>
          <a:ln w="28575">
            <a:solidFill>
              <a:srgbClr val="13A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3AFB7"/>
                </a:solidFill>
              </a:rPr>
              <a:t>Ou</a:t>
            </a:r>
            <a:r>
              <a:rPr lang="fr-FR" sz="2800" dirty="0">
                <a:solidFill>
                  <a:srgbClr val="13AFB7"/>
                </a:solidFill>
              </a:rPr>
              <a:t>i</a:t>
            </a:r>
          </a:p>
          <a:p>
            <a:pPr algn="ctr"/>
            <a:r>
              <a:rPr lang="fr-FR" sz="3600" b="1" dirty="0">
                <a:solidFill>
                  <a:srgbClr val="13AFB7"/>
                </a:solidFill>
              </a:rPr>
              <a:t>10</a:t>
            </a:r>
            <a:r>
              <a:rPr lang="fr-FR" sz="3600" b="1" dirty="0" smtClean="0">
                <a:solidFill>
                  <a:srgbClr val="13AFB7"/>
                </a:solidFill>
              </a:rPr>
              <a:t>% </a:t>
            </a:r>
            <a:endParaRPr lang="en-US" sz="3600" b="1" dirty="0">
              <a:solidFill>
                <a:srgbClr val="13AFB7"/>
              </a:solidFill>
            </a:endParaRPr>
          </a:p>
        </p:txBody>
      </p:sp>
      <p:pic>
        <p:nvPicPr>
          <p:cNvPr id="17" name="Image 8">
            <a:extLst>
              <a:ext uri="{FF2B5EF4-FFF2-40B4-BE49-F238E27FC236}">
                <a16:creationId xmlns:a16="http://schemas.microsoft.com/office/drawing/2014/main" id="{0718299F-5AD4-40DA-A9B8-28F20FB6AC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62" y="1345249"/>
            <a:ext cx="822960" cy="822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36200" y="5048618"/>
            <a:ext cx="428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ctr"/>
            <a:r>
              <a:rPr lang="fr-FR" sz="1100" dirty="0">
                <a:solidFill>
                  <a:srgbClr val="000000"/>
                </a:solidFill>
              </a:rPr>
              <a:t>&lt;1%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5070" y="3830529"/>
            <a:ext cx="1591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D74D4D"/>
                </a:solidFill>
              </a:rPr>
              <a:t>Soit près d’un millier d’insertions</a:t>
            </a:r>
            <a:endParaRPr lang="fr-FR" dirty="0">
              <a:solidFill>
                <a:srgbClr val="D7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9F59-0F6C-4DA5-B8AC-BA61A853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Tous les publics mobilisés pour le </a:t>
            </a:r>
            <a:r>
              <a:rPr lang="fr-FR" dirty="0" err="1" smtClean="0"/>
              <a:t>DuoDay</a:t>
            </a:r>
            <a:r>
              <a:rPr lang="fr-FR" dirty="0" smtClean="0"/>
              <a:t> </a:t>
            </a:r>
            <a:r>
              <a:rPr lang="fr-FR" dirty="0"/>
              <a:t>2021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4A5A0-C633-416C-9B40-A51DC665A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2560" y="935067"/>
            <a:ext cx="8211904" cy="425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Etes-vous partant pour participer au </a:t>
            </a:r>
            <a:r>
              <a:rPr lang="fr-FR" sz="1400" dirty="0" err="1"/>
              <a:t>DuoDay</a:t>
            </a:r>
            <a:r>
              <a:rPr lang="fr-FR" sz="1400" dirty="0"/>
              <a:t> 2021, cette année 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>
                <a:solidFill>
                  <a:schemeClr val="bg1">
                    <a:lumMod val="65000"/>
                  </a:schemeClr>
                </a:solidFill>
              </a:rPr>
              <a:t>Question posée à tous</a:t>
            </a:r>
            <a:endParaRPr lang="fr-FR" sz="1400" dirty="0"/>
          </a:p>
        </p:txBody>
      </p:sp>
      <p:graphicFrame>
        <p:nvGraphicFramePr>
          <p:cNvPr id="20" name="Graphique 10">
            <a:extLst>
              <a:ext uri="{FF2B5EF4-FFF2-40B4-BE49-F238E27FC236}">
                <a16:creationId xmlns:a16="http://schemas.microsoft.com/office/drawing/2014/main" id="{B96EF756-B73E-43FD-A257-AB6C905C14DB}"/>
              </a:ext>
            </a:extLst>
          </p:cNvPr>
          <p:cNvGraphicFramePr/>
          <p:nvPr>
            <p:custDataLst>
              <p:custData r:id="rId1"/>
              <p:tags r:id="rId2"/>
            </p:custDataLst>
            <p:extLst>
              <p:ext uri="{D42A27DB-BD31-4B8C-83A1-F6EECF244321}">
                <p14:modId xmlns:p14="http://schemas.microsoft.com/office/powerpoint/2010/main" val="2981047779"/>
              </p:ext>
            </p:extLst>
          </p:nvPr>
        </p:nvGraphicFramePr>
        <p:xfrm>
          <a:off x="2576822" y="1799488"/>
          <a:ext cx="7329178" cy="517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UpdateValue=label1">
            <a:extLst>
              <a:ext uri="{FF2B5EF4-FFF2-40B4-BE49-F238E27FC236}">
                <a16:creationId xmlns:a16="http://schemas.microsoft.com/office/drawing/2014/main" id="{2E0524D1-493C-455F-BC2E-74C331CAF91C}"/>
              </a:ext>
            </a:extLst>
          </p:cNvPr>
          <p:cNvSpPr txBox="1"/>
          <p:nvPr/>
        </p:nvSpPr>
        <p:spPr>
          <a:xfrm>
            <a:off x="996731" y="5866139"/>
            <a:ext cx="2698493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latin typeface="Calibri"/>
                <a:cs typeface="Tahoma" pitchFamily="34" charset="0"/>
              </a:rPr>
              <a:t>Oui, certainement</a:t>
            </a:r>
          </a:p>
        </p:txBody>
      </p:sp>
      <p:sp>
        <p:nvSpPr>
          <p:cNvPr id="22" name="UpdateValue=label4">
            <a:extLst>
              <a:ext uri="{FF2B5EF4-FFF2-40B4-BE49-F238E27FC236}">
                <a16:creationId xmlns:a16="http://schemas.microsoft.com/office/drawing/2014/main" id="{7CEE40EB-3147-4B06-911E-C20230F9F7E9}"/>
              </a:ext>
            </a:extLst>
          </p:cNvPr>
          <p:cNvSpPr txBox="1"/>
          <p:nvPr/>
        </p:nvSpPr>
        <p:spPr>
          <a:xfrm>
            <a:off x="6874102" y="5803490"/>
            <a:ext cx="1537166" cy="4022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indent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00"/>
                </a:solidFill>
                <a:cs typeface="Tahoma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>
              <a:defRPr/>
            </a:pPr>
            <a:r>
              <a:rPr lang="fr-FR" dirty="0">
                <a:latin typeface="Calibri"/>
              </a:rPr>
              <a:t>Non, </a:t>
            </a:r>
            <a:br>
              <a:rPr lang="fr-FR" dirty="0">
                <a:latin typeface="Calibri"/>
              </a:rPr>
            </a:br>
            <a:r>
              <a:rPr lang="fr-FR" dirty="0">
                <a:latin typeface="Calibri"/>
              </a:rPr>
              <a:t>certainement pas</a:t>
            </a:r>
          </a:p>
        </p:txBody>
      </p:sp>
      <p:sp>
        <p:nvSpPr>
          <p:cNvPr id="23" name="UpdateValue=label5">
            <a:extLst>
              <a:ext uri="{FF2B5EF4-FFF2-40B4-BE49-F238E27FC236}">
                <a16:creationId xmlns:a16="http://schemas.microsoft.com/office/drawing/2014/main" id="{8347D2FA-30DA-49FF-85D7-9A397DACE67C}"/>
              </a:ext>
            </a:extLst>
          </p:cNvPr>
          <p:cNvSpPr txBox="1"/>
          <p:nvPr/>
        </p:nvSpPr>
        <p:spPr>
          <a:xfrm>
            <a:off x="8822160" y="5773806"/>
            <a:ext cx="126525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latin typeface="Calibri"/>
                <a:cs typeface="Tahoma" pitchFamily="34" charset="0"/>
              </a:rPr>
              <a:t>Ne sait pas encore / NSP</a:t>
            </a:r>
          </a:p>
        </p:txBody>
      </p:sp>
      <p:sp>
        <p:nvSpPr>
          <p:cNvPr id="24" name="UpdateValue=label2">
            <a:extLst>
              <a:ext uri="{FF2B5EF4-FFF2-40B4-BE49-F238E27FC236}">
                <a16:creationId xmlns:a16="http://schemas.microsoft.com/office/drawing/2014/main" id="{5070C8D3-33C0-4825-9AF7-79AE16605C2C}"/>
              </a:ext>
            </a:extLst>
          </p:cNvPr>
          <p:cNvSpPr txBox="1"/>
          <p:nvPr/>
        </p:nvSpPr>
        <p:spPr>
          <a:xfrm>
            <a:off x="2998433" y="5866139"/>
            <a:ext cx="1844728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latin typeface="Calibri"/>
                <a:cs typeface="Tahoma" pitchFamily="34" charset="0"/>
              </a:rPr>
              <a:t>Oui, probablement</a:t>
            </a:r>
          </a:p>
        </p:txBody>
      </p:sp>
      <p:sp>
        <p:nvSpPr>
          <p:cNvPr id="25" name="UpdateValue=label3">
            <a:extLst>
              <a:ext uri="{FF2B5EF4-FFF2-40B4-BE49-F238E27FC236}">
                <a16:creationId xmlns:a16="http://schemas.microsoft.com/office/drawing/2014/main" id="{2BC3A3E1-254E-41AE-82DD-A489D7F402E0}"/>
              </a:ext>
            </a:extLst>
          </p:cNvPr>
          <p:cNvSpPr txBox="1"/>
          <p:nvPr/>
        </p:nvSpPr>
        <p:spPr>
          <a:xfrm>
            <a:off x="4958002" y="5803490"/>
            <a:ext cx="1768629" cy="4022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latin typeface="Calibri"/>
                <a:cs typeface="Tahoma" pitchFamily="34" charset="0"/>
              </a:rPr>
              <a:t>Non, </a:t>
            </a:r>
            <a:br>
              <a:rPr lang="fr-FR" sz="1200" b="1" dirty="0">
                <a:solidFill>
                  <a:srgbClr val="000000"/>
                </a:solidFill>
                <a:latin typeface="Calibri"/>
                <a:cs typeface="Tahoma" pitchFamily="34" charset="0"/>
              </a:rPr>
            </a:br>
            <a:r>
              <a:rPr lang="fr-FR" sz="1200" b="1" dirty="0">
                <a:solidFill>
                  <a:srgbClr val="000000"/>
                </a:solidFill>
                <a:latin typeface="Calibri"/>
                <a:cs typeface="Tahoma" pitchFamily="34" charset="0"/>
              </a:rPr>
              <a:t>probablement pas</a:t>
            </a:r>
          </a:p>
        </p:txBody>
      </p:sp>
      <p:sp>
        <p:nvSpPr>
          <p:cNvPr id="26" name="InteriorColor=C+2/UpdateValue=affich1">
            <a:extLst>
              <a:ext uri="{FF2B5EF4-FFF2-40B4-BE49-F238E27FC236}">
                <a16:creationId xmlns:a16="http://schemas.microsoft.com/office/drawing/2014/main" id="{B794F0FB-6CB2-4FA5-B2B4-020391E5F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74" y="5862482"/>
            <a:ext cx="284263" cy="284306"/>
          </a:xfrm>
          <a:prstGeom prst="rect">
            <a:avLst/>
          </a:prstGeom>
          <a:solidFill>
            <a:srgbClr val="0D7B8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23" eaLnBrk="0" hangingPunct="0">
              <a:defRPr/>
            </a:pPr>
            <a:endParaRPr lang="fr-FR" sz="1200" i="1" kern="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InteriorColor=C+1/UpdateValue=affich2">
            <a:extLst>
              <a:ext uri="{FF2B5EF4-FFF2-40B4-BE49-F238E27FC236}">
                <a16:creationId xmlns:a16="http://schemas.microsoft.com/office/drawing/2014/main" id="{86E2AFB5-C92F-4489-AFA2-D0D52DDA8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74" y="5862482"/>
            <a:ext cx="284154" cy="284306"/>
          </a:xfrm>
          <a:prstGeom prst="rect">
            <a:avLst/>
          </a:prstGeom>
          <a:solidFill>
            <a:srgbClr val="13AFB7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23" eaLnBrk="0" hangingPunct="0">
              <a:defRPr/>
            </a:pPr>
            <a:endParaRPr lang="fr-FR" sz="1200" i="1" kern="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InteriorColor=C-1/UpdateValue=affich3">
            <a:extLst>
              <a:ext uri="{FF2B5EF4-FFF2-40B4-BE49-F238E27FC236}">
                <a16:creationId xmlns:a16="http://schemas.microsoft.com/office/drawing/2014/main" id="{586E9F1B-693C-4B9D-8987-B7D0F17A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972" y="5862482"/>
            <a:ext cx="284155" cy="284306"/>
          </a:xfrm>
          <a:prstGeom prst="rect">
            <a:avLst/>
          </a:prstGeom>
          <a:solidFill>
            <a:srgbClr val="D74D4D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fr-FR" sz="1200" i="1" kern="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InteriorColor=C-2/UpdateValue=affich4">
            <a:extLst>
              <a:ext uri="{FF2B5EF4-FFF2-40B4-BE49-F238E27FC236}">
                <a16:creationId xmlns:a16="http://schemas.microsoft.com/office/drawing/2014/main" id="{5A800114-3408-4FC0-8362-B3F9D7E5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63" y="5862482"/>
            <a:ext cx="284154" cy="284306"/>
          </a:xfrm>
          <a:prstGeom prst="rect">
            <a:avLst/>
          </a:prstGeom>
          <a:solidFill>
            <a:srgbClr val="9600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fr-FR" sz="1200" i="1" kern="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UpdateValue=affich5">
            <a:extLst>
              <a:ext uri="{FF2B5EF4-FFF2-40B4-BE49-F238E27FC236}">
                <a16:creationId xmlns:a16="http://schemas.microsoft.com/office/drawing/2014/main" id="{862035B6-4AE2-4840-A13C-9DB902F1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363" y="5862482"/>
            <a:ext cx="284155" cy="2843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endParaRPr lang="fr-FR" sz="1200" i="1" kern="0" dirty="0">
              <a:solidFill>
                <a:prstClr val="black"/>
              </a:solidFill>
              <a:latin typeface="Calibri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Tableau 29">
            <a:extLst>
              <a:ext uri="{FF2B5EF4-FFF2-40B4-BE49-F238E27FC236}">
                <a16:creationId xmlns:a16="http://schemas.microsoft.com/office/drawing/2014/main" id="{D9FE4B7F-0AD7-410A-AF24-1F6791007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52077"/>
              </p:ext>
            </p:extLst>
          </p:nvPr>
        </p:nvGraphicFramePr>
        <p:xfrm>
          <a:off x="73727" y="1919422"/>
          <a:ext cx="2698492" cy="3535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8492">
                  <a:extLst>
                    <a:ext uri="{9D8B030D-6E8A-4147-A177-3AD203B41FA5}">
                      <a16:colId xmlns:a16="http://schemas.microsoft.com/office/drawing/2014/main" val="1281872489"/>
                    </a:ext>
                  </a:extLst>
                </a:gridCol>
              </a:tblGrid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 des répondants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92115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 au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DuoDay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784656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participants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726407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Personnes en situation de handicap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243137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Salariés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144576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Référents en entreprise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485969"/>
                  </a:ext>
                </a:extLst>
              </a:tr>
              <a:tr h="50513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Référents en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 accompagnante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159718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D9ED83E4-6DB0-44B8-BB76-F736EB254A78}"/>
              </a:ext>
            </a:extLst>
          </p:cNvPr>
          <p:cNvSpPr/>
          <p:nvPr/>
        </p:nvSpPr>
        <p:spPr>
          <a:xfrm>
            <a:off x="7914446" y="1479086"/>
            <a:ext cx="1151165" cy="390318"/>
          </a:xfrm>
          <a:prstGeom prst="rect">
            <a:avLst/>
          </a:prstGeom>
          <a:solidFill>
            <a:srgbClr val="0A5A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% </a:t>
            </a:r>
            <a:r>
              <a:rPr lang="en-US" b="1" dirty="0" err="1">
                <a:solidFill>
                  <a:prstClr val="white"/>
                </a:solidFill>
                <a:latin typeface="Calibri"/>
              </a:rPr>
              <a:t>Oui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92FBDE3F-E0DB-4853-9B0C-F9D764393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842611"/>
              </p:ext>
            </p:extLst>
          </p:nvPr>
        </p:nvGraphicFramePr>
        <p:xfrm>
          <a:off x="7911721" y="1921656"/>
          <a:ext cx="1167888" cy="355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888">
                  <a:extLst>
                    <a:ext uri="{9D8B030D-6E8A-4147-A177-3AD203B41FA5}">
                      <a16:colId xmlns:a16="http://schemas.microsoft.com/office/drawing/2014/main" val="1281872489"/>
                    </a:ext>
                  </a:extLst>
                </a:gridCol>
              </a:tblGrid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83626"/>
                  </a:ext>
                </a:extLst>
              </a:tr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92115"/>
                  </a:ext>
                </a:extLst>
              </a:tr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4656"/>
                  </a:ext>
                </a:extLst>
              </a:tr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26407"/>
                  </a:ext>
                </a:extLst>
              </a:tr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43137"/>
                  </a:ext>
                </a:extLst>
              </a:tr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44576"/>
                  </a:ext>
                </a:extLst>
              </a:tr>
              <a:tr h="50854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5A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485969"/>
                  </a:ext>
                </a:extLst>
              </a:tr>
            </a:tbl>
          </a:graphicData>
        </a:graphic>
      </p:graphicFrame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F9A0818-521E-4F7B-9CB0-3DE106C106B5}"/>
              </a:ext>
            </a:extLst>
          </p:cNvPr>
          <p:cNvCxnSpPr>
            <a:cxnSpLocks/>
          </p:cNvCxnSpPr>
          <p:nvPr/>
        </p:nvCxnSpPr>
        <p:spPr>
          <a:xfrm>
            <a:off x="1353804" y="2425715"/>
            <a:ext cx="78320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248E7F0-43C7-41CF-85F2-120E6E8B16CD}"/>
              </a:ext>
            </a:extLst>
          </p:cNvPr>
          <p:cNvCxnSpPr>
            <a:cxnSpLocks/>
          </p:cNvCxnSpPr>
          <p:nvPr/>
        </p:nvCxnSpPr>
        <p:spPr>
          <a:xfrm>
            <a:off x="1353804" y="3442441"/>
            <a:ext cx="78320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29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48636-2D55-4653-83B3-8D44C4E33D5B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rc partiel 3">
            <a:extLst>
              <a:ext uri="{FF2B5EF4-FFF2-40B4-BE49-F238E27FC236}">
                <a16:creationId xmlns:a16="http://schemas.microsoft.com/office/drawing/2014/main" id="{378EE568-BA13-45C3-A88F-F5A632C24AA5}"/>
              </a:ext>
            </a:extLst>
          </p:cNvPr>
          <p:cNvSpPr/>
          <p:nvPr/>
        </p:nvSpPr>
        <p:spPr>
          <a:xfrm rot="21440560">
            <a:off x="2850809" y="1352196"/>
            <a:ext cx="18120035" cy="14039849"/>
          </a:xfrm>
          <a:prstGeom prst="pie">
            <a:avLst>
              <a:gd name="adj1" fmla="val 10687209"/>
              <a:gd name="adj2" fmla="val 16214341"/>
            </a:avLst>
          </a:prstGeom>
          <a:solidFill>
            <a:srgbClr val="16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CB803-11F8-44C6-8A8E-59787872591B}"/>
              </a:ext>
            </a:extLst>
          </p:cNvPr>
          <p:cNvSpPr/>
          <p:nvPr/>
        </p:nvSpPr>
        <p:spPr>
          <a:xfrm>
            <a:off x="5721569" y="939697"/>
            <a:ext cx="136303" cy="2588363"/>
          </a:xfrm>
          <a:custGeom>
            <a:avLst/>
            <a:gdLst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360010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227295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2399958"/>
              <a:gd name="connsiteX1" fmla="*/ 139286 w 139286"/>
              <a:gd name="connsiteY1" fmla="*/ 0 h 2399958"/>
              <a:gd name="connsiteX2" fmla="*/ 139286 w 139286"/>
              <a:gd name="connsiteY2" fmla="*/ 2272958 h 2399958"/>
              <a:gd name="connsiteX3" fmla="*/ 0 w 139286"/>
              <a:gd name="connsiteY3" fmla="*/ 2399958 h 2399958"/>
              <a:gd name="connsiteX4" fmla="*/ 0 w 139286"/>
              <a:gd name="connsiteY4" fmla="*/ 0 h 23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6" h="2399958">
                <a:moveTo>
                  <a:pt x="0" y="0"/>
                </a:moveTo>
                <a:lnTo>
                  <a:pt x="139286" y="0"/>
                </a:lnTo>
                <a:lnTo>
                  <a:pt x="139286" y="2272958"/>
                </a:lnTo>
                <a:lnTo>
                  <a:pt x="0" y="2399958"/>
                </a:lnTo>
                <a:lnTo>
                  <a:pt x="0" y="0"/>
                </a:lnTo>
                <a:close/>
              </a:path>
            </a:pathLst>
          </a:custGeom>
          <a:solidFill>
            <a:srgbClr val="D2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fr-FR" sz="1350" dirty="0">
              <a:solidFill>
                <a:prstClr val="white"/>
              </a:solidFill>
              <a:highlight>
                <a:srgbClr val="16B4BC"/>
              </a:highlight>
              <a:latin typeface="Calibri" panose="020F0502020204030204"/>
            </a:endParaRPr>
          </a:p>
        </p:txBody>
      </p:sp>
      <p:pic>
        <p:nvPicPr>
          <p:cNvPr id="5" name="Picture 3" descr="C:\Users\NicoC\Desktop\QuotesOW-01.png">
            <a:extLst>
              <a:ext uri="{FF2B5EF4-FFF2-40B4-BE49-F238E27FC236}">
                <a16:creationId xmlns:a16="http://schemas.microsoft.com/office/drawing/2014/main" id="{55CF3E50-E8EF-4753-9D49-9C32BC5B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995" y="1457260"/>
            <a:ext cx="963473" cy="963473"/>
          </a:xfrm>
          <a:prstGeom prst="rect">
            <a:avLst/>
          </a:prstGeom>
          <a:noFill/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A232A4C-4B3A-42F8-9C73-08CEBB4335B1}"/>
              </a:ext>
            </a:extLst>
          </p:cNvPr>
          <p:cNvGrpSpPr/>
          <p:nvPr/>
        </p:nvGrpSpPr>
        <p:grpSpPr>
          <a:xfrm>
            <a:off x="6080400" y="3528060"/>
            <a:ext cx="3444601" cy="2862322"/>
            <a:chOff x="5653262" y="2967135"/>
            <a:chExt cx="3444601" cy="2862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B471BC-FD11-407C-A356-50E05B7BB19C}"/>
                </a:ext>
              </a:extLst>
            </p:cNvPr>
            <p:cNvSpPr/>
            <p:nvPr/>
          </p:nvSpPr>
          <p:spPr>
            <a:xfrm>
              <a:off x="5653264" y="2967135"/>
              <a:ext cx="3444599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1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Rendre le monde intelligible</a:t>
              </a:r>
              <a:br>
                <a:rPr lang="fr-FR" sz="21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</a:br>
              <a:r>
                <a:rPr lang="fr-FR" sz="21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pour agir aujourd’hui </a:t>
              </a:r>
              <a:br>
                <a:rPr lang="fr-FR" sz="21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</a:br>
              <a:r>
                <a:rPr lang="fr-FR" sz="21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et imaginer demain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0859A5-E940-40B1-8744-8C1BBEADD6A5}"/>
                </a:ext>
              </a:extLst>
            </p:cNvPr>
            <p:cNvSpPr/>
            <p:nvPr/>
          </p:nvSpPr>
          <p:spPr>
            <a:xfrm>
              <a:off x="5653262" y="4005881"/>
              <a:ext cx="3188265" cy="1823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783">
                <a:defRPr/>
              </a:pPr>
              <a:r>
                <a:rPr lang="fr-FR" sz="825" b="1" dirty="0">
                  <a:solidFill>
                    <a:schemeClr val="bg1"/>
                  </a:solidFill>
                  <a:ea typeface="Calibri" panose="020F0502020204030204" pitchFamily="34" charset="0"/>
                </a:rPr>
                <a:t>C’est la mission qui anime les collaborateurs d’OpinionWay et qui fonde la relation qu’ils tissent avec leurs clients.</a:t>
              </a:r>
            </a:p>
            <a:p>
              <a:pPr algn="just" defTabSz="685783">
                <a:defRPr/>
              </a:pPr>
              <a:endParaRPr lang="fr-FR" sz="450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algn="just" defTabSz="685783">
                <a:defRPr/>
              </a:pPr>
              <a:r>
                <a:rPr lang="fr-FR" sz="825" dirty="0">
                  <a:solidFill>
                    <a:schemeClr val="bg1"/>
                  </a:solidFill>
                  <a:ea typeface="Calibri" panose="020F0502020204030204" pitchFamily="34" charset="0"/>
                </a:rPr>
                <a:t>Le plaisir ressenti à apporter les réponses aux questions qu’ils se posent, à réduire l’incertitude sur les décisions à prendre, à tracker les insights pertinents et à co-construire les solutions d’avenir, nourrit tous les projets sur lesquels ils interviennent.</a:t>
              </a:r>
            </a:p>
            <a:p>
              <a:pPr algn="just" defTabSz="685783">
                <a:defRPr/>
              </a:pPr>
              <a:endParaRPr lang="fr-FR" sz="450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algn="just" defTabSz="685783">
                <a:defRPr/>
              </a:pPr>
              <a:r>
                <a:rPr lang="fr-FR" sz="825" dirty="0">
                  <a:solidFill>
                    <a:schemeClr val="bg1"/>
                  </a:solidFill>
                  <a:ea typeface="Calibri" panose="020F0502020204030204" pitchFamily="34" charset="0"/>
                </a:rPr>
                <a:t>Cet enthousiasme associé à un véritable goût pour l’innovation et la transmission expliquent que nos clients expriment une haute satisfaction après chaque collaboration - 8,9/10, et un fort taux de recommandation – 3,88/4.</a:t>
              </a:r>
            </a:p>
            <a:p>
              <a:pPr algn="just" defTabSz="685783">
                <a:defRPr/>
              </a:pPr>
              <a:endParaRPr lang="fr-FR" sz="450" dirty="0">
                <a:solidFill>
                  <a:schemeClr val="bg1"/>
                </a:solidFill>
                <a:ea typeface="Calibri" panose="020F0502020204030204" pitchFamily="34" charset="0"/>
              </a:endParaRPr>
            </a:p>
            <a:p>
              <a:pPr algn="just">
                <a:defRPr/>
              </a:pPr>
              <a:r>
                <a:rPr lang="fr-FR" sz="825" dirty="0">
                  <a:solidFill>
                    <a:schemeClr val="bg1"/>
                  </a:solidFill>
                </a:rPr>
                <a:t>Le plaisir, l’engagement et la stimulation intellectuelle sont les trois mantras de nos interventions.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9DB8EEC-4CEA-4EDD-8F26-9C0151C6D566}"/>
              </a:ext>
            </a:extLst>
          </p:cNvPr>
          <p:cNvGrpSpPr/>
          <p:nvPr/>
        </p:nvGrpSpPr>
        <p:grpSpPr>
          <a:xfrm>
            <a:off x="777887" y="1938995"/>
            <a:ext cx="3314054" cy="3286820"/>
            <a:chOff x="808727" y="2314253"/>
            <a:chExt cx="2995523" cy="32868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EF22C4-A4A0-4FB6-980D-09F5BE4822E8}"/>
                </a:ext>
              </a:extLst>
            </p:cNvPr>
            <p:cNvSpPr/>
            <p:nvPr/>
          </p:nvSpPr>
          <p:spPr>
            <a:xfrm>
              <a:off x="808727" y="3138860"/>
              <a:ext cx="2995523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Forte d’une croissance continue depuis sa création, l’entreprise n’a eu de cesse de s’ouvrir vers de nouveaux horizons pour mieux adresser toutes les problématiques marketing et sociétales, en intégrant à ses méthodologies le Social Média Intelligence, l’exploitation de la smart data, les dynamiques créatives de co-construction, les approches communautaires et le storytelling.</a:t>
              </a:r>
            </a:p>
            <a:p>
              <a:pPr algn="just"/>
              <a:endParaRPr lang="fr-FR" sz="11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just"/>
              <a:r>
                <a:rPr lang="fr-FR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Aujourd’hui OpinionWay poursuit sa dynamique de croissance en s’implantant géographiquement sur des zones à fort potentiel que sont l’Europe de l’Est et l’Afrique.</a:t>
              </a:r>
              <a:endParaRPr lang="fr-F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just"/>
              <a:endParaRPr lang="fr-FR" sz="11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0222488-9FBB-44FF-A852-8467A540A19B}"/>
                </a:ext>
              </a:extLst>
            </p:cNvPr>
            <p:cNvSpPr txBox="1"/>
            <p:nvPr/>
          </p:nvSpPr>
          <p:spPr>
            <a:xfrm>
              <a:off x="808727" y="2314253"/>
              <a:ext cx="299552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1100" b="1" dirty="0">
                  <a:latin typeface="Calibri" panose="020F0502020204030204" pitchFamily="34" charset="0"/>
                  <a:ea typeface="Calibri" panose="020F0502020204030204" pitchFamily="34" charset="0"/>
                </a:rPr>
                <a:t>Fondé en 2000 sur cette idée radicalement innovante pour l’époque, OpinionWay a été précurseur dans le renouvellement des pratiques de la profession des études marketing et d’opinion.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CFD4D79-41C6-4827-8C28-09B26776AABE}"/>
              </a:ext>
            </a:extLst>
          </p:cNvPr>
          <p:cNvSpPr txBox="1"/>
          <p:nvPr/>
        </p:nvSpPr>
        <p:spPr>
          <a:xfrm>
            <a:off x="2878445" y="1089394"/>
            <a:ext cx="29955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C00000"/>
                </a:solidFill>
                <a:latin typeface="Franklin Gothic Demi Cond" panose="020B0706030402020204" pitchFamily="34" charset="0"/>
                <a:ea typeface="Calibri" panose="020F0502020204030204" pitchFamily="34" charset="0"/>
              </a:rPr>
              <a:t>WE ARE DIGITAL !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78F6C98-7F64-4455-AC9F-F83BBA7E4817}"/>
              </a:ext>
            </a:extLst>
          </p:cNvPr>
          <p:cNvSpPr/>
          <p:nvPr/>
        </p:nvSpPr>
        <p:spPr>
          <a:xfrm rot="10800000">
            <a:off x="5721568" y="3268006"/>
            <a:ext cx="136302" cy="1321883"/>
          </a:xfrm>
          <a:custGeom>
            <a:avLst/>
            <a:gdLst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360010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227295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2399958"/>
              <a:gd name="connsiteX1" fmla="*/ 139286 w 139286"/>
              <a:gd name="connsiteY1" fmla="*/ 0 h 2399958"/>
              <a:gd name="connsiteX2" fmla="*/ 139286 w 139286"/>
              <a:gd name="connsiteY2" fmla="*/ 2272958 h 2399958"/>
              <a:gd name="connsiteX3" fmla="*/ 0 w 139286"/>
              <a:gd name="connsiteY3" fmla="*/ 2399958 h 2399958"/>
              <a:gd name="connsiteX4" fmla="*/ 0 w 139286"/>
              <a:gd name="connsiteY4" fmla="*/ 0 h 23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6" h="2399958">
                <a:moveTo>
                  <a:pt x="0" y="0"/>
                </a:moveTo>
                <a:lnTo>
                  <a:pt x="139286" y="0"/>
                </a:lnTo>
                <a:lnTo>
                  <a:pt x="139286" y="2272958"/>
                </a:lnTo>
                <a:lnTo>
                  <a:pt x="0" y="23999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fr-FR" sz="1350" dirty="0">
              <a:solidFill>
                <a:prstClr val="white"/>
              </a:solidFill>
              <a:highlight>
                <a:srgbClr val="16B4BC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3649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45C1766-0840-474D-8423-425DE32A07F9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3AF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partiel 16">
            <a:extLst>
              <a:ext uri="{FF2B5EF4-FFF2-40B4-BE49-F238E27FC236}">
                <a16:creationId xmlns:a16="http://schemas.microsoft.com/office/drawing/2014/main" id="{A60CD5AD-1030-448B-B7B5-A7B2C57C0920}"/>
              </a:ext>
            </a:extLst>
          </p:cNvPr>
          <p:cNvSpPr/>
          <p:nvPr/>
        </p:nvSpPr>
        <p:spPr>
          <a:xfrm rot="21440560">
            <a:off x="2850809" y="1352196"/>
            <a:ext cx="18120035" cy="14039849"/>
          </a:xfrm>
          <a:prstGeom prst="pie">
            <a:avLst>
              <a:gd name="adj1" fmla="val 10687209"/>
              <a:gd name="adj2" fmla="val 16214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9EEB2380-70D1-4CE3-BA94-A63A519A7904}"/>
              </a:ext>
            </a:extLst>
          </p:cNvPr>
          <p:cNvSpPr/>
          <p:nvPr/>
        </p:nvSpPr>
        <p:spPr>
          <a:xfrm>
            <a:off x="6195394" y="5650760"/>
            <a:ext cx="837308" cy="106546"/>
          </a:xfrm>
          <a:prstGeom prst="parallelogram">
            <a:avLst/>
          </a:prstGeom>
          <a:solidFill>
            <a:srgbClr val="16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71BC-FD11-407C-A356-50E05B7BB19C}"/>
              </a:ext>
            </a:extLst>
          </p:cNvPr>
          <p:cNvSpPr/>
          <p:nvPr/>
        </p:nvSpPr>
        <p:spPr>
          <a:xfrm>
            <a:off x="6101444" y="3529637"/>
            <a:ext cx="40412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RESTONS CONNECTÉS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EF22C4-A4A0-4FB6-980D-09F5BE4822E8}"/>
              </a:ext>
            </a:extLst>
          </p:cNvPr>
          <p:cNvSpPr/>
          <p:nvPr/>
        </p:nvSpPr>
        <p:spPr>
          <a:xfrm>
            <a:off x="1686467" y="1450107"/>
            <a:ext cx="381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 place de la République </a:t>
            </a:r>
          </a:p>
          <a:p>
            <a:pPr algn="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75003 Paris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66CFE7-E658-4B8C-9F73-2ECCB335E3F1}"/>
              </a:ext>
            </a:extLst>
          </p:cNvPr>
          <p:cNvSpPr/>
          <p:nvPr/>
        </p:nvSpPr>
        <p:spPr>
          <a:xfrm>
            <a:off x="1577259" y="2028317"/>
            <a:ext cx="3919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PARIS </a:t>
            </a:r>
          </a:p>
          <a:p>
            <a:pPr algn="r"/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</a:rPr>
              <a:t>CASABLANCA</a:t>
            </a:r>
          </a:p>
          <a:p>
            <a:pPr algn="r"/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</a:rPr>
              <a:t>ALGER</a:t>
            </a:r>
          </a:p>
          <a:p>
            <a:pPr algn="r"/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</a:rPr>
              <a:t>VARSOVIE</a:t>
            </a:r>
          </a:p>
          <a:p>
            <a:pPr algn="r"/>
            <a:r>
              <a:rPr lang="fr-FR" sz="900" i="1" dirty="0">
                <a:solidFill>
                  <a:schemeClr val="bg1"/>
                </a:solidFill>
                <a:latin typeface="Calibri" panose="020F0502020204030204" pitchFamily="34" charset="0"/>
              </a:rPr>
              <a:t>ABIDJAN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DCFB26-52D6-43EF-ACA7-A6B4297C29C4}"/>
              </a:ext>
            </a:extLst>
          </p:cNvPr>
          <p:cNvSpPr/>
          <p:nvPr/>
        </p:nvSpPr>
        <p:spPr>
          <a:xfrm>
            <a:off x="6124016" y="4147249"/>
            <a:ext cx="149271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25" dirty="0">
                <a:solidFill>
                  <a:srgbClr val="D21116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www.opinion-way.com</a:t>
            </a:r>
            <a:endParaRPr lang="fr-FR" sz="825" dirty="0">
              <a:solidFill>
                <a:srgbClr val="D2111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6B45719-CD51-4F03-8EAE-2961DD658974}"/>
              </a:ext>
            </a:extLst>
          </p:cNvPr>
          <p:cNvGrpSpPr/>
          <p:nvPr/>
        </p:nvGrpSpPr>
        <p:grpSpPr>
          <a:xfrm>
            <a:off x="6187775" y="4359822"/>
            <a:ext cx="775917" cy="207986"/>
            <a:chOff x="7788275" y="5101913"/>
            <a:chExt cx="1241259" cy="314327"/>
          </a:xfrm>
        </p:grpSpPr>
        <p:pic>
          <p:nvPicPr>
            <p:cNvPr id="1026" name="Picture 2" descr="Twitter Logo Sur Fond Noir | Icons Gratuite">
              <a:hlinkClick r:id="rId2"/>
              <a:extLst>
                <a:ext uri="{FF2B5EF4-FFF2-40B4-BE49-F238E27FC236}">
                  <a16:creationId xmlns:a16="http://schemas.microsoft.com/office/drawing/2014/main" id="{4CBCA943-B5E9-466D-96F5-5300DF74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5101914"/>
              <a:ext cx="314325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Logo Linkedin noir | ENGIE NextFlex">
              <a:hlinkClick r:id="rId4"/>
              <a:extLst>
                <a:ext uri="{FF2B5EF4-FFF2-40B4-BE49-F238E27FC236}">
                  <a16:creationId xmlns:a16="http://schemas.microsoft.com/office/drawing/2014/main" id="{B6B3422D-8370-4102-916B-589E4B33E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197" y="5101913"/>
              <a:ext cx="351242" cy="31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acebook-noir - Folie Urbaine">
              <a:hlinkClick r:id="rId6"/>
              <a:extLst>
                <a:ext uri="{FF2B5EF4-FFF2-40B4-BE49-F238E27FC236}">
                  <a16:creationId xmlns:a16="http://schemas.microsoft.com/office/drawing/2014/main" id="{4EC5EDD0-6AE6-4E70-9480-A022A4AE5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" t="5589" r="4959" b="8134"/>
            <a:stretch/>
          </p:blipFill>
          <p:spPr bwMode="auto">
            <a:xfrm>
              <a:off x="8662882" y="5101914"/>
              <a:ext cx="366652" cy="3143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5E00B51-0E37-4EB3-94F6-148628E5171F}"/>
              </a:ext>
            </a:extLst>
          </p:cNvPr>
          <p:cNvSpPr/>
          <p:nvPr/>
        </p:nvSpPr>
        <p:spPr>
          <a:xfrm>
            <a:off x="6124016" y="5142254"/>
            <a:ext cx="3400984" cy="68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rgbClr val="16B4BC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Envie d’aller plus loin ?</a:t>
            </a:r>
          </a:p>
          <a:p>
            <a:r>
              <a:rPr lang="fr-FR" sz="788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Recevez chaque semaine nos derniers résultats d’études dans votre boite mail en vous abonnant à notre</a:t>
            </a:r>
          </a:p>
          <a:p>
            <a:r>
              <a:rPr lang="fr-FR" sz="788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900" dirty="0">
                <a:solidFill>
                  <a:schemeClr val="bg1"/>
                </a:solidFill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newsletter !</a:t>
            </a:r>
            <a:endParaRPr lang="fr-FR" sz="9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552105B-8AA4-4B12-8EC7-9D770AFC35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45189" r="7104" b="11714"/>
          <a:stretch/>
        </p:blipFill>
        <p:spPr>
          <a:xfrm>
            <a:off x="2458925" y="590707"/>
            <a:ext cx="3037543" cy="697981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14804083-A015-4C1B-BBFC-AF537EA0E38C}"/>
              </a:ext>
            </a:extLst>
          </p:cNvPr>
          <p:cNvSpPr/>
          <p:nvPr/>
        </p:nvSpPr>
        <p:spPr>
          <a:xfrm>
            <a:off x="5721569" y="526212"/>
            <a:ext cx="136303" cy="3001849"/>
          </a:xfrm>
          <a:custGeom>
            <a:avLst/>
            <a:gdLst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360010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227295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2399958"/>
              <a:gd name="connsiteX1" fmla="*/ 139286 w 139286"/>
              <a:gd name="connsiteY1" fmla="*/ 0 h 2399958"/>
              <a:gd name="connsiteX2" fmla="*/ 139286 w 139286"/>
              <a:gd name="connsiteY2" fmla="*/ 2272958 h 2399958"/>
              <a:gd name="connsiteX3" fmla="*/ 0 w 139286"/>
              <a:gd name="connsiteY3" fmla="*/ 2399958 h 2399958"/>
              <a:gd name="connsiteX4" fmla="*/ 0 w 139286"/>
              <a:gd name="connsiteY4" fmla="*/ 0 h 23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6" h="2399958">
                <a:moveTo>
                  <a:pt x="0" y="0"/>
                </a:moveTo>
                <a:lnTo>
                  <a:pt x="139286" y="0"/>
                </a:lnTo>
                <a:lnTo>
                  <a:pt x="139286" y="2272958"/>
                </a:lnTo>
                <a:lnTo>
                  <a:pt x="0" y="23999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fr-FR" sz="1350" dirty="0">
              <a:solidFill>
                <a:prstClr val="white"/>
              </a:solidFill>
              <a:highlight>
                <a:srgbClr val="16B4BC"/>
              </a:highlight>
              <a:latin typeface="Calibri" panose="020F0502020204030204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5F7C1C9-0BB5-47C0-9A31-8F72784411F2}"/>
              </a:ext>
            </a:extLst>
          </p:cNvPr>
          <p:cNvSpPr/>
          <p:nvPr/>
        </p:nvSpPr>
        <p:spPr>
          <a:xfrm rot="10800000">
            <a:off x="5721569" y="3268007"/>
            <a:ext cx="136303" cy="1642625"/>
          </a:xfrm>
          <a:custGeom>
            <a:avLst/>
            <a:gdLst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360010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3600108"/>
              <a:gd name="connsiteX1" fmla="*/ 139286 w 139286"/>
              <a:gd name="connsiteY1" fmla="*/ 0 h 3600108"/>
              <a:gd name="connsiteX2" fmla="*/ 139286 w 139286"/>
              <a:gd name="connsiteY2" fmla="*/ 2272958 h 3600108"/>
              <a:gd name="connsiteX3" fmla="*/ 0 w 139286"/>
              <a:gd name="connsiteY3" fmla="*/ 3600108 h 3600108"/>
              <a:gd name="connsiteX4" fmla="*/ 0 w 139286"/>
              <a:gd name="connsiteY4" fmla="*/ 0 h 3600108"/>
              <a:gd name="connsiteX0" fmla="*/ 0 w 139286"/>
              <a:gd name="connsiteY0" fmla="*/ 0 h 2399958"/>
              <a:gd name="connsiteX1" fmla="*/ 139286 w 139286"/>
              <a:gd name="connsiteY1" fmla="*/ 0 h 2399958"/>
              <a:gd name="connsiteX2" fmla="*/ 139286 w 139286"/>
              <a:gd name="connsiteY2" fmla="*/ 2272958 h 2399958"/>
              <a:gd name="connsiteX3" fmla="*/ 0 w 139286"/>
              <a:gd name="connsiteY3" fmla="*/ 2399958 h 2399958"/>
              <a:gd name="connsiteX4" fmla="*/ 0 w 139286"/>
              <a:gd name="connsiteY4" fmla="*/ 0 h 239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6" h="2399958">
                <a:moveTo>
                  <a:pt x="0" y="0"/>
                </a:moveTo>
                <a:lnTo>
                  <a:pt x="139286" y="0"/>
                </a:lnTo>
                <a:lnTo>
                  <a:pt x="139286" y="2272958"/>
                </a:lnTo>
                <a:lnTo>
                  <a:pt x="0" y="239995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fr-FR" sz="1350" dirty="0">
              <a:solidFill>
                <a:prstClr val="white"/>
              </a:solidFill>
              <a:highlight>
                <a:srgbClr val="16B4BC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680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méthodologie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22FA7F0C-2C61-49ED-BDE4-46E38074C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27923"/>
              </p:ext>
            </p:extLst>
          </p:nvPr>
        </p:nvGraphicFramePr>
        <p:xfrm>
          <a:off x="904082" y="1480897"/>
          <a:ext cx="8527298" cy="4505655"/>
        </p:xfrm>
        <a:graphic>
          <a:graphicData uri="http://schemas.openxmlformats.org/drawingml/2006/table">
            <a:tbl>
              <a:tblPr firstRow="1" bandRow="1"/>
              <a:tblGrid>
                <a:gridCol w="8527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448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fr-FR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2182" marB="421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208">
                <a:tc>
                  <a:txBody>
                    <a:bodyPr/>
                    <a:lstStyle/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Les réponses ont été recueillies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fr-F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février au 1</a:t>
                      </a:r>
                      <a:r>
                        <a:rPr kumimoji="0" lang="fr-F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mars 2021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 secrétariat d’Etat chargé des personnes handicapées, via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lien dédié au questionnaire de la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consultation, accessible sur le site handicap.gouv.fr</a:t>
                      </a:r>
                      <a:r>
                        <a:rPr kumimoji="0" lang="fr-F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 traitement des données issues de cette consultation a été réalisé par </a:t>
                      </a:r>
                      <a:r>
                        <a:rPr kumimoji="0" lang="fr-FR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OpinionWay</a:t>
                      </a:r>
                      <a:r>
                        <a:rPr kumimoji="0" lang="fr-F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 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consultation a été accessible à toutes les personnes souhaitant y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répondre, qu’ils aient participé ou non au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DuoDay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2020.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4" marR="91434" marT="42182" marB="421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4" marR="91434" marT="42182" marB="421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959">
                <a:tc>
                  <a:txBody>
                    <a:bodyPr/>
                    <a:lstStyle/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5 321 contributions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ont été recueillies à cette consultation, dont 3 271 participants au DuoDay et 2 019 non participants. Soit une participation de l’ordre de 25% ce qui est un taux de retour très positif sur ce type de sondage</a:t>
                      </a:r>
                    </a:p>
                    <a:p>
                      <a:pPr marL="36195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4" marR="91434" marT="42182" marB="4218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06A0085B-BB73-48B0-8D04-4F04C91FC3D7}"/>
              </a:ext>
            </a:extLst>
          </p:cNvPr>
          <p:cNvSpPr txBox="1">
            <a:spLocks/>
          </p:cNvSpPr>
          <p:nvPr/>
        </p:nvSpPr>
        <p:spPr>
          <a:xfrm>
            <a:off x="840243" y="1629532"/>
            <a:ext cx="7112518" cy="408504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3AFB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77"/>
              <a:t> </a:t>
            </a:r>
            <a:endParaRPr lang="fr-FR" sz="1477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7560754-E201-47C8-B672-0176DAF0C67E}"/>
              </a:ext>
            </a:extLst>
          </p:cNvPr>
          <p:cNvSpPr>
            <a:spLocks noChangeAspect="1"/>
          </p:cNvSpPr>
          <p:nvPr/>
        </p:nvSpPr>
        <p:spPr>
          <a:xfrm>
            <a:off x="544687" y="4363422"/>
            <a:ext cx="648000" cy="664126"/>
          </a:xfrm>
          <a:prstGeom prst="ellipse">
            <a:avLst/>
          </a:prstGeom>
          <a:solidFill>
            <a:srgbClr val="13AF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AEFFDCC-F34F-4F1E-A1A8-0BE2D7C8AA63}"/>
              </a:ext>
            </a:extLst>
          </p:cNvPr>
          <p:cNvSpPr>
            <a:spLocks noChangeAspect="1"/>
          </p:cNvSpPr>
          <p:nvPr/>
        </p:nvSpPr>
        <p:spPr>
          <a:xfrm>
            <a:off x="517391" y="1282390"/>
            <a:ext cx="648000" cy="664126"/>
          </a:xfrm>
          <a:prstGeom prst="ellipse">
            <a:avLst/>
          </a:prstGeom>
          <a:solidFill>
            <a:srgbClr val="13AF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01-OWay\GRAPHISMES\Methodo\white-02.png">
            <a:extLst>
              <a:ext uri="{FF2B5EF4-FFF2-40B4-BE49-F238E27FC236}">
                <a16:creationId xmlns:a16="http://schemas.microsoft.com/office/drawing/2014/main" id="{B6A13DC7-4AA2-4BB9-92D4-35EB21DEA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54" y="1385453"/>
            <a:ext cx="468000" cy="479646"/>
          </a:xfrm>
          <a:prstGeom prst="rect">
            <a:avLst/>
          </a:prstGeom>
          <a:noFill/>
        </p:spPr>
      </p:pic>
      <p:pic>
        <p:nvPicPr>
          <p:cNvPr id="9" name="Picture 6" descr="D:\01-OWay\GRAPHISMES\Methodo\white-05.png">
            <a:extLst>
              <a:ext uri="{FF2B5EF4-FFF2-40B4-BE49-F238E27FC236}">
                <a16:creationId xmlns:a16="http://schemas.microsoft.com/office/drawing/2014/main" id="{50CE94C3-2DF5-45CA-A41D-BFD25961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63" y="4434573"/>
            <a:ext cx="468000" cy="47964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037" y="147163"/>
            <a:ext cx="8543925" cy="566706"/>
          </a:xfrm>
        </p:spPr>
        <p:txBody>
          <a:bodyPr/>
          <a:lstStyle/>
          <a:p>
            <a:r>
              <a:rPr lang="fr-FR" dirty="0" smtClean="0"/>
              <a:t>Toutes les régions mobilisées malgré la crise sanitaire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30215"/>
              </p:ext>
            </p:extLst>
          </p:nvPr>
        </p:nvGraphicFramePr>
        <p:xfrm>
          <a:off x="826618" y="852860"/>
          <a:ext cx="8939174" cy="4694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1177">
                  <a:extLst>
                    <a:ext uri="{9D8B030D-6E8A-4147-A177-3AD203B41FA5}">
                      <a16:colId xmlns:a16="http://schemas.microsoft.com/office/drawing/2014/main" val="2700044518"/>
                    </a:ext>
                  </a:extLst>
                </a:gridCol>
                <a:gridCol w="2991917">
                  <a:extLst>
                    <a:ext uri="{9D8B030D-6E8A-4147-A177-3AD203B41FA5}">
                      <a16:colId xmlns:a16="http://schemas.microsoft.com/office/drawing/2014/main" val="4157229929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52023843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Régions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39588"/>
                  </a:ext>
                </a:extLst>
              </a:tr>
              <a:tr h="352593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3AF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</a:rPr>
                        <a:t>Personnes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participants </a:t>
                      </a:r>
                      <a:endParaRPr lang="fr-FR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3AFB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bg1"/>
                          </a:solidFill>
                        </a:rPr>
                        <a:t>Employeurs participants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236455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Est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96035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Nouvelle Aquitaine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464926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Auvergne – Rhône-Alpes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55363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Normandie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2253366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Bourgogne - Franche - Comté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79024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Bretagne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780734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Centre-Val de Loire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73445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 de France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324210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Occitanie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00650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Hauts-de-France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01126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 de la Loire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33324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Provence - Alpes - Côte d'Azur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336361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DOM-TOM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97344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Corse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331943"/>
                  </a:ext>
                </a:extLst>
              </a:tr>
              <a:tr h="265446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réponse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8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5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6033" y="129287"/>
            <a:ext cx="8543925" cy="566706"/>
          </a:xfrm>
        </p:spPr>
        <p:txBody>
          <a:bodyPr/>
          <a:lstStyle/>
          <a:p>
            <a:r>
              <a:rPr lang="fr-FR" dirty="0" smtClean="0"/>
              <a:t>Profil des participants en situation de handicap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044175"/>
              </p:ext>
            </p:extLst>
          </p:nvPr>
        </p:nvGraphicFramePr>
        <p:xfrm>
          <a:off x="1019398" y="766014"/>
          <a:ext cx="4844970" cy="156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168">
                  <a:extLst>
                    <a:ext uri="{9D8B030D-6E8A-4147-A177-3AD203B41FA5}">
                      <a16:colId xmlns:a16="http://schemas.microsoft.com/office/drawing/2014/main" val="69546655"/>
                    </a:ext>
                  </a:extLst>
                </a:gridCol>
                <a:gridCol w="1865444">
                  <a:extLst>
                    <a:ext uri="{9D8B030D-6E8A-4147-A177-3AD203B41FA5}">
                      <a16:colId xmlns:a16="http://schemas.microsoft.com/office/drawing/2014/main" val="1907237597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4052028300"/>
                    </a:ext>
                  </a:extLst>
                </a:gridCol>
              </a:tblGrid>
              <a:tr h="333278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Âge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324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68893"/>
                  </a:ext>
                </a:extLst>
              </a:tr>
              <a:tr h="333206"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/>
                        <a:t>Moins</a:t>
                      </a:r>
                      <a:r>
                        <a:rPr lang="en-US" sz="1200" dirty="0"/>
                        <a:t> de 25 </a:t>
                      </a:r>
                      <a:r>
                        <a:rPr lang="en-US" sz="1200" dirty="0" err="1"/>
                        <a:t>ans</a:t>
                      </a:r>
                      <a:endParaRPr lang="fr-FR" sz="1200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94134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25-49 </a:t>
                      </a:r>
                      <a:r>
                        <a:rPr lang="en-US" sz="1200" dirty="0" err="1"/>
                        <a:t>ans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34574451"/>
                  </a:ext>
                </a:extLst>
              </a:tr>
              <a:tr h="274155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50-64 </a:t>
                      </a:r>
                      <a:r>
                        <a:rPr lang="en-US" sz="1200" b="1" dirty="0" err="1"/>
                        <a:t>ans</a:t>
                      </a:r>
                      <a:endParaRPr lang="fr-FR" sz="1200" b="1" dirty="0"/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25528"/>
                  </a:ext>
                </a:extLst>
              </a:tr>
              <a:tr h="333206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65 </a:t>
                      </a:r>
                      <a:r>
                        <a:rPr lang="en-US" sz="1200" dirty="0" err="1"/>
                        <a:t>ans</a:t>
                      </a:r>
                      <a:r>
                        <a:rPr lang="en-US" sz="1200" dirty="0"/>
                        <a:t> et plus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3239884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31270"/>
              </p:ext>
            </p:extLst>
          </p:nvPr>
        </p:nvGraphicFramePr>
        <p:xfrm>
          <a:off x="7000283" y="766014"/>
          <a:ext cx="3065432" cy="4839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491">
                  <a:extLst>
                    <a:ext uri="{9D8B030D-6E8A-4147-A177-3AD203B41FA5}">
                      <a16:colId xmlns:a16="http://schemas.microsoft.com/office/drawing/2014/main" val="864154455"/>
                    </a:ext>
                  </a:extLst>
                </a:gridCol>
                <a:gridCol w="1552618">
                  <a:extLst>
                    <a:ext uri="{9D8B030D-6E8A-4147-A177-3AD203B41FA5}">
                      <a16:colId xmlns:a16="http://schemas.microsoft.com/office/drawing/2014/main" val="1445592000"/>
                    </a:ext>
                  </a:extLst>
                </a:gridCol>
                <a:gridCol w="1112931">
                  <a:extLst>
                    <a:ext uri="{9D8B030D-6E8A-4147-A177-3AD203B41FA5}">
                      <a16:colId xmlns:a16="http://schemas.microsoft.com/office/drawing/2014/main" val="2340945155"/>
                    </a:ext>
                  </a:extLst>
                </a:gridCol>
                <a:gridCol w="212392">
                  <a:extLst>
                    <a:ext uri="{9D8B030D-6E8A-4147-A177-3AD203B41FA5}">
                      <a16:colId xmlns:a16="http://schemas.microsoft.com/office/drawing/2014/main" val="1595522627"/>
                    </a:ext>
                  </a:extLst>
                </a:gridCol>
              </a:tblGrid>
              <a:tr h="324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Niveau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diplôme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92413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Sous-total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Moins du bac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58975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Aucun diplôme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809012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Brevet des collèges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18514"/>
                  </a:ext>
                </a:extLst>
              </a:tr>
              <a:tr h="44438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Reconnaissance des Acquis et de l'Expérience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908811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CAP, BEP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07891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Sous-total Niveau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Bac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94352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général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23189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professionnel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910970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Sous-total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Bac +2 et plus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357522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+2, DUT, BTS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72705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+3, licence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92582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 +5, master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19998"/>
                  </a:ext>
                </a:extLst>
              </a:tr>
              <a:tr h="326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Supérieur à Bac +5, doctorat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47067"/>
                  </a:ext>
                </a:extLst>
              </a:tr>
              <a:tr h="326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réponse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92910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78909"/>
              </p:ext>
            </p:extLst>
          </p:nvPr>
        </p:nvGraphicFramePr>
        <p:xfrm>
          <a:off x="0" y="2825647"/>
          <a:ext cx="4110416" cy="3588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416">
                  <a:extLst>
                    <a:ext uri="{9D8B030D-6E8A-4147-A177-3AD203B41FA5}">
                      <a16:colId xmlns:a16="http://schemas.microsoft.com/office/drawing/2014/main" val="3441908281"/>
                    </a:ext>
                  </a:extLst>
                </a:gridCol>
              </a:tblGrid>
              <a:tr h="41229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recherche d’emploi inscrit à Pôle emploi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Cap emploi, mission locale, APEC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03526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Etudiant / en formation      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140391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Salarié                      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8880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activité                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669217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stage, en apprentissage ou en alternance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619690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Travailleur d’ESAT           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17851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Bénévole dans une association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188076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recherche d’emploi mais non inscrit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873584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Travailleur indépendant      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45700"/>
                  </a:ext>
                </a:extLst>
              </a:tr>
              <a:tr h="43927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Etudiant ou travailleur dans un établissement médico-social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022485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emploi accompagné            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91315"/>
                  </a:ext>
                </a:extLst>
              </a:tr>
              <a:tr h="273654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Salarié d’une entreprise adaptée                                              </a:t>
                      </a:r>
                    </a:p>
                  </a:txBody>
                  <a:tcPr marL="1905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26526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64522" y="4070173"/>
            <a:ext cx="11996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D74D4D"/>
                </a:solidFill>
              </a:rPr>
              <a:t>Sous-total</a:t>
            </a:r>
          </a:p>
          <a:p>
            <a:pPr algn="ctr"/>
            <a:r>
              <a:rPr lang="fr-FR" sz="1400" dirty="0">
                <a:solidFill>
                  <a:srgbClr val="D74D4D"/>
                </a:solidFill>
              </a:rPr>
              <a:t>Sans activité / En recherche d’emploi</a:t>
            </a:r>
          </a:p>
          <a:p>
            <a:pPr algn="ctr"/>
            <a:r>
              <a:rPr lang="fr-FR" sz="1400" b="1" dirty="0">
                <a:solidFill>
                  <a:srgbClr val="D74D4D"/>
                </a:solidFill>
              </a:rPr>
              <a:t>80%</a:t>
            </a:r>
          </a:p>
        </p:txBody>
      </p:sp>
      <p:graphicFrame>
        <p:nvGraphicFramePr>
          <p:cNvPr id="7" name="Graphique 28">
            <a:extLst>
              <a:ext uri="{FF2B5EF4-FFF2-40B4-BE49-F238E27FC236}">
                <a16:creationId xmlns:a16="http://schemas.microsoft.com/office/drawing/2014/main" id="{0D465813-D747-4004-A72D-7B158D4E5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593897"/>
              </p:ext>
            </p:extLst>
          </p:nvPr>
        </p:nvGraphicFramePr>
        <p:xfrm>
          <a:off x="4366811" y="2828961"/>
          <a:ext cx="2633472" cy="365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19456" y="2501647"/>
            <a:ext cx="6605624" cy="324000"/>
          </a:xfrm>
          <a:prstGeom prst="rect">
            <a:avLst/>
          </a:prstGeom>
          <a:solidFill>
            <a:srgbClr val="13AFB7"/>
          </a:solidFill>
        </p:spPr>
        <p:txBody>
          <a:bodyPr wrap="square" anchor="ctr">
            <a:spAutoFit/>
          </a:bodyPr>
          <a:lstStyle/>
          <a:p>
            <a:pPr algn="ctr"/>
            <a:endParaRPr lang="fr-FR" sz="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Situation professionnelle 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0368" y="464226"/>
            <a:ext cx="8543925" cy="566706"/>
          </a:xfrm>
        </p:spPr>
        <p:txBody>
          <a:bodyPr/>
          <a:lstStyle/>
          <a:p>
            <a:r>
              <a:rPr lang="fr-FR" dirty="0" smtClean="0"/>
              <a:t>Profil des employeurs participants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15005"/>
              </p:ext>
            </p:extLst>
          </p:nvPr>
        </p:nvGraphicFramePr>
        <p:xfrm>
          <a:off x="103138" y="1511072"/>
          <a:ext cx="3554461" cy="2848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0223">
                  <a:extLst>
                    <a:ext uri="{9D8B030D-6E8A-4147-A177-3AD203B41FA5}">
                      <a16:colId xmlns:a16="http://schemas.microsoft.com/office/drawing/2014/main" val="499770953"/>
                    </a:ext>
                  </a:extLst>
                </a:gridCol>
                <a:gridCol w="1536794">
                  <a:extLst>
                    <a:ext uri="{9D8B030D-6E8A-4147-A177-3AD203B41FA5}">
                      <a16:colId xmlns:a16="http://schemas.microsoft.com/office/drawing/2014/main" val="2205323460"/>
                    </a:ext>
                  </a:extLst>
                </a:gridCol>
                <a:gridCol w="297444">
                  <a:extLst>
                    <a:ext uri="{9D8B030D-6E8A-4147-A177-3AD203B41FA5}">
                      <a16:colId xmlns:a16="http://schemas.microsoft.com/office/drawing/2014/main" val="3794186716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b="1" noProof="0" dirty="0">
                          <a:solidFill>
                            <a:schemeClr val="bg1"/>
                          </a:solidFill>
                        </a:rPr>
                        <a:t>Taille de </a:t>
                      </a:r>
                      <a:r>
                        <a:rPr lang="fr-FR" sz="1600" b="1" noProof="0" dirty="0" smtClean="0">
                          <a:solidFill>
                            <a:schemeClr val="bg1"/>
                          </a:solidFill>
                        </a:rPr>
                        <a:t>l’employeur </a:t>
                      </a:r>
                      <a:endParaRPr lang="fr-FR" sz="16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3AF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67132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fr-FR" sz="1400" noProof="0" dirty="0"/>
                        <a:t>Moins de 10 salariés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622616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fr-FR" sz="1400" b="1" noProof="0" dirty="0"/>
                        <a:t>10 à 49 salariés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0837596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en-US" sz="1400" b="1" noProof="0" dirty="0"/>
                        <a:t>50 à 249 salaries</a:t>
                      </a:r>
                      <a:endParaRPr lang="fr-FR" sz="1400" b="1" noProof="0" dirty="0"/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283005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/>
                        <a:t>250 à 999 salaries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2635611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/>
                        <a:t>1000 à 4999 salaries</a:t>
                      </a:r>
                      <a:endParaRPr lang="fr-FR" sz="1400" noProof="0" dirty="0"/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88452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/>
                        <a:t>5000 salaries et plus</a:t>
                      </a:r>
                      <a:endParaRPr lang="fr-FR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75445298"/>
                  </a:ext>
                </a:extLst>
              </a:tr>
              <a:tr h="355464">
                <a:tc>
                  <a:txBody>
                    <a:bodyPr/>
                    <a:lstStyle/>
                    <a:p>
                      <a:pPr algn="r"/>
                      <a:r>
                        <a:rPr lang="en-US" sz="1400" noProof="0" dirty="0"/>
                        <a:t>Non </a:t>
                      </a:r>
                      <a:r>
                        <a:rPr lang="en-US" sz="1400" noProof="0" dirty="0" err="1"/>
                        <a:t>réponse</a:t>
                      </a:r>
                      <a:endParaRPr lang="fr-FR" sz="1400" noProof="0" dirty="0"/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350" marR="6350" marT="6350" marB="0" anchor="ctr"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391061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0215"/>
              </p:ext>
            </p:extLst>
          </p:nvPr>
        </p:nvGraphicFramePr>
        <p:xfrm>
          <a:off x="3907040" y="1894636"/>
          <a:ext cx="2859519" cy="406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519">
                  <a:extLst>
                    <a:ext uri="{9D8B030D-6E8A-4147-A177-3AD203B41FA5}">
                      <a16:colId xmlns:a16="http://schemas.microsoft.com/office/drawing/2014/main" val="4135630474"/>
                    </a:ext>
                  </a:extLst>
                </a:gridCol>
              </a:tblGrid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 publique / Collectivités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11569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Milieu associatif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520467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Santé / Services à la personne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208435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997067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Commerce / Artisanat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615603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 distribution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775232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Informatique / Télécommunications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35069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Transports / Logistique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26575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Espaces verts / Agriculture / Pêche / Soins aux animaux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608551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Banque / Assurance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528593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Hôtellerie / Restauration / Tourisme / Animation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333592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Bâtiment / Travaux Publics (BTP)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464030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services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070130"/>
                  </a:ext>
                </a:extLst>
              </a:tr>
              <a:tr h="266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réponse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278266"/>
                  </a:ext>
                </a:extLst>
              </a:tr>
            </a:tbl>
          </a:graphicData>
        </a:graphic>
      </p:graphicFrame>
      <p:graphicFrame>
        <p:nvGraphicFramePr>
          <p:cNvPr id="5" name="Graphique 28">
            <a:extLst>
              <a:ext uri="{FF2B5EF4-FFF2-40B4-BE49-F238E27FC236}">
                <a16:creationId xmlns:a16="http://schemas.microsoft.com/office/drawing/2014/main" id="{1BAC36DF-7B1D-415D-87EC-E169F8445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809442"/>
              </p:ext>
            </p:extLst>
          </p:nvPr>
        </p:nvGraphicFramePr>
        <p:xfrm>
          <a:off x="6989672" y="1828800"/>
          <a:ext cx="2904135" cy="406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016045" y="1504800"/>
            <a:ext cx="4425694" cy="324000"/>
          </a:xfrm>
          <a:prstGeom prst="rect">
            <a:avLst/>
          </a:prstGeom>
          <a:solidFill>
            <a:srgbClr val="13AFB7"/>
          </a:solidFill>
        </p:spPr>
        <p:txBody>
          <a:bodyPr wrap="square" anchor="ctr">
            <a:spAutoFit/>
          </a:bodyPr>
          <a:lstStyle/>
          <a:p>
            <a:pPr algn="ctr"/>
            <a:endParaRPr lang="fr-FR" sz="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Secteur d’activité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602" y="2857830"/>
            <a:ext cx="2183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D74D4D"/>
                </a:solidFill>
              </a:rPr>
              <a:t>S</a:t>
            </a:r>
            <a:r>
              <a:rPr lang="fr-FR" sz="1600" dirty="0" smtClean="0">
                <a:solidFill>
                  <a:srgbClr val="D74D4D"/>
                </a:solidFill>
              </a:rPr>
              <a:t>ecteur privé majoritaire mais une présence du secteur public supérieure à la part des emplois publics (36% contre 20%)</a:t>
            </a:r>
            <a:endParaRPr lang="fr-FR" sz="1600" dirty="0">
              <a:solidFill>
                <a:srgbClr val="D7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9F59-0F6C-4DA5-B8AC-BA61A85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60" y="286152"/>
            <a:ext cx="8913440" cy="566706"/>
          </a:xfrm>
        </p:spPr>
        <p:txBody>
          <a:bodyPr/>
          <a:lstStyle/>
          <a:p>
            <a:r>
              <a:rPr lang="fr-FR" sz="2600" dirty="0" smtClean="0"/>
              <a:t>Un </a:t>
            </a:r>
            <a:r>
              <a:rPr lang="fr-FR" sz="2600" dirty="0" err="1" smtClean="0"/>
              <a:t>DuoDay</a:t>
            </a:r>
            <a:r>
              <a:rPr lang="fr-FR" sz="2600" dirty="0" smtClean="0"/>
              <a:t> 2020 qui a du s’adapter à la situation sanitaire,</a:t>
            </a:r>
            <a:br>
              <a:rPr lang="fr-FR" sz="2600" dirty="0" smtClean="0"/>
            </a:br>
            <a:r>
              <a:rPr lang="fr-FR" sz="2600" dirty="0" smtClean="0"/>
              <a:t>même si le plus souvent le présentiel a pu être maintenu</a:t>
            </a:r>
            <a:endParaRPr lang="fr-FR" sz="2600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B6C388BE-6E8A-4543-A1AD-583672F1B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0386" y="1499951"/>
            <a:ext cx="7705228" cy="431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Quel(s) format(s) avez-vous adopté pour le </a:t>
            </a:r>
            <a:r>
              <a:rPr lang="fr-FR" dirty="0" err="1"/>
              <a:t>DuoDay</a:t>
            </a:r>
            <a:r>
              <a:rPr lang="fr-FR" dirty="0"/>
              <a:t> 2020 </a:t>
            </a:r>
            <a:r>
              <a:rPr lang="fr-FR" dirty="0" smtClean="0"/>
              <a:t>?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F9E8CB74-C108-4BE8-851D-0972D047FFF3}"/>
              </a:ext>
            </a:extLst>
          </p:cNvPr>
          <p:cNvGraphicFramePr/>
          <p:nvPr>
            <p:custDataLst>
              <p:custData r:id="rId1"/>
              <p:tags r:id="rId2"/>
            </p:custDataLst>
            <p:extLst>
              <p:ext uri="{D42A27DB-BD31-4B8C-83A1-F6EECF244321}">
                <p14:modId xmlns:p14="http://schemas.microsoft.com/office/powerpoint/2010/main" val="2708414556"/>
              </p:ext>
            </p:extLst>
          </p:nvPr>
        </p:nvGraphicFramePr>
        <p:xfrm>
          <a:off x="814369" y="1612184"/>
          <a:ext cx="8277262" cy="485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138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9F59-0F6C-4DA5-B8AC-BA61A85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60" y="286152"/>
            <a:ext cx="8913440" cy="566706"/>
          </a:xfrm>
        </p:spPr>
        <p:txBody>
          <a:bodyPr/>
          <a:lstStyle/>
          <a:p>
            <a:r>
              <a:rPr lang="fr-FR" sz="2600" dirty="0"/>
              <a:t>Le nombre de duos formés </a:t>
            </a:r>
            <a:r>
              <a:rPr lang="fr-FR" sz="2600" dirty="0" smtClean="0"/>
              <a:t>par les employeurs</a:t>
            </a:r>
            <a:endParaRPr lang="fr-FR" sz="26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4A5A0-C633-416C-9B40-A51DC665A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2560" y="935067"/>
            <a:ext cx="8211904" cy="425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Combien de duos ont été formés dans votre structure </a:t>
            </a:r>
            <a:r>
              <a:rPr lang="fr-FR" sz="1400" dirty="0" smtClean="0"/>
              <a:t>?</a:t>
            </a:r>
            <a:endParaRPr lang="fr-FR" sz="1400" dirty="0"/>
          </a:p>
        </p:txBody>
      </p:sp>
      <p:graphicFrame>
        <p:nvGraphicFramePr>
          <p:cNvPr id="9" name="Tableau 15">
            <a:extLst>
              <a:ext uri="{FF2B5EF4-FFF2-40B4-BE49-F238E27FC236}">
                <a16:creationId xmlns:a16="http://schemas.microsoft.com/office/drawing/2014/main" id="{8A1FF347-F75F-42A4-818E-D56EB89EDD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4640" y="1751696"/>
          <a:ext cx="1429860" cy="396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60">
                  <a:extLst>
                    <a:ext uri="{9D8B030D-6E8A-4147-A177-3AD203B41FA5}">
                      <a16:colId xmlns:a16="http://schemas.microsoft.com/office/drawing/2014/main" val="1474559719"/>
                    </a:ext>
                  </a:extLst>
                </a:gridCol>
              </a:tblGrid>
              <a:tr h="661321"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 seul duo</a:t>
                      </a:r>
                      <a:endParaRPr lang="fr-FR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02982"/>
                  </a:ext>
                </a:extLst>
              </a:tr>
              <a:tr h="6613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Entre 2 et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1308"/>
                  </a:ext>
                </a:extLst>
              </a:tr>
              <a:tr h="6613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Entre 6 et 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22997"/>
                  </a:ext>
                </a:extLst>
              </a:tr>
              <a:tr h="6613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Entre 11 et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96879"/>
                  </a:ext>
                </a:extLst>
              </a:tr>
              <a:tr h="6613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lus de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7153"/>
                  </a:ext>
                </a:extLst>
              </a:tr>
              <a:tr h="66132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 sait 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15297"/>
                  </a:ext>
                </a:extLst>
              </a:tr>
            </a:tbl>
          </a:graphicData>
        </a:graphic>
      </p:graphicFrame>
      <p:pic>
        <p:nvPicPr>
          <p:cNvPr id="19" name="Image 10">
            <a:extLst>
              <a:ext uri="{FF2B5EF4-FFF2-40B4-BE49-F238E27FC236}">
                <a16:creationId xmlns:a16="http://schemas.microsoft.com/office/drawing/2014/main" id="{FB997574-EC40-4705-A09E-B898C55BC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9" y="1271495"/>
            <a:ext cx="385741" cy="822960"/>
          </a:xfrm>
          <a:prstGeom prst="rect">
            <a:avLst/>
          </a:prstGeom>
        </p:spPr>
      </p:pic>
      <p:graphicFrame>
        <p:nvGraphicFramePr>
          <p:cNvPr id="17" name="Graphique 28">
            <a:extLst>
              <a:ext uri="{FF2B5EF4-FFF2-40B4-BE49-F238E27FC236}">
                <a16:creationId xmlns:a16="http://schemas.microsoft.com/office/drawing/2014/main" id="{E7B939B6-94EB-4CFB-BC1F-C1FA3DF55440}"/>
              </a:ext>
            </a:extLst>
          </p:cNvPr>
          <p:cNvGraphicFramePr/>
          <p:nvPr>
            <p:extLst/>
          </p:nvPr>
        </p:nvGraphicFramePr>
        <p:xfrm>
          <a:off x="3161212" y="1712164"/>
          <a:ext cx="4446547" cy="401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Accolade ouvrante 1">
            <a:extLst>
              <a:ext uri="{FF2B5EF4-FFF2-40B4-BE49-F238E27FC236}">
                <a16:creationId xmlns:a16="http://schemas.microsoft.com/office/drawing/2014/main" id="{9E40D9C8-DBC1-49EE-B3A8-37D0BF5B8A59}"/>
              </a:ext>
            </a:extLst>
          </p:cNvPr>
          <p:cNvSpPr/>
          <p:nvPr/>
        </p:nvSpPr>
        <p:spPr>
          <a:xfrm rot="10800000">
            <a:off x="6857013" y="2449493"/>
            <a:ext cx="288236" cy="1236147"/>
          </a:xfrm>
          <a:prstGeom prst="leftBrace">
            <a:avLst>
              <a:gd name="adj1" fmla="val 2500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ccolade ouvrante 1">
            <a:extLst>
              <a:ext uri="{FF2B5EF4-FFF2-40B4-BE49-F238E27FC236}">
                <a16:creationId xmlns:a16="http://schemas.microsoft.com/office/drawing/2014/main" id="{65CFD2EC-4775-4380-8949-730CFC909B0D}"/>
              </a:ext>
            </a:extLst>
          </p:cNvPr>
          <p:cNvSpPr/>
          <p:nvPr/>
        </p:nvSpPr>
        <p:spPr>
          <a:xfrm rot="10800000">
            <a:off x="6857013" y="3739522"/>
            <a:ext cx="288236" cy="1236147"/>
          </a:xfrm>
          <a:prstGeom prst="leftBrace">
            <a:avLst>
              <a:gd name="adj1" fmla="val 2500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2C9E43-E7A0-4113-909B-CD82D1D6BEEE}"/>
              </a:ext>
            </a:extLst>
          </p:cNvPr>
          <p:cNvSpPr>
            <a:spLocks noChangeAspect="1"/>
          </p:cNvSpPr>
          <p:nvPr/>
        </p:nvSpPr>
        <p:spPr>
          <a:xfrm>
            <a:off x="6833970" y="2874675"/>
            <a:ext cx="1213791" cy="38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3AFB7"/>
                </a:solidFill>
              </a:rPr>
              <a:t>44%</a:t>
            </a:r>
            <a:endParaRPr lang="fr-FR" b="1" dirty="0">
              <a:solidFill>
                <a:srgbClr val="13AFB7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240CBC-5595-4B45-9ADA-11AD230B5954}"/>
              </a:ext>
            </a:extLst>
          </p:cNvPr>
          <p:cNvSpPr>
            <a:spLocks noChangeAspect="1"/>
          </p:cNvSpPr>
          <p:nvPr/>
        </p:nvSpPr>
        <p:spPr>
          <a:xfrm>
            <a:off x="6833970" y="4163392"/>
            <a:ext cx="1213791" cy="38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87272"/>
                </a:solidFill>
              </a:rPr>
              <a:t>7%</a:t>
            </a:r>
            <a:endParaRPr lang="fr-FR" b="1" dirty="0">
              <a:solidFill>
                <a:srgbClr val="18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3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9F59-0F6C-4DA5-B8AC-BA61A853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nombre de </a:t>
            </a:r>
            <a:r>
              <a:rPr lang="fr-FR" dirty="0" smtClean="0"/>
              <a:t>participations des répondants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4A5A0-C633-416C-9B40-A51DC665A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2560" y="935067"/>
            <a:ext cx="8211904" cy="425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dirty="0"/>
              <a:t>Vous-même, en comptant l’édition 2020, combien de fois avez-vous participé au </a:t>
            </a:r>
            <a:r>
              <a:rPr lang="fr-FR" sz="1400" dirty="0" err="1"/>
              <a:t>DuoDay</a:t>
            </a:r>
            <a:r>
              <a:rPr lang="fr-FR" sz="1400" dirty="0"/>
              <a:t> </a:t>
            </a:r>
            <a:r>
              <a:rPr lang="fr-FR" sz="1400" dirty="0" smtClean="0"/>
              <a:t>?</a:t>
            </a:r>
            <a:endParaRPr lang="fr-FR" sz="1400" dirty="0"/>
          </a:p>
        </p:txBody>
      </p:sp>
      <p:graphicFrame>
        <p:nvGraphicFramePr>
          <p:cNvPr id="9" name="Tableau 15">
            <a:extLst>
              <a:ext uri="{FF2B5EF4-FFF2-40B4-BE49-F238E27FC236}">
                <a16:creationId xmlns:a16="http://schemas.microsoft.com/office/drawing/2014/main" id="{8A1FF347-F75F-42A4-818E-D56EB89EDD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3473595"/>
          <a:ext cx="1297270" cy="296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270">
                  <a:extLst>
                    <a:ext uri="{9D8B030D-6E8A-4147-A177-3AD203B41FA5}">
                      <a16:colId xmlns:a16="http://schemas.microsoft.com/office/drawing/2014/main" val="1474559719"/>
                    </a:ext>
                  </a:extLst>
                </a:gridCol>
              </a:tblGrid>
              <a:tr h="740887">
                <a:tc>
                  <a:txBody>
                    <a:bodyPr/>
                    <a:lstStyle/>
                    <a:p>
                      <a:pPr algn="r"/>
                      <a:r>
                        <a:rPr lang="fr-F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Première participation en 2020</a:t>
                      </a:r>
                      <a:endParaRPr lang="fr-FR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7105" marB="471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02982"/>
                  </a:ext>
                </a:extLst>
              </a:tr>
              <a:tr h="7408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fois</a:t>
                      </a:r>
                    </a:p>
                  </a:txBody>
                  <a:tcPr marT="47105" marB="471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1308"/>
                  </a:ext>
                </a:extLst>
              </a:tr>
              <a:tr h="7408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fois</a:t>
                      </a:r>
                    </a:p>
                  </a:txBody>
                  <a:tcPr marT="47105" marB="4710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22997"/>
                  </a:ext>
                </a:extLst>
              </a:tr>
              <a:tr h="7408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 sait pas</a:t>
                      </a:r>
                    </a:p>
                  </a:txBody>
                  <a:tcPr marT="47105" marB="471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96879"/>
                  </a:ext>
                </a:extLst>
              </a:tr>
            </a:tbl>
          </a:graphicData>
        </a:graphic>
      </p:graphicFrame>
      <p:graphicFrame>
        <p:nvGraphicFramePr>
          <p:cNvPr id="12" name="Graphique 28">
            <a:extLst>
              <a:ext uri="{FF2B5EF4-FFF2-40B4-BE49-F238E27FC236}">
                <a16:creationId xmlns:a16="http://schemas.microsoft.com/office/drawing/2014/main" id="{0D465813-D747-4004-A72D-7B158D4E50D1}"/>
              </a:ext>
            </a:extLst>
          </p:cNvPr>
          <p:cNvGraphicFramePr/>
          <p:nvPr>
            <p:extLst/>
          </p:nvPr>
        </p:nvGraphicFramePr>
        <p:xfrm>
          <a:off x="1253830" y="3468025"/>
          <a:ext cx="2126267" cy="302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phique 28">
            <a:extLst>
              <a:ext uri="{FF2B5EF4-FFF2-40B4-BE49-F238E27FC236}">
                <a16:creationId xmlns:a16="http://schemas.microsoft.com/office/drawing/2014/main" id="{E7B939B6-94EB-4CFB-BC1F-C1FA3DF55440}"/>
              </a:ext>
            </a:extLst>
          </p:cNvPr>
          <p:cNvGraphicFramePr/>
          <p:nvPr>
            <p:extLst/>
          </p:nvPr>
        </p:nvGraphicFramePr>
        <p:xfrm>
          <a:off x="5576832" y="3468025"/>
          <a:ext cx="2126265" cy="302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EB7B57B1-2FEB-4ACB-B1C5-A2836C93A1C8}"/>
              </a:ext>
            </a:extLst>
          </p:cNvPr>
          <p:cNvSpPr>
            <a:spLocks noChangeAspect="1"/>
          </p:cNvSpPr>
          <p:nvPr/>
        </p:nvSpPr>
        <p:spPr>
          <a:xfrm>
            <a:off x="6033070" y="2175212"/>
            <a:ext cx="121379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Référent </a:t>
            </a:r>
            <a:r>
              <a:rPr lang="fr-FR" sz="1200" dirty="0" smtClean="0">
                <a:solidFill>
                  <a:schemeClr val="tx1"/>
                </a:solidFill>
              </a:rPr>
              <a:t>employeur</a:t>
            </a:r>
            <a:endParaRPr lang="fr-FR" sz="1200" dirty="0">
              <a:solidFill>
                <a:schemeClr val="tx1"/>
              </a:solidFill>
            </a:endParaRPr>
          </a:p>
        </p:txBody>
      </p:sp>
      <p:graphicFrame>
        <p:nvGraphicFramePr>
          <p:cNvPr id="18" name="Graphique 28">
            <a:extLst>
              <a:ext uri="{FF2B5EF4-FFF2-40B4-BE49-F238E27FC236}">
                <a16:creationId xmlns:a16="http://schemas.microsoft.com/office/drawing/2014/main" id="{9F3205B6-665C-41AB-A187-BEB9F29E060F}"/>
              </a:ext>
            </a:extLst>
          </p:cNvPr>
          <p:cNvGraphicFramePr/>
          <p:nvPr>
            <p:extLst/>
          </p:nvPr>
        </p:nvGraphicFramePr>
        <p:xfrm>
          <a:off x="7736189" y="3468025"/>
          <a:ext cx="2126267" cy="302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5A040113-67E7-42C3-9D2B-63681994E92E}"/>
              </a:ext>
            </a:extLst>
          </p:cNvPr>
          <p:cNvSpPr>
            <a:spLocks noChangeAspect="1"/>
          </p:cNvSpPr>
          <p:nvPr/>
        </p:nvSpPr>
        <p:spPr>
          <a:xfrm>
            <a:off x="8192427" y="2175212"/>
            <a:ext cx="121379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Référent structure accompagnante 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8" name="Image 10">
            <a:extLst>
              <a:ext uri="{FF2B5EF4-FFF2-40B4-BE49-F238E27FC236}">
                <a16:creationId xmlns:a16="http://schemas.microsoft.com/office/drawing/2014/main" id="{8B59157A-EA49-481A-9932-63D20C793C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94" y="1402877"/>
            <a:ext cx="385741" cy="822960"/>
          </a:xfrm>
          <a:prstGeom prst="rect">
            <a:avLst/>
          </a:prstGeom>
        </p:spPr>
      </p:pic>
      <p:graphicFrame>
        <p:nvGraphicFramePr>
          <p:cNvPr id="31" name="Graphique 28">
            <a:extLst>
              <a:ext uri="{FF2B5EF4-FFF2-40B4-BE49-F238E27FC236}">
                <a16:creationId xmlns:a16="http://schemas.microsoft.com/office/drawing/2014/main" id="{29CF4370-FB7B-4D3C-B0A2-2A5BACBA5556}"/>
              </a:ext>
            </a:extLst>
          </p:cNvPr>
          <p:cNvGraphicFramePr/>
          <p:nvPr>
            <p:extLst/>
          </p:nvPr>
        </p:nvGraphicFramePr>
        <p:xfrm>
          <a:off x="3494005" y="3468025"/>
          <a:ext cx="2049736" cy="302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3DB7CB6A-010A-4DAB-9815-1C44C7FC059F}"/>
              </a:ext>
            </a:extLst>
          </p:cNvPr>
          <p:cNvSpPr>
            <a:spLocks noChangeAspect="1"/>
          </p:cNvSpPr>
          <p:nvPr/>
        </p:nvSpPr>
        <p:spPr>
          <a:xfrm>
            <a:off x="3873714" y="2175212"/>
            <a:ext cx="121379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Salarié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BAC429-F171-4A9B-A718-E95FFA890B36}"/>
              </a:ext>
            </a:extLst>
          </p:cNvPr>
          <p:cNvSpPr>
            <a:spLocks noChangeAspect="1"/>
          </p:cNvSpPr>
          <p:nvPr/>
        </p:nvSpPr>
        <p:spPr>
          <a:xfrm>
            <a:off x="1513373" y="2175212"/>
            <a:ext cx="160718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Participants en situation de handicap </a:t>
            </a:r>
          </a:p>
        </p:txBody>
      </p:sp>
      <p:pic>
        <p:nvPicPr>
          <p:cNvPr id="34" name="Image 8">
            <a:extLst>
              <a:ext uri="{FF2B5EF4-FFF2-40B4-BE49-F238E27FC236}">
                <a16:creationId xmlns:a16="http://schemas.microsoft.com/office/drawing/2014/main" id="{75DACD23-0EE4-4FD1-B6DA-918F20DB450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483" y="1402877"/>
            <a:ext cx="822960" cy="822960"/>
          </a:xfrm>
          <a:prstGeom prst="rect">
            <a:avLst/>
          </a:prstGeom>
        </p:spPr>
      </p:pic>
      <p:pic>
        <p:nvPicPr>
          <p:cNvPr id="35" name="Image 10">
            <a:extLst>
              <a:ext uri="{FF2B5EF4-FFF2-40B4-BE49-F238E27FC236}">
                <a16:creationId xmlns:a16="http://schemas.microsoft.com/office/drawing/2014/main" id="{49C2DA96-B52F-493A-9C66-8C34904A7E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38" y="1402877"/>
            <a:ext cx="385741" cy="822960"/>
          </a:xfrm>
          <a:prstGeom prst="rect">
            <a:avLst/>
          </a:prstGeom>
        </p:spPr>
      </p:pic>
      <p:pic>
        <p:nvPicPr>
          <p:cNvPr id="36" name="Image 10">
            <a:extLst>
              <a:ext uri="{FF2B5EF4-FFF2-40B4-BE49-F238E27FC236}">
                <a16:creationId xmlns:a16="http://schemas.microsoft.com/office/drawing/2014/main" id="{106FA73D-BD87-4744-90F1-0DA8DC6D152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51" y="1402877"/>
            <a:ext cx="385741" cy="822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B66E2F0-D788-4FA1-A2FF-870377716D46}"/>
              </a:ext>
            </a:extLst>
          </p:cNvPr>
          <p:cNvSpPr>
            <a:spLocks noChangeAspect="1"/>
          </p:cNvSpPr>
          <p:nvPr/>
        </p:nvSpPr>
        <p:spPr>
          <a:xfrm>
            <a:off x="1710067" y="2908715"/>
            <a:ext cx="1213791" cy="38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87272"/>
                </a:solidFill>
              </a:rPr>
              <a:t>14%</a:t>
            </a:r>
            <a:endParaRPr lang="fr-FR" b="1" dirty="0">
              <a:solidFill>
                <a:srgbClr val="18727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8965E2-6114-4DC7-BCD6-4906C488493B}"/>
              </a:ext>
            </a:extLst>
          </p:cNvPr>
          <p:cNvSpPr>
            <a:spLocks noChangeAspect="1"/>
          </p:cNvSpPr>
          <p:nvPr/>
        </p:nvSpPr>
        <p:spPr>
          <a:xfrm>
            <a:off x="3873714" y="2908715"/>
            <a:ext cx="1213791" cy="38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87272"/>
                </a:solidFill>
              </a:rPr>
              <a:t>33%</a:t>
            </a:r>
            <a:endParaRPr lang="fr-FR" b="1" dirty="0">
              <a:solidFill>
                <a:srgbClr val="18727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45DE10-52BF-4904-895A-C4E5834C6FA1}"/>
              </a:ext>
            </a:extLst>
          </p:cNvPr>
          <p:cNvSpPr>
            <a:spLocks noChangeAspect="1"/>
          </p:cNvSpPr>
          <p:nvPr/>
        </p:nvSpPr>
        <p:spPr>
          <a:xfrm>
            <a:off x="8192427" y="2908715"/>
            <a:ext cx="1213791" cy="38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87272"/>
                </a:solidFill>
              </a:rPr>
              <a:t>57%</a:t>
            </a:r>
            <a:endParaRPr lang="fr-FR" b="1" dirty="0">
              <a:solidFill>
                <a:srgbClr val="18727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981933-382F-4E28-B6E2-5CE76A4D4B42}"/>
              </a:ext>
            </a:extLst>
          </p:cNvPr>
          <p:cNvSpPr>
            <a:spLocks noChangeAspect="1"/>
          </p:cNvSpPr>
          <p:nvPr/>
        </p:nvSpPr>
        <p:spPr>
          <a:xfrm>
            <a:off x="-107335" y="2734056"/>
            <a:ext cx="1488079" cy="735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>
                <a:solidFill>
                  <a:srgbClr val="187272"/>
                </a:solidFill>
              </a:rPr>
              <a:t>Sous-total plusieurs participations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8A89F8-EA86-4BEC-8667-DFCD14732D24}"/>
              </a:ext>
            </a:extLst>
          </p:cNvPr>
          <p:cNvSpPr>
            <a:spLocks noChangeAspect="1"/>
          </p:cNvSpPr>
          <p:nvPr/>
        </p:nvSpPr>
        <p:spPr>
          <a:xfrm>
            <a:off x="6033068" y="2908715"/>
            <a:ext cx="1213791" cy="38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87272"/>
                </a:solidFill>
              </a:rPr>
              <a:t>44%</a:t>
            </a:r>
            <a:endParaRPr lang="fr-FR" b="1" dirty="0">
              <a:solidFill>
                <a:srgbClr val="18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9F59-0F6C-4DA5-B8AC-BA61A85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763" y="320099"/>
            <a:ext cx="8543925" cy="566706"/>
          </a:xfrm>
        </p:spPr>
        <p:txBody>
          <a:bodyPr/>
          <a:lstStyle/>
          <a:p>
            <a:r>
              <a:rPr lang="fr-FR" sz="2000" dirty="0" smtClean="0"/>
              <a:t>Des participants en situation de handicap qui souhaitent trouver un emploi, mais aussi découvrir un métier ; des employeurs qui s’ouvrent au </a:t>
            </a:r>
            <a:r>
              <a:rPr lang="fr-FR" sz="2000" dirty="0" err="1" smtClean="0"/>
              <a:t>sourcing</a:t>
            </a:r>
            <a:r>
              <a:rPr lang="fr-FR" sz="2000" dirty="0" smtClean="0"/>
              <a:t> via </a:t>
            </a:r>
            <a:r>
              <a:rPr lang="fr-FR" sz="2000" dirty="0" err="1" smtClean="0"/>
              <a:t>duoday</a:t>
            </a:r>
            <a:endParaRPr lang="fr-FR" sz="20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84A5A0-C633-416C-9B40-A51DC665A4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6730" y="1317274"/>
            <a:ext cx="3753894" cy="4259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b="1" dirty="0" smtClean="0"/>
              <a:t>Motivations des personnes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i="1" dirty="0" smtClean="0"/>
              <a:t>Plusieurs choix possibles </a:t>
            </a:r>
            <a:endParaRPr lang="fr-FR" sz="1400" i="1" dirty="0"/>
          </a:p>
        </p:txBody>
      </p:sp>
      <p:graphicFrame>
        <p:nvGraphicFramePr>
          <p:cNvPr id="24" name="Tableau 15">
            <a:extLst>
              <a:ext uri="{FF2B5EF4-FFF2-40B4-BE49-F238E27FC236}">
                <a16:creationId xmlns:a16="http://schemas.microsoft.com/office/drawing/2014/main" id="{B4B089B3-CE3F-4859-88B4-2138068A2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07671"/>
              </p:ext>
            </p:extLst>
          </p:nvPr>
        </p:nvGraphicFramePr>
        <p:xfrm>
          <a:off x="-138989" y="1903118"/>
          <a:ext cx="2946974" cy="421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974">
                  <a:extLst>
                    <a:ext uri="{9D8B030D-6E8A-4147-A177-3AD203B41FA5}">
                      <a16:colId xmlns:a16="http://schemas.microsoft.com/office/drawing/2014/main" val="1474559719"/>
                    </a:ext>
                  </a:extLst>
                </a:gridCol>
              </a:tblGrid>
              <a:tr h="7024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découvrir un métier             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402982"/>
                  </a:ext>
                </a:extLst>
              </a:tr>
              <a:tr h="7024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trouver un emploi               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1308"/>
                  </a:ext>
                </a:extLst>
              </a:tr>
              <a:tr h="7024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me faire un réseau professionnel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22997"/>
                  </a:ext>
                </a:extLst>
              </a:tr>
              <a:tr h="7024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participer à lever les idées reçues sur le handicap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096879"/>
                  </a:ext>
                </a:extLst>
              </a:tr>
              <a:tr h="7024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raisons                       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7153"/>
                  </a:ext>
                </a:extLst>
              </a:tr>
              <a:tr h="702478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sait pas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15297"/>
                  </a:ext>
                </a:extLst>
              </a:tr>
            </a:tbl>
          </a:graphicData>
        </a:graphic>
      </p:graphicFrame>
      <p:graphicFrame>
        <p:nvGraphicFramePr>
          <p:cNvPr id="28" name="Graphique 28">
            <a:extLst>
              <a:ext uri="{FF2B5EF4-FFF2-40B4-BE49-F238E27FC236}">
                <a16:creationId xmlns:a16="http://schemas.microsoft.com/office/drawing/2014/main" id="{D0760E23-6B78-4C71-B19C-7DB89AF73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685845"/>
              </p:ext>
            </p:extLst>
          </p:nvPr>
        </p:nvGraphicFramePr>
        <p:xfrm>
          <a:off x="2956063" y="1903118"/>
          <a:ext cx="2544967" cy="446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54182"/>
              </p:ext>
            </p:extLst>
          </p:nvPr>
        </p:nvGraphicFramePr>
        <p:xfrm>
          <a:off x="5000662" y="1903118"/>
          <a:ext cx="2416346" cy="421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346">
                  <a:extLst>
                    <a:ext uri="{9D8B030D-6E8A-4147-A177-3AD203B41FA5}">
                      <a16:colId xmlns:a16="http://schemas.microsoft.com/office/drawing/2014/main" val="4213307749"/>
                    </a:ext>
                  </a:extLst>
                </a:gridCol>
              </a:tblGrid>
              <a:tr h="8387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participer à lever les idées reçues sur le handicap             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329267"/>
                  </a:ext>
                </a:extLst>
              </a:tr>
              <a:tr h="8387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faire découvrir un métier                                       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286939"/>
                  </a:ext>
                </a:extLst>
              </a:tr>
              <a:tr h="8387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découvrir de nouveaux talents potentiels en pré-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sourcing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(vivier pour stage, CDD, CDI…)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955708"/>
                  </a:ext>
                </a:extLst>
              </a:tr>
              <a:tr h="8387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raisons                                                                               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32311"/>
                  </a:ext>
                </a:extLst>
              </a:tr>
              <a:tr h="8387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 sait pas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197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49595" y="1317274"/>
            <a:ext cx="3207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b="1" dirty="0">
                <a:solidFill>
                  <a:srgbClr val="13AFB7"/>
                </a:solidFill>
              </a:rPr>
              <a:t>Motivations </a:t>
            </a:r>
            <a:r>
              <a:rPr lang="fr-FR" sz="1400" b="1" dirty="0" smtClean="0">
                <a:solidFill>
                  <a:srgbClr val="13AFB7"/>
                </a:solidFill>
              </a:rPr>
              <a:t>des référents entreprises </a:t>
            </a:r>
            <a:endParaRPr lang="fr-FR" sz="1400" b="1" dirty="0">
              <a:solidFill>
                <a:srgbClr val="13AFB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i="1" dirty="0">
                <a:solidFill>
                  <a:srgbClr val="13AFB7"/>
                </a:solidFill>
              </a:rPr>
              <a:t>Plusieurs choix possibles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86" y="1909267"/>
            <a:ext cx="2102070" cy="41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9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rstPageRepor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ETHODO_CAW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5"/>
  <p:tag name="COLUMN_MAX" val="1"/>
  <p:tag name="OUTPUT_ID" val="81729744-79f7-4458-ba21-7a20f41b0ac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UMN_MAX" val="5"/>
  <p:tag name="IS_MAIN_SHAPE" val="True"/>
  <p:tag name="OUTPUT_ID" val="3764fd32-6c8f-473e-99f1-29198c8ec70b"/>
</p:tagLst>
</file>

<file path=ppt/theme/theme1.xml><?xml version="1.0" encoding="utf-8"?>
<a:theme xmlns:a="http://schemas.openxmlformats.org/drawingml/2006/main" name="1ère pag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callai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rnièr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APITRE storytll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éthodologie suite ...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éthodologie suite ...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 w h d _ c 1 2 3 < / d 2 : V a l u e > < / d 2 : K e y V a l u e O f s t r i n g a n y T y p e > < d 2 : K e y V a l u e O f s t r i n g a n y T y p e > < d 2 : K e y > V a l u e < / d 2 : K e y > < d 2 : V a l u e   i : t y p e = " d 1 : s t r i n g " > P o u r   d � c o u v r i r   u n   m � t i e r 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 w h d _ c 1 2 4 < / d 2 : V a l u e > < / d 2 : K e y V a l u e O f s t r i n g a n y T y p e > < d 2 : K e y V a l u e O f s t r i n g a n y T y p e > < d 2 : K e y > V a l u e < / d 2 : K e y > < d 2 : V a l u e   i : t y p e = " d 1 : s t r i n g " > P o u r   t r o u v e r   u n   e m p l o i 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 w h d _ c 1 2 5 < / d 2 : V a l u e > < / d 2 : K e y V a l u e O f s t r i n g a n y T y p e > < d 2 : K e y V a l u e O f s t r i n g a n y T y p e > < d 2 : K e y > V a l u e < / d 2 : K e y > < d 2 : V a l u e   i : t y p e = " d 1 : s t r i n g " > P o u r   f a i r e   t o m b e r   l e s   p r � j u g � s 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 w h d _ c 1 2 6 < / d 2 : V a l u e > < / d 2 : K e y V a l u e O f s t r i n g a n y T y p e > < d 2 : K e y V a l u e O f s t r i n g a n y T y p e > < d 2 : K e y > V a l u e < / d 2 : K e y > < d 2 : V a l u e   i : t y p e = " d 1 : s t r i n g " > A u t r e s   r a i s o n s 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 w p t _ u 4 _ q 1 7 _ c 1 2 3 _ b 1 _ x 2 < / d 2 : V a l u e > < / d 2 : K e y V a l u e O f s t r i n g a n y T y p e > < d 2 : K e y V a l u e O f s t r i n g a n y T y p e > < d 2 : K e y > V a l u e < / d 2 : K e y > < d 2 : V a l u e   i : t y p e = " d 1 : d o u b l e " > 0 . 5 9 0 7 2 9 5 2 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 w p t _ u 4 _ q 1 7 _ c 1 2 3 _ b 8 7 _ x 2 < / d 2 : V a l u e > < / d 2 : K e y V a l u e O f s t r i n g a n y T y p e > < d 2 : K e y V a l u e O f s t r i n g a n y T y p e > < d 2 : K e y > V a l u e < / d 2 : K e y > < d 2 : V a l u e   i : t y p e = " d 1 : d o u b l e " > 0 . 7 2 7 2 7 2 7 3 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 w p t _ u 4 _ q 1 7 _ c 1 2 3 _ b 9 0 _ x 2 < / d 2 : V a l u e > < / d 2 : K e y V a l u e O f s t r i n g a n y T y p e > < d 2 : K e y V a l u e O f s t r i n g a n y T y p e > < d 2 : K e y > V a l u e < / d 2 : K e y > < d 2 : V a l u e   i : t y p e = " d 1 : d o u b l e " > 0 . 6 2 7 4 8 3 4 4 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 w p t _ u 4 _ q 1 7 _ c 1 2 3 _ b 9 1 _ x 2 < / d 2 : V a l u e > < / d 2 : K e y V a l u e O f s t r i n g a n y T y p e > < d 2 : K e y V a l u e O f s t r i n g a n y T y p e > < d 2 : K e y > V a l u e < / d 2 : K e y > < d 2 : V a l u e   i : t y p e = " d 1 : d o u b l e " > 0 . 6 2 1 2 5 1 6 3 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 w p t _ u 4 _ q 1 7 _ c 1 2 3 _ b 9 2 _ x 2 < / d 2 : V a l u e > < / d 2 : K e y V a l u e O f s t r i n g a n y T y p e > < d 2 : K e y V a l u e O f s t r i n g a n y T y p e > < d 2 : K e y > V a l u e < / d 2 : K e y > < d 2 : V a l u e   i : t y p e = " d 1 : d o u b l e " > 0 . 5 2 9 2 2 5 9 1 < / d 2 : V a l u e > < / d 2 : K e y V a l u e O f s t r i n g a n y T y p e > < d 2 : K e y V a l u e O f s t r i n g a n y T y p e > < d 2 : K e y > F o r m a t t e d V a l u e < / d 2 : K e y > < d 2 : V a l u e   i : t y p e = " d 1 : s t r i n g " > 5 3 % 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 w p t _ u 4 _ q 1 7 _ c 1 2 4 _ b 1 _ x 2 < / d 2 : V a l u e > < / d 2 : K e y V a l u e O f s t r i n g a n y T y p e > < d 2 : K e y V a l u e O f s t r i n g a n y T y p e > < d 2 : K e y > V a l u e < / d 2 : K e y > < d 2 : V a l u e   i : t y p e = " d 1 : d o u b l e " > 0 . 5 6 8 8 7 0 1 6 < / d 2 : V a l u e > < / d 2 : K e y V a l u e O f s t r i n g a n y T y p e > < d 2 : K e y V a l u e O f s t r i n g a n y T y p e > < d 2 : K e y > F o r m a t t e d V a l u e < / d 2 : K e y > < d 2 : V a l u e   i : t y p e = " d 1 : s t r i n g " > 5 7 % 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 w p t _ u 4 _ q 1 7 _ c 1 2 4 _ b 8 7 _ x 2 < / d 2 : V a l u e > < / d 2 : K e y V a l u e O f s t r i n g a n y T y p e > < d 2 : K e y V a l u e O f s t r i n g a n y T y p e > < d 2 : K e y > V a l u e < / d 2 : K e y > < d 2 : V a l u e   i : t y p e = " d 1 : d o u b l e " > 0 . 3 6 8 9 8 3 9 6 < / d 2 : V a l u e > < / d 2 : K e y V a l u e O f s t r i n g a n y T y p e > < d 2 : K e y V a l u e O f s t r i n g a n y T y p e > < d 2 : K e y > F o r m a t t e d V a l u e < / d 2 : K e y > < d 2 : V a l u e   i : t y p e = " d 1 : s t r i n g " > 3 7 % 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 w p t _ u 4 _ q 1 7 _ c 1 2 4 _ b 9 0 _ x 2 < / d 2 : V a l u e > < / d 2 : K e y V a l u e O f s t r i n g a n y T y p e > < d 2 : K e y V a l u e O f s t r i n g a n y T y p e > < d 2 : K e y > V a l u e < / d 2 : K e y > < d 2 : V a l u e   i : t y p e = " d 1 : d o u b l e " > 0 . 4 9 8 3 4 4 3 7 < / d 2 : V a l u e > < / d 2 : K e y V a l u e O f s t r i n g a n y T y p e > < d 2 : K e y V a l u e O f s t r i n g a n y T y p e > < d 2 : K e y > F o r m a t t e d V a l u e < / d 2 : K e y > < d 2 : V a l u e   i : t y p e = " d 1 : s t r i n g " > 5 0 % 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 w p t _ u 4 _ q 1 7 _ c 1 2 4 _ b 9 1 _ x 2 < / d 2 : V a l u e > < / d 2 : K e y V a l u e O f s t r i n g a n y T y p e > < d 2 : K e y V a l u e O f s t r i n g a n y T y p e > < d 2 : K e y > V a l u e < / d 2 : K e y > < d 2 : V a l u e   i : t y p e = " d 1 : d o u b l e " > 0 . 5 5 9 9 7 3 9 2 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 w p t _ u 4 _ q 1 7 _ c 1 2 4 _ b 9 2 _ x 2 < / d 2 : V a l u e > < / d 2 : K e y V a l u e O f s t r i n g a n y T y p e > < d 2 : K e y V a l u e O f s t r i n g a n y T y p e > < d 2 : K e y > V a l u e < / d 2 : K e y > < d 2 : V a l u e   i : t y p e = " d 1 : d o u b l e " > 0 . 6 3 1 9 1 1 5 3 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 w p t _ u 4 _ q 1 7 _ c 1 2 5 _ b 1 _ x 2 < / d 2 : V a l u e > < / d 2 : K e y V a l u e O f s t r i n g a n y T y p e > < d 2 : K e y V a l u e O f s t r i n g a n y T y p e > < d 2 : K e y > V a l u e < / d 2 : K e y > < d 2 : V a l u e   i : t y p e = " d 1 : d o u b l e " > 0 . 2 8 8 6 4 8 9 3 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 w p t _ u 4 _ q 1 7 _ c 1 2 5 _ b 8 7 _ x 2 < / d 2 : V a l u e > < / d 2 : K e y V a l u e O f s t r i n g a n y T y p e > < d 2 : K e y V a l u e O f s t r i n g a n y T y p e > < d 2 : K e y > V a l u e < / d 2 : K e y > < d 2 : V a l u e   i : t y p e = " d 1 : d o u b l e " > 0 . 2 8 3 4 2 2 4 6 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 w p t _ u 4 _ q 1 7 _ c 1 2 5 _ b 9 0 _ x 2 < / d 2 : V a l u e > < / d 2 : K e y V a l u e O f s t r i n g a n y T y p e > < d 2 : K e y V a l u e O f s t r i n g a n y T y p e > < d 2 : K e y > V a l u e < / d 2 : K e y > < d 2 : V a l u e   i : t y p e = " d 1 : d o u b l e " > 0 . 2 8 4 7 6 8 2 1 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 w p t _ u 4 _ q 1 7 _ c 1 2 5 _ b 9 1 _ x 2 < / d 2 : V a l u e > < / d 2 : K e y V a l u e O f s t r i n g a n y T y p e > < d 2 : K e y V a l u e O f s t r i n g a n y T y p e > < d 2 : K e y > V a l u e < / d 2 : K e y > < d 2 : V a l u e   i : t y p e = " d 1 : d o u b l e " > 0 . 2 9 0 7 4 3 1 6 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 w p t _ u 4 _ q 1 7 _ c 1 2 5 _ b 9 2 _ x 2 < / d 2 : V a l u e > < / d 2 : K e y V a l u e O f s t r i n g a n y T y p e > < d 2 : K e y V a l u e O f s t r i n g a n y T y p e > < d 2 : K e y > V a l u e < / d 2 : K e y > < d 2 : V a l u e   i : t y p e = " d 1 : d o u b l e " > 0 . 2 9 0 6 7 9 3 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 w p t _ u 4 _ q 1 7 _ c 1 2 6 _ b 1 _ x 2 < / d 2 : V a l u e > < / d 2 : K e y V a l u e O f s t r i n g a n y T y p e > < d 2 : K e y V a l u e O f s t r i n g a n y T y p e > < d 2 : K e y > V a l u e < / d 2 : K e y > < d 2 : V a l u e   i : t y p e = " d 1 : d o u b l e " > 0 . 1 0 1 9 2 2 5 7 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 w p t _ u 4 _ q 1 7 _ c 1 2 6 _ b 8 7 _ x 2 < / d 2 : V a l u e > < / d 2 : K e y V a l u e O f s t r i n g a n y T y p e > < d 2 : K e y V a l u e O f s t r i n g a n y T y p e > < d 2 : K e y > V a l u e < / d 2 : K e y > < d 2 : V a l u e   i : t y p e = " d 1 : d o u b l e " > 0 . 1 2 8 3 4 2 2 5 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 w p t _ u 4 _ q 1 7 _ c 1 2 6 _ b 9 0 _ x 2 < / d 2 : V a l u e > < / d 2 : K e y V a l u e O f s t r i n g a n y T y p e > < d 2 : K e y V a l u e O f s t r i n g a n y T y p e > < d 2 : K e y > V a l u e < / d 2 : K e y > < d 2 : V a l u e   i : t y p e = " d 1 : d o u b l e " > 0 . 1 2 4 1 7 2 1 9 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 w p t _ u 4 _ q 1 7 _ c 1 2 6 _ b 9 1 _ x 2 < / d 2 : V a l u e > < / d 2 : K e y V a l u e O f s t r i n g a n y T y p e > < d 2 : K e y V a l u e O f s t r i n g a n y T y p e > < d 2 : K e y > V a l u e < / d 2 : K e y > < d 2 : V a l u e   i : t y p e = " d 1 : d o u b l e " > 0 . 1 0 6 2 5 8 1 5 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 w p t _ u 4 _ q 1 7 _ c 1 2 6 _ b 9 2 _ x 2 < / d 2 : V a l u e > < / d 2 : K e y V a l u e O f s t r i n g a n y T y p e > < d 2 : K e y V a l u e O f s t r i n g a n y T y p e > < d 2 : K e y > V a l u e < / d 2 : K e y > < d 2 : V a l u e   i : t y p e = " d 1 : d o u b l e " > 0 . 0 8 6 8 8 7 8 4 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0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 w h d _ c 7 2 < / d 2 : V a l u e > < / d 2 : K e y V a l u e O f s t r i n g a n y T y p e > < d 2 : K e y V a l u e O f s t r i n g a n y T y p e > < d 2 : K e y > V a l u e < / d 2 : K e y > < d 2 : V a l u e   i : t y p e = " d 1 : s t r i n g " > S T   A u c u n 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 w h d _ c 7 4 < / d 2 : V a l u e > < / d 2 : K e y V a l u e O f s t r i n g a n y T y p e > < d 2 : K e y V a l u e O f s t r i n g a n y T y p e > < d 2 : K e y > V a l u e < / d 2 : K e y > < d 2 : V a l u e   i : t y p e = " d 1 : s t r i n g " > S T   1   o u  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 w h d _ c 7 5 < / d 2 : V a l u e > < / d 2 : K e y V a l u e O f s t r i n g a n y T y p e > < d 2 : K e y V a l u e O f s t r i n g a n y T y p e > < d 2 : K e y > V a l u e < / d 2 : K e y > < d 2 : V a l u e   i : t y p e = " d 1 : s t r i n g " > S T   3   o u  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 w h d _ c 7 7 < / d 2 : V a l u e > < / d 2 : K e y V a l u e O f s t r i n g a n y T y p e > < d 2 : K e y V a l u e O f s t r i n g a n y T y p e > < d 2 : K e y > V a l u e < / d 2 : K e y > < d 2 : V a l u e   i : t y p e = " d 1 : s t r i n g " > S T   5   �  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 w h d _ c 7 9 < / d 2 : V a l u e > < / d 2 : K e y V a l u e O f s t r i n g a n y T y p e > < d 2 : K e y V a l u e O f s t r i n g a n y T y p e > < d 2 : K e y > V a l u e < / d 2 : K e y > < d 2 : V a l u e   i : t y p e = " d 1 : s t r i n g " > S T   1 0   o u   p l u s 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 w h d _ c 8 1 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 w p t _ u 3 _ q 1 0 _ c 7 2 _ b 1 _ x 2 < / d 2 : V a l u e > < / d 2 : K e y V a l u e O f s t r i n g a n y T y p e > < d 2 : K e y V a l u e O f s t r i n g a n y T y p e > < d 2 : K e y > V a l u e < / d 2 : K e y > < d 2 : V a l u e   i : t y p e = " d 1 : d o u b l e " > 0 . 0 4 1 8 2 5 1 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 w p t _ u 3 _ q 1 0 _ c 7 2 _ b 1 0 _ x 2 < / d 2 : V a l u e > < / d 2 : K e y V a l u e O f s t r i n g a n y T y p e > < d 2 : K e y V a l u e O f s t r i n g a n y T y p e > < d 2 : K e y > V a l u e < / d 2 : K e y > < d 2 : V a l u e   i : t y p e = " d 1 : d o u b l e " > 0 . 0 5 3 3 3 3 3 3 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 w p t _ u 3 _ q 1 0 _ c 7 2 _ b 1 2 _ x 2 < / d 2 : V a l u e > < / d 2 : K e y V a l u e O f s t r i n g a n y T y p e > < d 2 : K e y V a l u e O f s t r i n g a n y T y p e > < d 2 : K e y > V a l u e < / d 2 : K e y > < d 2 : V a l u e   i : t y p e = " d 1 : d o u b l e " > 0 . 0 4 8 2 7 5 8 6 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 w p t _ u 3 _ q 1 0 _ c 7 2 _ b 1 3 _ x 2 < / d 2 : V a l u e > < / d 2 : K e y V a l u e O f s t r i n g a n y T y p e > < d 2 : K e y V a l u e O f s t r i n g a n y T y p e > < d 2 : K e y > V a l u e < / d 2 : K e y > < d 2 : V a l u e   i : t y p e = " d 1 : d o u b l e " > 0 . 0 2 7 7 7 7 7 8 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 w p t _ u 3 _ q 1 0 _ c 7 2 _ b 1 4 _ x 2 < / d 2 : V a l u e > < / d 2 : K e y V a l u e O f s t r i n g a n y T y p e > < d 2 : K e y V a l u e O f s t r i n g a n y T y p e > < d 2 : K e y > V a l u e < / d 2 : K e y > < d 2 : V a l u e   i : t y p e = " d 1 : d o u b l e " > 0 . 0 4 9 7 6 3 0 3 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 w p t _ u 3 _ q 1 0 _ c 7 2 _ b 1 5 _ x 2 < / d 2 : V a l u e > < / d 2 : K e y V a l u e O f s t r i n g a n y T y p e > < d 2 : K e y V a l u e O f s t r i n g a n y T y p e > < d 2 : K e y > V a l u e < / d 2 : K e y > < d 2 : V a l u e   i : t y p e = " d 1 : d o u b l e " > 0 . 0 3 6 2 3 1 8 8 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 w p t _ u 3 _ q 1 0 _ c 7 2 _ b 1 7 _ x 2 < / d 2 : V a l u e > < / d 2 : K e y V a l u e O f s t r i n g a n y T y p e > < d 2 : K e y V a l u e O f s t r i n g a n y T y p e > < d 2 : K e y > V a l u e < / d 2 : K e y > < d 2 : V a l u e   i : t y p e = " d 1 : d o u b l e " > 0 . 0 3 2 9 6 7 0 3 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 w p t _ u 3 _ q 1 0 _ c 7 2 _ b 2 2 _ x 2 < / d 2 : V a l u e > < / d 2 : K e y V a l u e O f s t r i n g a n y T y p e > < d 2 : K e y V a l u e O f s t r i n g a n y T y p e > < d 2 : K e y > V a l u e < / d 2 : K e y > < d 2 : V a l u e   i : t y p e = " d 1 : d o u b l e " > 0 . 0 4 2 7 4 4 6 6 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 w p t _ u 3 _ q 1 0 _ c 7 2 _ b 2 9 _ x 2 < / d 2 : V a l u e > < / d 2 : K e y V a l u e O f s t r i n g a n y T y p e > < d 2 : K e y V a l u e O f s t r i n g a n y T y p e > < d 2 : K e y > V a l u e < / d 2 : K e y > < d 2 : V a l u e   i : t y p e = " d 1 : d o u b l e " > 0 . 0 3 2 1 4 2 8 6 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 w p t _ u 3 _ q 1 0 _ c 7 2 _ b 3 2 _ x 2 < / d 2 : V a l u e > < / d 2 : K e y V a l u e O f s t r i n g a n y T y p e > < d 2 : K e y V a l u e O f s t r i n g a n y T y p e > < d 2 : K e y > V a l u e < / d 2 : K e y > < d 2 : V a l u e   i : t y p e = " d 1 : d o u b l e " > 0 . 0 4 3 9 8 8 2 7 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 w p t _ u 3 _ q 1 0 _ c 7 2 _ b 3 7 _ x 2 < / d 2 : V a l u e > < / d 2 : K e y V a l u e O f s t r i n g a n y T y p e > < d 2 : K e y V a l u e O f s t r i n g a n y T y p e > < d 2 : K e y > V a l u e < / d 2 : K e y > < d 2 : V a l u e   i : t y p e = " d 1 : d o u b l e " > 0 . 0 5 0 3 7 3 1 3 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 w p t _ u 3 _ q 1 0 _ c 7 4 _ b 1 _ x 2 < / d 2 : V a l u e > < / d 2 : K e y V a l u e O f s t r i n g a n y T y p e > < d 2 : K e y V a l u e O f s t r i n g a n y T y p e > < d 2 : K e y > V a l u e < / d 2 : K e y > < d 2 : V a l u e   i : t y p e = " d 1 : d o u b l e " > 0 . 5 9 6 6 1 2 5 1 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 w p t _ u 3 _ q 1 0 _ c 7 4 _ b 1 0 _ x 2 < / d 2 : V a l u e > < / d 2 : K e y V a l u e O f s t r i n g a n y T y p e > < d 2 : K e y V a l u e O f s t r i n g a n y T y p e > < d 2 : K e y > V a l u e < / d 2 : K e y > < d 2 : V a l u e   i : t y p e = " d 1 : d o u b l e " > 0 . 4 5 5 5 5 5 5 6 < / d 2 : V a l u e > < / d 2 : K e y V a l u e O f s t r i n g a n y T y p e > < d 2 : K e y V a l u e O f s t r i n g a n y T y p e > < d 2 : K e y > F o r m a t t e d V a l u e < / d 2 : K e y > < d 2 : V a l u e   i : t y p e = " d 1 : s t r i n g " > 4 6 % 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 w p t _ u 3 _ q 1 0 _ c 7 4 _ b 1 2 _ x 2 < / d 2 : V a l u e > < / d 2 : K e y V a l u e O f s t r i n g a n y T y p e > < d 2 : K e y V a l u e O f s t r i n g a n y T y p e > < d 2 : K e y > V a l u e < / d 2 : K e y > < d 2 : V a l u e   i : t y p e = " d 1 : d o u b l e " > 0 . 6 2 4 8 2 7 5 9 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 w p t _ u 3 _ q 1 0 _ c 7 4 _ b 1 3 _ x 2 < / d 2 : V a l u e > < / d 2 : K e y V a l u e O f s t r i n g a n y T y p e > < d 2 : K e y V a l u e O f s t r i n g a n y T y p e > < d 2 : K e y > V a l u e < / d 2 : K e y > < d 2 : V a l u e   i : t y p e = " d 1 : d o u b l e " > 0 . 6 4 8 1 4 8 1 5 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 w p t _ u 3 _ q 1 0 _ c 7 4 _ b 1 4 _ x 2 < / d 2 : V a l u e > < / d 2 : K e y V a l u e O f s t r i n g a n y T y p e > < d 2 : K e y V a l u e O f s t r i n g a n y T y p e > < d 2 : K e y > V a l u e < / d 2 : K e y > < d 2 : V a l u e   i : t y p e = " d 1 : d o u b l e " > 0 . 5 9 2 4 1 7 0 6 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 w p t _ u 3 _ q 1 0 _ c 7 4 _ b 1 5 _ x 2 < / d 2 : V a l u e > < / d 2 : K e y V a l u e O f s t r i n g a n y T y p e > < d 2 : K e y V a l u e O f s t r i n g a n y T y p e > < d 2 : K e y > V a l u e < / d 2 : K e y > < d 2 : V a l u e   i : t y p e = " d 1 : d o u b l e " > 0 . 6 2 7 5 3 6 2 3 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 w p t _ u 3 _ q 1 0 _ c 7 4 _ b 1 7 _ x 2 < / d 2 : V a l u e > < / d 2 : K e y V a l u e O f s t r i n g a n y T y p e > < d 2 : K e y V a l u e O f s t r i n g a n y T y p e > < d 2 : K e y > V a l u e < / d 2 : K e y > < d 2 : V a l u e   i : t y p e = " d 1 : d o u b l e " > 0 . 7 4 1 7 5 8 2 4 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 w p t _ u 3 _ q 1 0 _ c 7 4 _ b 2 2 _ x 2 < / d 2 : V a l u e > < / d 2 : K e y V a l u e O f s t r i n g a n y T y p e > < d 2 : K e y V a l u e O f s t r i n g a n y T y p e > < d 2 : K e y > V a l u e < / d 2 : K e y > < d 2 : V a l u e   i : t y p e = " d 1 : d o u b l e " > 0 . 5 8 7 9 2 6 5 1 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 w p t _ u 3 _ q 1 0 _ c 7 4 _ b 2 9 _ x 2 < / d 2 : V a l u e > < / d 2 : K e y V a l u e O f s t r i n g a n y T y p e > < d 2 : K e y V a l u e O f s t r i n g a n y T y p e > < d 2 : K e y > V a l u e < / d 2 : K e y > < d 2 : V a l u e   i : t y p e = " d 1 : d o u b l e " > 0 . 6 8 5 7 1 4 2 9 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 w p t _ u 3 _ q 1 0 _ c 7 4 _ b 3 2 _ x 2 < / d 2 : V a l u e > < / d 2 : K e y V a l u e O f s t r i n g a n y T y p e > < d 2 : K e y V a l u e O f s t r i n g a n y T y p e > < d 2 : K e y > V a l u e < / d 2 : K e y > < d 2 : V a l u e   i : t y p e = " d 1 : d o u b l e " > 0 . 5 7 6 4 5 5 8 < / d 2 : V a l u e > < / d 2 : K e y V a l u e O f s t r i n g a n y T y p e > < d 2 : K e y V a l u e O f s t r i n g a n y T y p e > < d 2 : K e y > F o r m a t t e d V a l u e < / d 2 : K e y > < d 2 : V a l u e   i : t y p e = " d 1 : s t r i n g " > 5 8 % 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 w p t _ u 3 _ q 1 0 _ c 7 4 _ b 3 7 _ x 2 < / d 2 : V a l u e > < / d 2 : K e y V a l u e O f s t r i n g a n y T y p e > < d 2 : K e y V a l u e O f s t r i n g a n y T y p e > < d 2 : K e y > V a l u e < / d 2 : K e y > < d 2 : V a l u e   i : t y p e = " d 1 : d o u b l e " > 0 . 5 4 7 5 7 4 6 3 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 w p t _ u 3 _ q 1 0 _ c 7 5 _ b 1 _ x 2 < / d 2 : V a l u e > < / d 2 : K e y V a l u e O f s t r i n g a n y T y p e > < d 2 : K e y V a l u e O f s t r i n g a n y T y p e > < d 2 : K e y > V a l u e < / d 2 : K e y > < d 2 : V a l u e   i : t y p e = " d 1 : d o u b l e " > 0 . 1 4 8 9 8 0 3 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 w p t _ u 3 _ q 1 0 _ c 7 5 _ b 1 0 _ x 2 < / d 2 : V a l u e > < / d 2 : K e y V a l u e O f s t r i n g a n y T y p e > < d 2 : K e y V a l u e O f s t r i n g a n y T y p e > < d 2 : K e y > V a l u e < / d 2 : K e y > < d 2 : V a l u e   i : t y p e = " d 1 : d o u b l e " > 0 . 1 8 6 6 6 6 6 7 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 w p t _ u 3 _ q 1 0 _ c 7 5 _ b 1 2 _ x 2 < / d 2 : V a l u e > < / d 2 : K e y V a l u e O f s t r i n g a n y T y p e > < d 2 : K e y V a l u e O f s t r i n g a n y T y p e > < d 2 : K e y > V a l u e < / d 2 : K e y > < d 2 : V a l u e   i : t y p e = " d 1 : d o u b l e " > 0 . 1 3 9 3 1 0 3 4 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 w p t _ u 3 _ q 1 0 _ c 7 5 _ b 1 3 _ x 2 < / d 2 : V a l u e > < / d 2 : K e y V a l u e O f s t r i n g a n y T y p e > < d 2 : K e y V a l u e O f s t r i n g a n y T y p e > < d 2 : K e y > V a l u e < / d 2 : K e y > < d 2 : V a l u e   i : t y p e = " d 1 : d o u b l e " > 0 . 1 5 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 w p t _ u 3 _ q 1 0 _ c 7 5 _ b 1 4 _ x 2 < / d 2 : V a l u e > < / d 2 : K e y V a l u e O f s t r i n g a n y T y p e > < d 2 : K e y V a l u e O f s t r i n g a n y T y p e > < d 2 : K e y > V a l u e < / d 2 : K e y > < d 2 : V a l u e   i : t y p e = " d 1 : d o u b l e " > 0 . 1 4 9 2 8 9 1 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 w p t _ u 3 _ q 1 0 _ c 7 5 _ b 1 5 _ x 2 < / d 2 : V a l u e > < / d 2 : K e y V a l u e O f s t r i n g a n y T y p e > < d 2 : K e y V a l u e O f s t r i n g a n y T y p e > < d 2 : K e y > V a l u e < / d 2 : K e y > < d 2 : V a l u e   i : t y p e = " d 1 : d o u b l e " > 0 . 1 3 4 7 8 2 6 1 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 w p t _ u 3 _ q 1 0 _ c 7 5 _ b 1 7 _ x 2 < / d 2 : V a l u e > < / d 2 : K e y V a l u e O f s t r i n g a n y T y p e > < d 2 : K e y V a l u e O f s t r i n g a n y T y p e > < d 2 : K e y > V a l u e < / d 2 : K e y > < d 2 : V a l u e   i : t y p e = " d 1 : d o u b l e " > 0 . 0 8 2 4 1 7 5 8 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 w p t _ u 3 _ q 1 0 _ c 7 5 _ b 2 2 _ x 2 < / d 2 : V a l u e > < / d 2 : K e y V a l u e O f s t r i n g a n y T y p e > < d 2 : K e y V a l u e O f s t r i n g a n y T y p e > < d 2 : K e y > V a l u e < / d 2 : K e y > < d 2 : V a l u e   i : t y p e = " d 1 : d o u b l e " > 0 . 1 5 3 7 3 0 7 8 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 w p t _ u 3 _ q 1 0 _ c 7 5 _ b 2 9 _ x 2 < / d 2 : V a l u e > < / d 2 : K e y V a l u e O f s t r i n g a n y T y p e > < d 2 : K e y V a l u e O f s t r i n g a n y T y p e > < d 2 : K e y > V a l u e < / d 2 : K e y > < d 2 : V a l u e   i : t y p e = " d 1 : d o u b l e " > 0 . 1 2 5 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 w p t _ u 3 _ q 1 0 _ c 7 5 _ b 3 2 _ x 2 < / d 2 : V a l u e > < / d 2 : K e y V a l u e O f s t r i n g a n y T y p e > < d 2 : K e y V a l u e O f s t r i n g a n y T y p e > < d 2 : K e y > V a l u e < / d 2 : K e y > < d 2 : V a l u e   i : t y p e = " d 1 : d o u b l e " > 0 . 1 5 7 1 0 0 9 6 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 w p t _ u 3 _ q 1 0 _ c 7 5 _ b 3 7 _ x 2 < / d 2 : V a l u e > < / d 2 : K e y V a l u e O f s t r i n g a n y T y p e > < d 2 : K e y V a l u e O f s t r i n g a n y T y p e > < d 2 : K e y > V a l u e < / d 2 : K e y > < d 2 : V a l u e   i : t y p e = " d 1 : d o u b l e " > 0 . 1 7 6 3 0 5 9 7 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 w p t _ u 3 _ q 1 0 _ c 7 7 _ b 1 _ x 2 < / d 2 : V a l u e > < / d 2 : K e y V a l u e O f s t r i n g a n y T y p e > < d 2 : K e y V a l u e O f s t r i n g a n y T y p e > < d 2 : K e y > V a l u e < / d 2 : K e y > < d 2 : V a l u e   i : t y p e = " d 1 : d o u b l e " > 0 . 0 9 8 5 1 3 6 5 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 w p t _ u 3 _ q 1 0 _ c 7 7 _ b 1 0 _ x 2 < / d 2 : V a l u e > < / d 2 : K e y V a l u e O f s t r i n g a n y T y p e > < d 2 : K e y V a l u e O f s t r i n g a n y T y p e > < d 2 : K e y > V a l u e < / d 2 : K e y > < d 2 : V a l u e   i : t y p e = " d 1 : d o u b l e " > 0 . 1 2 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 w p t _ u 3 _ q 1 0 _ c 7 7 _ b 1 2 _ x 2 < / d 2 : V a l u e > < / d 2 : K e y V a l u e O f s t r i n g a n y T y p e > < d 2 : K e y V a l u e O f s t r i n g a n y T y p e > < d 2 : K e y > V a l u e < / d 2 : K e y > < d 2 : V a l u e   i : t y p e = " d 1 : d o u b l e " > 0 . 0 9 9 3 1 0 3 4 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 w p t _ u 3 _ q 1 0 _ c 7 7 _ b 1 3 _ x 2 < / d 2 : V a l u e > < / d 2 : K e y V a l u e O f s t r i n g a n y T y p e > < d 2 : K e y V a l u e O f s t r i n g a n y T y p e > < d 2 : K e y > V a l u e < / d 2 : K e y > < d 2 : V a l u e   i : t y p e = " d 1 : d o u b l e " > 0 . 0 8 8 8 8 8 8 9 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 w p t _ u 3 _ q 1 0 _ c 7 7 _ b 1 4 _ x 2 < / d 2 : V a l u e > < / d 2 : K e y V a l u e O f s t r i n g a n y T y p e > < d 2 : K e y V a l u e O f s t r i n g a n y T y p e > < d 2 : K e y > V a l u e < / d 2 : K e y > < d 2 : V a l u e   i : t y p e = " d 1 : d o u b l e " > 0 . 0 9 4 7 8 6 7 3 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 w p t _ u 3 _ q 1 0 _ c 7 7 _ b 1 5 _ x 2 < / d 2 : V a l u e > < / d 2 : K e y V a l u e O f s t r i n g a n y T y p e > < d 2 : K e y V a l u e O f s t r i n g a n y T y p e > < d 2 : K e y > V a l u e < / d 2 : K e y > < d 2 : V a l u e   i : t y p e = " d 1 : d o u b l e " > 0 . 0 8 9 8 5 5 0 7 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 w p t _ u 3 _ q 1 0 _ c 7 7 _ b 1 7 _ x 2 < / d 2 : V a l u e > < / d 2 : K e y V a l u e O f s t r i n g a n y T y p e > < d 2 : K e y V a l u e O f s t r i n g a n y T y p e > < d 2 : K e y > V a l u e < / d 2 : K e y > < d 2 : V a l u e   i : t y p e = " d 1 : d o u b l e " > 0 . 0 6 5 9 3 4 0 7 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 w p t _ u 3 _ q 1 0 _ c 7 7 _ b 2 2 _ x 2 < / d 2 : V a l u e > < / d 2 : K e y V a l u e O f s t r i n g a n y T y p e > < d 2 : K e y V a l u e O f s t r i n g a n y T y p e > < d 2 : K e y > V a l u e < / d 2 : K e y > < d 2 : V a l u e   i : t y p e = " d 1 : d o u b l e " > 0 . 1 0 0 1 1 2 4 9 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 w p t _ u 3 _ q 1 0 _ c 7 7 _ b 2 9 _ x 2 < / d 2 : V a l u e > < / d 2 : K e y V a l u e O f s t r i n g a n y T y p e > < d 2 : K e y V a l u e O f s t r i n g a n y T y p e > < d 2 : K e y > V a l u e < / d 2 : K e y > < d 2 : V a l u e   i : t y p e = " d 1 : d o u b l e " > 0 . 0 5 7 1 4 2 8 6 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 w p t _ u 3 _ q 1 0 _ c 7 7 _ b 3 2 _ x 2 < / d 2 : V a l u e > < / d 2 : K e y V a l u e O f s t r i n g a n y T y p e > < d 2 : K e y V a l u e O f s t r i n g a n y T y p e > < d 2 : K e y > V a l u e < / d 2 : K e y > < d 2 : V a l u e   i : t y p e = " d 1 : d o u b l e " > 0 . 1 0 5 1 5 2 9 1 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 w p t _ u 3 _ q 1 0 _ c 7 7 _ b 3 7 _ x 2 < / d 2 : V a l u e > < / d 2 : K e y V a l u e O f s t r i n g a n y T y p e > < d 2 : K e y V a l u e O f s t r i n g a n y T y p e > < d 2 : K e y > V a l u e < / d 2 : K e y > < d 2 : V a l u e   i : t y p e = " d 1 : d o u b l e " > 0 . 0 9 7 0 1 4 9 3 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 w p t _ u 3 _ q 1 0 _ c 7 9 _ b 1 _ x 2 < / d 2 : V a l u e > < / d 2 : K e y V a l u e O f s t r i n g a n y T y p e > < d 2 : K e y V a l u e O f s t r i n g a n y T y p e > < d 2 : K e y > V a l u e < / d 2 : K e y > < d 2 : V a l u e   i : t y p e = " d 1 : d o u b l e " > 0 . 1 0 8 5 3 7 8 5 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 w p t _ u 3 _ q 1 0 _ c 7 9 _ b 1 0 _ x 2 < / d 2 : V a l u e > < / d 2 : K e y V a l u e O f s t r i n g a n y T y p e > < d 2 : K e y V a l u e O f s t r i n g a n y T y p e > < d 2 : K e y > V a l u e < / d 2 : K e y > < d 2 : V a l u e   i : t y p e = " d 1 : d o u b l e " > 0 . 1 8 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 w p t _ u 3 _ q 1 0 _ c 7 9 _ b 1 2 _ x 2 < / d 2 : V a l u e > < / d 2 : K e y V a l u e O f s t r i n g a n y T y p e > < d 2 : K e y V a l u e O f s t r i n g a n y T y p e > < d 2 : K e y > V a l u e < / d 2 : K e y > < d 2 : V a l u e   i : t y p e = " d 1 : d o u b l e " > 0 . 0 8 4 1 3 7 9 3 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 w p t _ u 3 _ q 1 0 _ c 7 9 _ b 1 3 _ x 2 < / d 2 : V a l u e > < / d 2 : K e y V a l u e O f s t r i n g a n y T y p e > < d 2 : K e y V a l u e O f s t r i n g a n y T y p e > < d 2 : K e y > V a l u e < / d 2 : K e y > < d 2 : V a l u e   i : t y p e = " d 1 : d o u b l e " > 0 . 0 7 7 7 7 7 7 8 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 w p t _ u 3 _ q 1 0 _ c 7 9 _ b 1 4 _ x 2 < / d 2 : V a l u e > < / d 2 : K e y V a l u e O f s t r i n g a n y T y p e > < d 2 : K e y V a l u e O f s t r i n g a n y T y p e > < d 2 : K e y > V a l u e < / d 2 : K e y > < d 2 : V a l u e   i : t y p e = " d 1 : d o u b l e " > 0 . 1 0 9 0 0 4 7 4 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 w p t _ u 3 _ q 1 0 _ c 7 9 _ b 1 5 _ x 2 < / d 2 : V a l u e > < / d 2 : K e y V a l u e O f s t r i n g a n y T y p e > < d 2 : K e y V a l u e O f s t r i n g a n y T y p e > < d 2 : K e y > V a l u e < / d 2 : K e y > < d 2 : V a l u e   i : t y p e = " d 1 : d o u b l e " > 0 . 1 0 5 7 9 7 1 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 w p t _ u 3 _ q 1 0 _ c 7 9 _ b 1 7 _ x 2 < / d 2 : V a l u e > < / d 2 : K e y V a l u e O f s t r i n g a n y T y p e > < d 2 : K e y V a l u e O f s t r i n g a n y T y p e > < d 2 : K e y > V a l u e < / d 2 : K e y > < d 2 : V a l u e   i : t y p e = " d 1 : d o u b l e " > 0 . 0 6 5 9 3 4 0 7 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 w p t _ u 3 _ q 1 0 _ c 7 9 _ b 2 2 _ x 2 < / d 2 : V a l u e > < / d 2 : K e y V a l u e O f s t r i n g a n y T y p e > < d 2 : K e y V a l u e O f s t r i n g a n y T y p e > < d 2 : K e y > V a l u e < / d 2 : K e y > < d 2 : V a l u e   i : t y p e = " d 1 : d o u b l e " > 0 . 1 1 0 6 1 1 1 7 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 w p t _ u 3 _ q 1 0 _ c 7 9 _ b 2 9 _ x 2 < / d 2 : V a l u e > < / d 2 : K e y V a l u e O f s t r i n g a n y T y p e > < d 2 : K e y V a l u e O f s t r i n g a n y T y p e > < d 2 : K e y > V a l u e < / d 2 : K e y > < d 2 : V a l u e   i : t y p e = " d 1 : d o u b l e " > 0 . 0 9 6 4 2 8 5 7 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 w p t _ u 3 _ q 1 0 _ c 7 9 _ b 3 2 _ x 2 < / d 2 : V a l u e > < / d 2 : K e y V a l u e O f s t r i n g a n y T y p e > < d 2 : K e y V a l u e O f s t r i n g a n y T y p e > < d 2 : K e y > V a l u e < / d 2 : K e y > < d 2 : V a l u e   i : t y p e = " d 1 : d o u b l e " > 0 . 1 1 2 2 7 4 8 2 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 w p t _ u 3 _ q 1 0 _ c 7 9 _ b 3 7 _ x 2 < / d 2 : V a l u e > < / d 2 : K e y V a l u e O f s t r i n g a n y T y p e > < d 2 : K e y V a l u e O f s t r i n g a n y T y p e > < d 2 : K e y > V a l u e < / d 2 : K e y > < d 2 : V a l u e   i : t y p e = " d 1 : d o u b l e " > 0 . 1 2 4 0 6 7 1 6 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 w p t _ u 3 _ q 1 0 _ c 8 1 _ b 1 _ x 2 < / d 2 : V a l u e > < / d 2 : K e y V a l u e O f s t r i n g a n y T y p e > < d 2 : K e y V a l u e O f s t r i n g a n y T y p e > < d 2 : K e y > V a l u e < / d 2 : K e y > < d 2 : V a l u e   i : t y p e = " d 1 : d o u b l e " > 5 . 4 5 9 1 5 9 < / d 2 : V a l u e > < / d 2 : K e y V a l u e O f s t r i n g a n y T y p e > < d 2 : K e y V a l u e O f s t r i n g a n y T y p e > < d 2 : K e y > F o r m a t t e d V a l u e < / d 2 : K e y > < d 2 : V a l u e   i : t y p e = " d 1 : s t r i n g " > 5 4 6 % 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 w p t _ u 3 _ q 1 0 _ c 8 1 _ b 1 0 _ x 2 < / d 2 : V a l u e > < / d 2 : K e y V a l u e O f s t r i n g a n y T y p e > < d 2 : K e y V a l u e O f s t r i n g a n y T y p e > < d 2 : K e y > V a l u e < / d 2 : K e y > < d 2 : V a l u e   i : t y p e = " d 1 : d o u b l e " > 7 . 2 0 7 5 8 9 < / d 2 : V a l u e > < / d 2 : K e y V a l u e O f s t r i n g a n y T y p e > < d 2 : K e y V a l u e O f s t r i n g a n y T y p e > < d 2 : K e y > F o r m a t t e d V a l u e < / d 2 : K e y > < d 2 : V a l u e   i : t y p e = " d 1 : s t r i n g " > 7 2 1 % 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 w p t _ u 3 _ q 1 0 _ c 8 1 _ b 1 2 _ x 2 < / d 2 : V a l u e > < / d 2 : K e y V a l u e O f s t r i n g a n y T y p e > < d 2 : K e y V a l u e O f s t r i n g a n y T y p e > < d 2 : K e y > V a l u e < / d 2 : K e y > < d 2 : V a l u e   i : t y p e = " d 1 : d o u b l e " > 5 . 4 0 3 0 4 7 < / d 2 : V a l u e > < / d 2 : K e y V a l u e O f s t r i n g a n y T y p e > < d 2 : K e y V a l u e O f s t r i n g a n y T y p e > < d 2 : K e y > F o r m a t t e d V a l u e < / d 2 : K e y > < d 2 : V a l u e   i : t y p e = " d 1 : s t r i n g " > 5 4 0 % 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 w p t _ u 3 _ q 1 0 _ c 8 1 _ b 1 3 _ x 2 < / d 2 : V a l u e > < / d 2 : K e y V a l u e O f s t r i n g a n y T y p e > < d 2 : K e y V a l u e O f s t r i n g a n y T y p e > < d 2 : K e y > V a l u e < / d 2 : K e y > < d 2 : V a l u e   i : t y p e = " d 1 : d o u b l e " > 4 . 2 4 8 1 3 4 < / d 2 : V a l u e > < / d 2 : K e y V a l u e O f s t r i n g a n y T y p e > < d 2 : K e y V a l u e O f s t r i n g a n y T y p e > < d 2 : K e y > F o r m a t t e d V a l u e < / d 2 : K e y > < d 2 : V a l u e   i : t y p e = " d 1 : s t r i n g " > 4 2 5 % 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 w p t _ u 3 _ q 1 0 _ c 8 1 _ b 1 4 _ x 2 < / d 2 : V a l u e > < / d 2 : K e y V a l u e O f s t r i n g a n y T y p e > < d 2 : K e y V a l u e O f s t r i n g a n y T y p e > < d 2 : K e y > V a l u e < / d 2 : K e y > < d 2 : V a l u e   i : t y p e = " d 1 : d o u b l e " > 5 . 2 6 6 6 6 7 < / d 2 : V a l u e > < / d 2 : K e y V a l u e O f s t r i n g a n y T y p e > < d 2 : K e y V a l u e O f s t r i n g a n y T y p e > < d 2 : K e y > F o r m a t t e d V a l u e < / d 2 : K e y > < d 2 : V a l u e   i : t y p e = " d 1 : s t r i n g " > 5 2 7 % 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 w p t _ u 3 _ q 1 0 _ c 8 1 _ b 1 5 _ x 2 < / d 2 : V a l u e > < / d 2 : K e y V a l u e O f s t r i n g a n y T y p e > < d 2 : K e y V a l u e O f s t r i n g a n y T y p e > < d 2 : K e y > V a l u e < / d 2 : K e y > < d 2 : V a l u e   i : t y p e = " d 1 : d o u b l e " > 5 . 2 7 5 5 1 < / d 2 : V a l u e > < / d 2 : K e y V a l u e O f s t r i n g a n y T y p e > < d 2 : K e y V a l u e O f s t r i n g a n y T y p e > < d 2 : K e y > F o r m a t t e d V a l u e < / d 2 : K e y > < d 2 : V a l u e   i : t y p e = " d 1 : s t r i n g " > 5 2 8 % 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 w p t _ u 3 _ q 1 0 _ c 8 1 _ b 1 7 _ x 2 < / d 2 : V a l u e > < / d 2 : K e y V a l u e O f s t r i n g a n y T y p e > < d 2 : K e y V a l u e O f s t r i n g a n y T y p e > < d 2 : K e y > V a l u e < / d 2 : K e y > < d 2 : V a l u e   i : t y p e = " d 1 : d o u b l e " > 5 . 1 2 7 7 7 8 < / d 2 : V a l u e > < / d 2 : K e y V a l u e O f s t r i n g a n y T y p e > < d 2 : K e y V a l u e O f s t r i n g a n y T y p e > < d 2 : K e y > F o r m a t t e d V a l u e < / d 2 : K e y > < d 2 : V a l u e   i : t y p e = " d 1 : s t r i n g " > 5 1 3 % 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 w p t _ u 3 _ q 1 0 _ c 8 1 _ b 2 2 _ x 2 < / d 2 : V a l u e > < / d 2 : K e y V a l u e O f s t r i n g a n y T y p e > < d 2 : K e y V a l u e O f s t r i n g a n y T y p e > < d 2 : K e y > V a l u e < / d 2 : K e y > < d 2 : V a l u e   i : t y p e = " d 1 : d o u b l e " > 5 . 4 3 9 7 1 3 < / d 2 : V a l u e > < / d 2 : K e y V a l u e O f s t r i n g a n y T y p e > < d 2 : K e y V a l u e O f s t r i n g a n y T y p e > < d 2 : K e y > F o r m a t t e d V a l u e < / d 2 : K e y > < d 2 : V a l u e   i : t y p e = " d 1 : s t r i n g " > 5 4 4 % 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 w p t _ u 3 _ q 1 0 _ c 8 1 _ b 2 9 _ x 2 < / d 2 : V a l u e > < / d 2 : K e y V a l u e O f s t r i n g a n y T y p e > < d 2 : K e y V a l u e O f s t r i n g a n y T y p e > < d 2 : K e y > V a l u e < / d 2 : K e y > < d 2 : V a l u e   i : t y p e = " d 1 : d o u b l e " > 5 . 0 1 7 9 2 1 < / d 2 : V a l u e > < / d 2 : K e y V a l u e O f s t r i n g a n y T y p e > < d 2 : K e y V a l u e O f s t r i n g a n y T y p e > < d 2 : K e y > F o r m a t t e d V a l u e < / d 2 : K e y > < d 2 : V a l u e   i : t y p e = " d 1 : s t r i n g " > 5 0 2 % 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 w p t _ u 3 _ q 1 0 _ c 8 1 _ b 3 2 _ x 2 < / d 2 : V a l u e > < / d 2 : K e y V a l u e O f s t r i n g a n y T y p e > < d 2 : K e y V a l u e O f s t r i n g a n y T y p e > < d 2 : K e y > V a l u e < / d 2 : K e y > < d 2 : V a l u e   i : t y p e = " d 1 : d o u b l e " > 5 . 4 8 9 2 6 3 < / d 2 : V a l u e > < / d 2 : K e y V a l u e O f s t r i n g a n y T y p e > < d 2 : K e y V a l u e O f s t r i n g a n y T y p e > < d 2 : K e y > F o r m a t t e d V a l u e < / d 2 : K e y > < d 2 : V a l u e   i : t y p e = " d 1 : s t r i n g " > 5 4 9 % 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 w p t _ u 3 _ q 1 0 _ c 8 1 _ b 3 7 _ x 2 < / d 2 : V a l u e > < / d 2 : K e y V a l u e O f s t r i n g a n y T y p e > < d 2 : K e y V a l u e O f s t r i n g a n y T y p e > < d 2 : K e y > V a l u e < / d 2 : K e y > < d 2 : V a l u e   i : t y p e = " d 1 : d o u b l e " > 6 . 0 5 9 0 4 4 < / d 2 : V a l u e > < / d 2 : K e y V a l u e O f s t r i n g a n y T y p e > < d 2 : K e y V a l u e O f s t r i n g a n y T y p e > < d 2 : K e y > F o r m a t t e d V a l u e < / d 2 : K e y > < d 2 : V a l u e   i : t y p e = " d 1 : s t r i n g " > 6 0 6 % 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 w p t _ u 3 _ q 1 0 _ c 1 _ b 1 0 _ x 1 < / d 2 : V a l u e > < / d 2 : K e y V a l u e O f s t r i n g a n y T y p e > < d 2 : K e y V a l u e O f s t r i n g a n y T y p e > < d 2 : K e y > V a l u e < / d 2 : K e y > < d 2 : V a l u e   i : t y p e = " d 1 : d o u b l e " > 4 5 0 < / d 2 : V a l u e > < / d 2 : K e y V a l u e O f s t r i n g a n y T y p e > < d 2 : K e y V a l u e O f s t r i n g a n y T y p e > < d 2 : K e y > F o r m a t t e d V a l u e < / d 2 : K e y > < d 2 : V a l u e   i : t y p e = " d 1 : s t r i n g " > 4 5 0 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 w p t _ u 3 _ q 1 0 _ c 1 _ b 1 2 _ x 1 < / d 2 : V a l u e > < / d 2 : K e y V a l u e O f s t r i n g a n y T y p e > < d 2 : K e y V a l u e O f s t r i n g a n y T y p e > < d 2 : K e y > V a l u e < / d 2 : K e y > < d 2 : V a l u e   i : t y p e = " d 1 : d o u b l e " > 7 2 5 < / d 2 : V a l u e > < / d 2 : K e y V a l u e O f s t r i n g a n y T y p e > < d 2 : K e y V a l u e O f s t r i n g a n y T y p e > < d 2 : K e y > F o r m a t t e d V a l u e < / d 2 : K e y > < d 2 : V a l u e   i : t y p e = " d 1 : s t r i n g " > 7 2 5 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 w p t _ u 3 _ q 1 0 _ c 1 _ b 1 3 _ x 1 < / d 2 : V a l u e > < / d 2 : K e y V a l u e O f s t r i n g a n y T y p e > < d 2 : K e y V a l u e O f s t r i n g a n y T y p e > < d 2 : K e y > V a l u e < / d 2 : K e y > < d 2 : V a l u e   i : t y p e = " d 1 : d o u b l e " > 5 4 0 < / d 2 : V a l u e > < / d 2 : K e y V a l u e O f s t r i n g a n y T y p e > < d 2 : K e y V a l u e O f s t r i n g a n y T y p e > < d 2 : K e y > F o r m a t t e d V a l u e < / d 2 : K e y > < d 2 : V a l u e   i : t y p e = " d 1 : s t r i n g " > 5 4 0 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 w p t _ u 3 _ q 1 0 _ c 1 _ b 1 4 _ x 1 < / d 2 : V a l u e > < / d 2 : K e y V a l u e O f s t r i n g a n y T y p e > < d 2 : K e y V a l u e O f s t r i n g a n y T y p e > < d 2 : K e y > V a l u e < / d 2 : K e y > < d 2 : V a l u e   i : t y p e = " d 1 : d o u b l e " > 4 2 2 < / d 2 : V a l u e > < / d 2 : K e y V a l u e O f s t r i n g a n y T y p e > < d 2 : K e y V a l u e O f s t r i n g a n y T y p e > < d 2 : K e y > F o r m a t t e d V a l u e < / d 2 : K e y > < d 2 : V a l u e   i : t y p e = " d 1 : s t r i n g " > 4 2 2 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 w p t _ u 3 _ q 1 0 _ c 1 _ b 1 5 _ x 1 < / d 2 : V a l u e > < / d 2 : K e y V a l u e O f s t r i n g a n y T y p e > < d 2 : K e y V a l u e O f s t r i n g a n y T y p e > < d 2 : K e y > V a l u e < / d 2 : K e y > < d 2 : V a l u e   i : t y p e = " d 1 : d o u b l e " > 6 9 0 < / d 2 : V a l u e > < / d 2 : K e y V a l u e O f s t r i n g a n y T y p e > < d 2 : K e y V a l u e O f s t r i n g a n y T y p e > < d 2 : K e y > F o r m a t t e d V a l u e < / d 2 : K e y > < d 2 : V a l u e   i : t y p e = " d 1 : s t r i n g " > 6 9 0 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 w p t _ u 3 _ q 1 0 _ c 1 _ b 1 7 _ x 1 < / d 2 : V a l u e > < / d 2 : K e y V a l u e O f s t r i n g a n y T y p e > < d 2 : K e y V a l u e O f s t r i n g a n y T y p e > < d 2 : K e y > V a l u e < / d 2 : K e y > < d 2 : V a l u e   i : t y p e = " d 1 : d o u b l e " > 1 8 2 < / d 2 : V a l u e > < / d 2 : K e y V a l u e O f s t r i n g a n y T y p e > < d 2 : K e y V a l u e O f s t r i n g a n y T y p e > < d 2 : K e y > F o r m a t t e d V a l u e < / d 2 : K e y > < d 2 : V a l u e   i : t y p e = " d 1 : s t r i n g " > 1 8 2 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 w p t _ u 3 _ q 1 0 _ c 1 _ b 2 2 _ x 1 < / d 2 : V a l u e > < / d 2 : K e y V a l u e O f s t r i n g a n y T y p e > < d 2 : K e y V a l u e O f s t r i n g a n y T y p e > < d 2 : K e y > V a l u e < / d 2 : K e y > < d 2 : V a l u e   i : t y p e = " d 1 : d o u b l e " > 2 6 6 7 < / d 2 : V a l u e > < / d 2 : K e y V a l u e O f s t r i n g a n y T y p e > < d 2 : K e y V a l u e O f s t r i n g a n y T y p e > < d 2 : K e y > F o r m a t t e d V a l u e < / d 2 : K e y > < d 2 : V a l u e   i : t y p e = " d 1 : s t r i n g " > 2 6 6 7 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 w p t _ u 3 _ q 1 0 _ c 1 _ b 2 9 _ x 1 < / d 2 : V a l u e > < / d 2 : K e y V a l u e O f s t r i n g a n y T y p e > < d 2 : K e y V a l u e O f s t r i n g a n y T y p e > < d 2 : K e y > V a l u e < / d 2 : K e y > < d 2 : V a l u e   i : t y p e = " d 1 : d o u b l e " > 2 8 0 < / d 2 : V a l u e > < / d 2 : K e y V a l u e O f s t r i n g a n y T y p e > < d 2 : K e y V a l u e O f s t r i n g a n y T y p e > < d 2 : K e y > F o r m a t t e d V a l u e < / d 2 : K e y > < d 2 : V a l u e   i : t y p e = " d 1 : s t r i n g " > 2 8 0 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 w p t _ u 3 _ q 1 0 _ c 1 _ b 3 2 _ x 1 < / d 2 : V a l u e > < / d 2 : K e y V a l u e O f s t r i n g a n y T y p e > < d 2 : K e y V a l u e O f s t r i n g a n y T y p e > < d 2 : K e y > V a l u e < / d 2 : K e y > < d 2 : V a l u e   i : t y p e = " d 1 : d o u b l e " > 2 3 8 7 < / d 2 : V a l u e > < / d 2 : K e y V a l u e O f s t r i n g a n y T y p e > < d 2 : K e y V a l u e O f s t r i n g a n y T y p e > < d 2 : K e y > F o r m a t t e d V a l u e < / d 2 : K e y > < d 2 : V a l u e   i : t y p e = " d 1 : s t r i n g " > 2 3 8 7 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 w p t _ u 3 _ q 1 0 _ c 1 _ b 3 7 _ x 1 < / d 2 : V a l u e > < / d 2 : K e y V a l u e O f s t r i n g a n y T y p e > < d 2 : K e y V a l u e O f s t r i n g a n y T y p e > < d 2 : K e y > V a l u e < / d 2 : K e y > < d 2 : V a l u e   i : t y p e = " d 1 : d o u b l e " > 1 0 7 2 < / d 2 : V a l u e > < / d 2 : K e y V a l u e O f s t r i n g a n y T y p e > < d 2 : K e y V a l u e O f s t r i n g a n y T y p e > < d 2 : K e y > F o r m a t t e d V a l u e < / d 2 : K e y > < d 2 : V a l u e   i : t y p e = " d 1 : s t r i n g " > 1 0 7 2 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0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05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0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0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10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1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1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1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1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1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1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1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1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1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 w h d _ b 4 1 < / d 2 : V a l u e > < / d 2 : K e y V a l u e O f s t r i n g a n y T y p e > < d 2 : K e y V a l u e O f s t r i n g a n y T y p e > < d 2 : K e y > V a l u e < / d 2 : K e y > < d 2 : V a l u e   i : t y p e = " d 1 : s t r i n g " > C a n d i d a t   e n   s i t u a t i o n   d e   h a n d i c a p 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 w p t _ u 3 _ q 6 _ c 4 0 _ b 8 7 _ x 2 < / d 2 : V a l u e > < / d 2 : K e y V a l u e O f s t r i n g a n y T y p e > < d 2 : K e y V a l u e O f s t r i n g a n y T y p e > < d 2 : K e y > V a l u e < / d 2 : K e y > < d 2 : V a l u e   i : t y p e = " d 1 : d o u b l e " > 0 . 5 7 2 1 9 2 5 1 < / d 2 : V a l u e > < / d 2 : K e y V a l u e O f s t r i n g a n y T y p e > < d 2 : K e y V a l u e O f s t r i n g a n y T y p e > < d 2 : K e y > F o r m a t t e d V a l u e < / d 2 : K e y > < d 2 : V a l u e   i : t y p e = " d 1 : s t r i n g " > 5 7 % 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 w p t _ u 3 _ q 6 _ c 4 0 _ b 9 0 _ x 2 < / d 2 : V a l u e > < / d 2 : K e y V a l u e O f s t r i n g a n y T y p e > < d 2 : K e y V a l u e O f s t r i n g a n y T y p e > < d 2 : K e y > V a l u e < / d 2 : K e y > < d 2 : V a l u e   i : t y p e = " d 1 : d o u b l e " > 0 . 7 5 1 6 5 5 6 3 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 w p t _ u 3 _ q 6 _ c 4 0 _ b 9 1 _ x 2 < / d 2 : V a l u e > < / d 2 : K e y V a l u e O f s t r i n g a n y T y p e > < d 2 : K e y V a l u e O f s t r i n g a n y T y p e > < d 2 : K e y > V a l u e < / d 2 : K e y > < d 2 : V a l u e   i : t y p e = " d 1 : d o u b l e " > 0 . 7 8 6 8 3 1 8 1 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 w p t _ u 3 _ q 6 _ c 4 0 _ b 9 2 _ x 2 < / d 2 : V a l u e > < / d 2 : K e y V a l u e O f s t r i n g a n y T y p e > < d 2 : K e y V a l u e O f s t r i n g a n y T y p e > < d 2 : K e y > V a l u e < / d 2 : K e y > < d 2 : V a l u e   i : t y p e = " d 1 : d o u b l e " > 0 . 7 0 7 7 4 0 9 2 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 w p t _ u 3 _ q 6 _ c 4 0 _ b 4 1 _ x 2 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 w p t _ u 3 _ q 6 _ c 4 0 _ b 4 6 _ x 2 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 w p t _ u 3 _ q 6 _ c 4 1 _ b 8 7 _ x 2 < / d 2 : V a l u e > < / d 2 : K e y V a l u e O f s t r i n g a n y T y p e > < d 2 : K e y V a l u e O f s t r i n g a n y T y p e > < d 2 : K e y > V a l u e < / d 2 : K e y > < d 2 : V a l u e   i : t y p e = " d 1 : d o u b l e " > 0 . 1 9 5 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 w p t _ u 3 _ q 6 _ c 4 1 _ b 9 0 _ x 2 < / d 2 : V a l u e > < / d 2 : K e y V a l u e O f s t r i n g a n y T y p e > < d 2 : K e y V a l u e O f s t r i n g a n y T y p e > < d 2 : K e y > V a l u e < / d 2 : K e y > < d 2 : V a l u e   i : t y p e = " d 1 : d o u b l e " > 0 . 0 7 7 8 1 4 5 7 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 w p t _ u 3 _ q 6 _ c 4 1 _ b 9 1 _ x 2 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 w p t _ u 3 _ q 6 _ c 4 1 _ b 9 2 _ x 2 < / d 2 : V a l u e > < / d 2 : K e y V a l u e O f s t r i n g a n y T y p e > < d 2 : K e y V a l u e O f s t r i n g a n y T y p e > < d 2 : K e y > V a l u e < / d 2 : K e y > < d 2 : V a l u e   i : t y p e = " d 1 : d o u b l e " > 0 . 0 8 4 9 9 9 9 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 w p t _ u 3 _ q 6 _ c 4 1 _ b 4 1 _ x 2 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 w p t _ u 3 _ q 6 _ c 4 1 _ b 4 6 _ x 2 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 w p t _ u 3 _ q 6 _ c 4 2 _ b 8 7 _ x 2 < / d 2 : V a l u e > < / d 2 : K e y V a l u e O f s t r i n g a n y T y p e > < d 2 : K e y V a l u e O f s t r i n g a n y T y p e > < d 2 : K e y > V a l u e < / d 2 : K e y > < d 2 : V a l u e   i : t y p e = " d 1 : d o u b l e " > 0 . 0 3 7 4 3 3 1 6 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 w p t _ u 3 _ q 6 _ c 4 2 _ b 9 0 _ x 2 < / d 2 : V a l u e > < / d 2 : K e y V a l u e O f s t r i n g a n y T y p e > < d 2 : K e y V a l u e O f s t r i n g a n y T y p e > < d 2 : K e y > V a l u e < / d 2 : K e y > < d 2 : V a l u e   i : t y p e = " d 1 : d o u b l e " > 0 . 0 2 1 5 2 3 1 8 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 w p t _ u 3 _ q 6 _ c 4 2 _ b 9 1 _ x 2 < / d 2 : V a l u e > < / d 2 : K e y V a l u e O f s t r i n g a n y T y p e > < d 2 : K e y V a l u e O f s t r i n g a n y T y p e > < d 2 : K e y > V a l u e < / d 2 : K e y > < d 2 : V a l u e   i : t y p e = " d 1 : d o u b l e " > 0 . 0 2 0 8 6 0 5 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 w p t _ u 3 _ q 6 _ c 4 2 _ b 9 2 _ x 2 < / d 2 : V a l u e > < / d 2 : K e y V a l u e O f s t r i n g a n y T y p e > < d 2 : K e y V a l u e O f s t r i n g a n y T y p e > < d 2 : K e y > V a l u e < / d 2 : K e y > < d 2 : V a l u e   i : t y p e = " d 1 : d o u b l e " > 0 . 0 3 7 9 1 4 6 9 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 w p t _ u 3 _ q 6 _ c 4 2 _ b 4 1 _ x 2 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 w p t _ u 3 _ q 6 _ c 4 2 _ b 4 6 _ x 2 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 w p t _ u 3 _ q 6 _ c 4 3 _ b 8 7 _ x 2 < / d 2 : V a l u e > < / d 2 : K e y V a l u e O f s t r i n g a n y T y p e > < d 2 : K e y V a l u e O f s t r i n g a n y T y p e > < d 2 : K e y > V a l u e < / d 2 : K e y > < d 2 : V a l u e   i : t y p e = " d 1 : d o u b l e " > 0 . 0 6 9 5 1 8 7 2 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 w p t _ u 3 _ q 6 _ c 4 3 _ b 9 0 _ x 2 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 w p t _ u 3 _ q 6 _ c 4 3 _ b 9 1 _ x 2 < / d 2 : V a l u e > < / d 2 : K e y V a l u e O f s t r i n g a n y T y p e > < d 2 : K e y V a l u e O f s t r i n g a n y T y p e > < d 2 : K e y > V a l u e < / d 2 : K e y > < d 2 : V a l u e   i : t y p e = " d 1 : d o u b l e " > 0 . 0 6 4 9 9 9 9 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 w p t _ u 3 _ q 6 _ c 4 3 _ b 9 2 _ x 2 < / d 2 : V a l u e > < / d 2 : K e y V a l u e O f s t r i n g a n y T y p e > < d 2 : K e y V a l u e O f s t r i n g a n y T y p e > < d 2 : K e y > V a l u e < / d 2 : K e y > < d 2 : V a l u e   i : t y p e = " d 1 : d o u b l e " > 0 . 0 7 1 0 9 0 0 5 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 w p t _ u 3 _ q 6 _ c 4 3 _ b 4 1 _ x 2 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 w p t _ u 3 _ q 6 _ c 4 3 _ b 4 6 _ x 2 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 w p t _ u 3 _ q 6 _ c 4 4 _ b 8 7 _ x 2 < / d 2 : V a l u e > < / d 2 : K e y V a l u e O f s t r i n g a n y T y p e > < d 2 : K e y V a l u e O f s t r i n g a n y T y p e > < d 2 : K e y > V a l u e < / d 2 : K e y > < d 2 : V a l u e   i : t y p e = " d 1 : d o u b l e " > 0 . 0 9 4 9 9 9 9 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 w p t _ u 3 _ q 6 _ c 4 4 _ b 9 0 _ x 2 < / d 2 : V a l u e > < / d 2 : K e y V a l u e O f s t r i n g a n y T y p e > < d 2 : K e y V a l u e O f s t r i n g a n y T y p e > < d 2 : K e y > V a l u e < / d 2 : K e y > < d 2 : V a l u e   i : t y p e = " d 1 : d o u b l e " > 0 . 0 6 4 9 9 9 9 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 w p t _ u 3 _ q 6 _ c 4 4 _ b 9 1 _ x 2 < / d 2 : V a l u e > < / d 2 : K e y V a l u e O f s t r i n g a n y T y p e > < d 2 : K e y V a l u e O f s t r i n g a n y T y p e > < d 2 : K e y > V a l u e < / d 2 : K e y > < d 2 : V a l u e   i : t y p e = " d 1 : d o u b l e " > 0 . 0 5 0 1 9 5 5 7 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 w p t _ u 3 _ q 6 _ c 4 4 _ b 9 2 _ x 2 < / d 2 : V a l u e > < / d 2 : K e y V a l u e O f s t r i n g a n y T y p e > < d 2 : K e y V a l u e O f s t r i n g a n y T y p e > < d 2 : K e y > V a l u e < / d 2 : K e y > < d 2 : V a l u e   i : t y p e = " d 1 : d o u b l e " > 0 . 0 7 1 0 9 0 0 5 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 w p t _ u 3 _ q 6 _ c 4 4 _ b 4 1 _ x 2 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 w p t _ u 3 _ q 6 _ c 4 4 _ b 4 6 _ x 2 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 w p t _ u 3 _ q 6 _ c 1 _ b 4 6 _ x 1 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 w p t _ u 3 _ q 6 _ c 1 _ b 4 1 _ x 1 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 w p t _ u 3 _ q 6 _ c 1 _ b 4 3 _ x 1 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 w p t _ u 3 _ q 6 _ c 1 _ b 4 5 _ x 1 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 w p t _ u 3 _ q 6 _ c 1 _ b 4 6 _ x 1 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2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2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22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2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2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25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2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2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2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29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30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3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3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3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3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3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3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3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 w h d _ c 1 2 9 < / d 2 : V a l u e > < / d 2 : K e y V a l u e O f s t r i n g a n y T y p e > < d 2 : K e y V a l u e O f s t r i n g a n y T y p e > < d 2 : K e y > V a l u e < / d 2 : K e y > < d 2 : V a l u e   i : t y p e = " d 1 : s t r i n g " > P o u r   f a i r e   d � c o u v r i r   u n   m � t i e r 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 w h d _ c 1 2 5 < / d 2 : V a l u e > < / d 2 : K e y V a l u e O f s t r i n g a n y T y p e > < d 2 : K e y V a l u e O f s t r i n g a n y T y p e > < d 2 : K e y > V a l u e < / d 2 : K e y > < d 2 : V a l u e   i : t y p e = " d 1 : s t r i n g " > P o u r   f a i r e   t o m b e r   l e s   p r � j u g � s 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 w h d _ c 1 3 0 < / d 2 : V a l u e > < / d 2 : K e y V a l u e O f s t r i n g a n y T y p e > < d 2 : K e y V a l u e O f s t r i n g a n y T y p e > < d 2 : K e y > V a l u e < / d 2 : K e y > < d 2 : V a l u e   i : t y p e = " d 1 : s t r i n g " > P o u r   r e c r u t e r   e t / o u   g � n � r e r   d e s   e m b a u c h e s 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 w h d _ c 1 2 6 < / d 2 : V a l u e > < / d 2 : K e y V a l u e O f s t r i n g a n y T y p e > < d 2 : K e y V a l u e O f s t r i n g a n y T y p e > < d 2 : K e y > V a l u e < / d 2 : K e y > < d 2 : V a l u e   i : t y p e = " d 1 : s t r i n g " > A u t r e s   r a i s o n s 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 w p t _ u 4 _ q 1 8 _ c 1 2 9 _ b 1 _ x 2 < / d 2 : V a l u e > < / d 2 : K e y V a l u e O f s t r i n g a n y T y p e > < d 2 : K e y V a l u e O f s t r i n g a n y T y p e > < d 2 : K e y > V a l u e < / d 2 : K e y > < d 2 : V a l u e   i : t y p e = " d 1 : d o u b l e " > 0 . 6 5 3 5 2 4 1 7 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 w p t _ u 4 _ q 1 8 _ c 1 2 9 _ b 1 0 _ x 2 < / d 2 : V a l u e > < / d 2 : K e y V a l u e O f s t r i n g a n y T y p e > < d 2 : K e y V a l u e O f s t r i n g a n y T y p e > < d 2 : K e y > V a l u e < / d 2 : K e y > < d 2 : V a l u e   i : t y p e = " d 1 : d o u b l e " > 0 . 6 4 4 0 3 9 7 4 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 w p t _ u 4 _ q 1 8 _ c 1 2 9 _ b 1 2 _ x 2 < / d 2 : V a l u e > < / d 2 : K e y V a l u e O f s t r i n g a n y T y p e > < d 2 : K e y V a l u e O f s t r i n g a n y T y p e > < d 2 : K e y > V a l u e < / d 2 : K e y > < d 2 : V a l u e   i : t y p e = " d 1 : d o u b l e " > 0 . 6 6 8 1 4 6 5 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 w p t _ u 4 _ q 1 8 _ c 1 2 9 _ b 1 3 _ x 2 < / d 2 : V a l u e > < / d 2 : K e y V a l u e O f s t r i n g a n y T y p e > < d 2 : K e y V a l u e O f s t r i n g a n y T y p e > < d 2 : K e y > V a l u e < / d 2 : K e y > < d 2 : V a l u e   i : t y p e = " d 1 : d o u b l e " > 0 . 6 5 6 0 2 3 2 2 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 w p t _ u 4 _ q 1 8 _ c 1 2 9 _ b 1 4 _ x 2 < / d 2 : V a l u e > < / d 2 : K e y V a l u e O f s t r i n g a n y T y p e > < d 2 : K e y V a l u e O f s t r i n g a n y T y p e > < d 2 : K e y > V a l u e < / d 2 : K e y > < d 2 : V a l u e   i : t y p e = " d 1 : d o u b l e " > 0 . 6 0 9 3 4 5 7 9 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 w p t _ u 4 _ q 1 8 _ c 1 2 9 _ b 1 5 _ x 2 < / d 2 : V a l u e > < / d 2 : K e y V a l u e O f s t r i n g a n y T y p e > < d 2 : K e y V a l u e O f s t r i n g a n y T y p e > < d 2 : K e y > V a l u e < / d 2 : K e y > < d 2 : V a l u e   i : t y p e = " d 1 : d o u b l e " > 0 . 6 6 7 4 2 3 3 8 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 w p t _ u 4 _ q 1 8 _ c 1 2 9 _ b 1 7 _ x 2 < / d 2 : V a l u e > < / d 2 : K e y V a l u e O f s t r i n g a n y T y p e > < d 2 : K e y V a l u e O f s t r i n g a n y T y p e > < d 2 : K e y > V a l u e < / d 2 : K e y > < d 2 : V a l u e   i : t y p e = " d 1 : d o u b l e " > 0 . 6 6 1 5 8 5 3 7 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 w p t _ u 4 _ q 1 8 _ c 1 2 9 _ b 2 2 _ x 2 < / d 2 : V a l u e > < / d 2 : K e y V a l u e O f s t r i n g a n y T y p e > < d 2 : K e y V a l u e O f s t r i n g a n y T y p e > < d 2 : K e y > V a l u e < / d 2 : K e y > < d 2 : V a l u e   i : t y p e = " d 1 : d o u b l e " > 0 . 6 5 2 5 0 1 5 1 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 w p t _ u 4 _ q 1 8 _ c 1 2 9 _ b 2 9 _ x 2 < / d 2 : V a l u e > < / d 2 : K e y V a l u e O f s t r i n g a n y T y p e > < d 2 : K e y V a l u e O f s t r i n g a n y T y p e > < d 2 : K e y > V a l u e < / d 2 : K e y > < d 2 : V a l u e   i : t y p e = " d 1 : d o u b l e " > 0 . 6 4 3 0 3 1 7 8 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 w p t _ u 4 _ q 1 8 _ c 1 2 9 _ b 3 2 _ x 2 < / d 2 : V a l u e > < / d 2 : K e y V a l u e O f s t r i n g a n y T y p e > < d 2 : K e y V a l u e O f s t r i n g a n y T y p e > < d 2 : K e y > V a l u e < / d 2 : K e y > < d 2 : V a l u e   i : t y p e = " d 1 : d o u b l e " > 0 . 6 5 3 8 3 2 9 3 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 w p t _ u 4 _ q 1 8 _ c 1 2 9 _ b 3 7 _ x 2 < / d 2 : V a l u e > < / d 2 : K e y V a l u e O f s t r i n g a n y T y p e > < d 2 : K e y V a l u e O f s t r i n g a n y T y p e > < d 2 : K e y > V a l u e < / d 2 : K e y > < d 2 : V a l u e   i : t y p e = " d 1 : d o u b l e " > 0 . 6 4 3 9 9 0 9 3 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 w p t _ u 4 _ q 1 8 _ c 1 2 5 _ b 1 _ x 2 < / d 2 : V a l u e > < / d 2 : K e y V a l u e O f s t r i n g a n y T y p e > < d 2 : K e y V a l u e O f s t r i n g a n y T y p e > < d 2 : K e y > V a l u e < / d 2 : K e y > < d 2 : V a l u e   i : t y p e = " d 1 : d o u b l e " > 0 . 6 0 8 6 9 5 6 5 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 w p t _ u 4 _ q 1 8 _ c 1 2 5 _ b 1 0 _ x 2 < / d 2 : V a l u e > < / d 2 : K e y V a l u e O f s t r i n g a n y T y p e > < d 2 : K e y V a l u e O f s t r i n g a n y T y p e > < d 2 : K e y > V a l u e < / d 2 : K e y > < d 2 : V a l u e   i : t y p e = " d 1 : d o u b l e " > 0 . 6 1 9 2 0 5 3 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 w p t _ u 4 _ q 1 8 _ c 1 2 5 _ b 1 2 _ x 2 < / d 2 : V a l u e > < / d 2 : K e y V a l u e O f s t r i n g a n y T y p e > < d 2 : K e y V a l u e O f s t r i n g a n y T y p e > < d 2 : K e y > V a l u e < / d 2 : K e y > < d 2 : V a l u e   i : t y p e = " d 1 : d o u b l e " > 0 . 6 0 1 5 5 3 8 3 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 w p t _ u 4 _ q 1 8 _ c 1 2 5 _ b 1 3 _ x 2 < / d 2 : V a l u e > < / d 2 : K e y V a l u e O f s t r i n g a n y T y p e > < d 2 : K e y V a l u e O f s t r i n g a n y T y p e > < d 2 : K e y > V a l u e < / d 2 : K e y > < d 2 : V a l u e   i : t y p e = " d 1 : d o u b l e " > 0 . 6 0 5 2 2 4 9 6 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 w p t _ u 4 _ q 1 8 _ c 1 2 5 _ b 1 4 _ x 2 < / d 2 : V a l u e > < / d 2 : K e y V a l u e O f s t r i n g a n y T y p e > < d 2 : K e y V a l u e O f s t r i n g a n y T y p e > < d 2 : K e y > V a l u e < / d 2 : K e y > < d 2 : V a l u e   i : t y p e = " d 1 : d o u b l e " > 0 . 6 0 5 6 0 7 4 8 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 w p t _ u 4 _ q 1 8 _ c 1 2 5 _ b 1 5 _ x 2 < / d 2 : V a l u e > < / d 2 : K e y V a l u e O f s t r i n g a n y T y p e > < d 2 : K e y V a l u e O f s t r i n g a n y T y p e > < d 2 : K e y > V a l u e < / d 2 : K e y > < d 2 : V a l u e   i : t y p e = " d 1 : d o u b l e " > 0 . 6 1 4 0 7 4 9 1 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 w p t _ u 4 _ q 1 8 _ c 1 2 5 _ b 1 7 _ x 2 < / d 2 : V a l u e > < / d 2 : K e y V a l u e O f s t r i n g a n y T y p e > < d 2 : K e y V a l u e O f s t r i n g a n y T y p e > < d 2 : K e y > V a l u e < / d 2 : K e y > < d 2 : V a l u e   i : t y p e = " d 1 : d o u b l e " > 0 . 4 8 1 7 0 7 3 2 < / d 2 : V a l u e > < / d 2 : K e y V a l u e O f s t r i n g a n y T y p e > < d 2 : K e y V a l u e O f s t r i n g a n y T y p e > < d 2 : K e y > F o r m a t t e d V a l u e < / d 2 : K e y > < d 2 : V a l u e   i : t y p e = " d 1 : s t r i n g " > 4 8 % 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 w p t _ u 4 _ q 1 8 _ c 1 2 5 _ b 2 2 _ x 2 < / d 2 : V a l u e > < / d 2 : K e y V a l u e O f s t r i n g a n y T y p e > < d 2 : K e y V a l u e O f s t r i n g a n y T y p e > < d 2 : K e y > V a l u e < / d 2 : K e y > < d 2 : V a l u e   i : t y p e = " d 1 : d o u b l e " > 0 . 6 1 9 9 5 1 7 8 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 w p t _ u 4 _ q 1 8 _ c 1 2 5 _ b 2 9 _ x 2 < / d 2 : V a l u e > < / d 2 : K e y V a l u e O f s t r i n g a n y T y p e > < d 2 : K e y V a l u e O f s t r i n g a n y T y p e > < d 2 : K e y > V a l u e < / d 2 : K e y > < d 2 : V a l u e   i : t y p e = " d 1 : d o u b l e " > 0 . 5 6 4 7 9 2 1 8 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 w p t _ u 4 _ q 1 8 _ c 1 2 5 _ b 3 2 _ x 2 < / d 2 : V a l u e > < / d 2 : K e y V a l u e O f s t r i n g a n y T y p e > < d 2 : K e y V a l u e O f s t r i n g a n y T y p e > < d 2 : K e y > V a l u e < / d 2 : K e y > < d 2 : V a l u e   i : t y p e = " d 1 : d o u b l e " > 0 . 6 2 7 7 0 7 1 2 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 w p t _ u 4 _ q 1 8 _ c 1 2 5 _ b 3 7 _ x 2 < / d 2 : V a l u e > < / d 2 : K e y V a l u e O f s t r i n g a n y T y p e > < d 2 : K e y V a l u e O f s t r i n g a n y T y p e > < d 2 : K e y > V a l u e < / d 2 : K e y > < d 2 : V a l u e   i : t y p e = " d 1 : d o u b l e " > 0 . 6 4 7 7 7 0 2 2 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 w p t _ u 4 _ q 1 8 _ c 1 3 0 _ b 1 _ x 2 < / d 2 : V a l u e > < / d 2 : K e y V a l u e O f s t r i n g a n y T y p e > < d 2 : K e y V a l u e O f s t r i n g a n y T y p e > < d 2 : K e y > V a l u e < / d 2 : K e y > < d 2 : V a l u e   i : t y p e = " d 1 : d o u b l e " > 0 . 2 3 1 1 6 3 9 2 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 w p t _ u 4 _ q 1 8 _ c 1 3 0 _ b 1 0 _ x 2 < / d 2 : V a l u e > < / d 2 : K e y V a l u e O f s t r i n g a n y T y p e > < d 2 : K e y V a l u e O f s t r i n g a n y T y p e > < d 2 : K e y > V a l u e < / d 2 : K e y > < d 2 : V a l u e   i : t y p e = " d 1 : d o u b l e " > 0 . 2 7 1 5 2 3 1 8 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 w p t _ u 4 _ q 1 8 _ c 1 3 0 _ b 1 2 _ x 2 < / d 2 : V a l u e > < / d 2 : K e y V a l u e O f s t r i n g a n y T y p e > < d 2 : K e y V a l u e O f s t r i n g a n y T y p e > < d 2 : K e y > V a l u e < / d 2 : K e y > < d 2 : V a l u e   i : t y p e = " d 1 : d o u b l e " > 0 . 2 1 6 4 2 6 1 9 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 w p t _ u 4 _ q 1 8 _ c 1 3 0 _ b 1 3 _ x 2 < / d 2 : V a l u e > < / d 2 : K e y V a l u e O f s t r i n g a n y T y p e > < d 2 : K e y V a l u e O f s t r i n g a n y T y p e > < d 2 : K e y > V a l u e < / d 2 : K e y > < d 2 : V a l u e   i : t y p e = " d 1 : d o u b l e " > 0 . 1 9 8 8 3 8 9 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 w p t _ u 4 _ q 1 8 _ c 1 3 0 _ b 1 4 _ x 2 < / d 2 : V a l u e > < / d 2 : K e y V a l u e O f s t r i n g a n y T y p e > < d 2 : K e y V a l u e O f s t r i n g a n y T y p e > < d 2 : K e y > V a l u e < / d 2 : K e y > < d 2 : V a l u e   i : t y p e = " d 1 : d o u b l e " > 0 . 1 9 8 1 3 0 8 4 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 w p t _ u 4 _ q 1 8 _ c 1 3 0 _ b 1 5 _ x 2 < / d 2 : V a l u e > < / d 2 : K e y V a l u e O f s t r i n g a n y T y p e > < d 2 : K e y V a l u e O f s t r i n g a n y T y p e > < d 2 : K e y > V a l u e < / d 2 : K e y > < d 2 : V a l u e   i : t y p e = " d 1 : d o u b l e " > 0 . 2 5 7 6 6 1 7 5 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 w p t _ u 4 _ q 1 8 _ c 1 3 0 _ b 1 7 _ x 2 < / d 2 : V a l u e > < / d 2 : K e y V a l u e O f s t r i n g a n y T y p e > < d 2 : K e y V a l u e O f s t r i n g a n y T y p e > < d 2 : K e y > V a l u e < / d 2 : K e y > < d 2 : V a l u e   i : t y p e = " d 1 : d o u b l e " > 0 . 1 9 5 1 2 1 9 5 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 w p t _ u 4 _ q 1 8 _ c 1 3 0 _ b 2 2 _ x 2 < / d 2 : V a l u e > < / d 2 : K e y V a l u e O f s t r i n g a n y T y p e > < d 2 : K e y V a l u e O f s t r i n g a n y T y p e > < d 2 : K e y > V a l u e < / d 2 : K e y > < d 2 : V a l u e   i : t y p e = " d 1 : d o u b l e " > 0 . 2 3 4 4 7 8 6 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 w p t _ u 4 _ q 1 8 _ c 1 3 0 _ b 2 9 _ x 2 < / d 2 : V a l u e > < / d 2 : K e y V a l u e O f s t r i n g a n y T y p e > < d 2 : K e y V a l u e O f s t r i n g a n y T y p e > < d 2 : K e y > V a l u e < / d 2 : K e y > < d 2 : V a l u e   i : t y p e = " d 1 : d o u b l e " > 0 . 2 0 7 8 2 3 9 6 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 w p t _ u 4 _ q 1 8 _ c 1 3 0 _ b 3 2 _ x 2 < / d 2 : V a l u e > < / d 2 : K e y V a l u e O f s t r i n g a n y T y p e > < d 2 : K e y V a l u e O f s t r i n g a n y T y p e > < d 2 : K e y > V a l u e < / d 2 : K e y > < d 2 : V a l u e   i : t y p e = " d 1 : d o u b l e " > 0 . 2 3 8 2 2 6 1 9 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 w p t _ u 4 _ q 1 8 _ c 1 3 0 _ b 3 7 _ x 2 < / d 2 : V a l u e > < / d 2 : K e y V a l u e O f s t r i n g a n y T y p e > < d 2 : K e y V a l u e O f s t r i n g a n y T y p e > < d 2 : K e y > V a l u e < / d 2 : K e y > < d 2 : V a l u e   i : t y p e = " d 1 : d o u b l e " > 0 . 2 5 1 7 0 0 6 8 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 w p t _ u 4 _ q 1 8 _ c 1 2 6 _ b 1 _ x 2 < / d 2 : V a l u e > < / d 2 : K e y V a l u e O f s t r i n g a n y T y p e > < d 2 : K e y V a l u e O f s t r i n g a n y T y p e > < d 2 : K e y > V a l u e < / d 2 : K e y > < d 2 : V a l u e   i : t y p e = " d 1 : d o u b l e " > 0 . 1 3 2 3 2 5 1 4 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 w p t _ u 4 _ q 1 8 _ c 1 2 6 _ b 1 0 _ x 2 < / d 2 : V a l u e > < / d 2 : K e y V a l u e O f s t r i n g a n y T y p e > < d 2 : K e y V a l u e O f s t r i n g a n y T y p e > < d 2 : K e y > V a l u e < / d 2 : K e y > < d 2 : V a l u e   i : t y p e = " d 1 : d o u b l e " > 0 . 1 3 9 0 7 2 8 5 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 w p t _ u 4 _ q 1 8 _ c 1 2 6 _ b 1 2 _ x 2 < / d 2 : V a l u e > < / d 2 : K e y V a l u e O f s t r i n g a n y T y p e > < d 2 : K e y V a l u e O f s t r i n g a n y T y p e > < d 2 : K e y > V a l u e < / d 2 : K e y > < d 2 : V a l u e   i : t y p e = " d 1 : d o u b l e " > 0 . 1 3 3 1 8 5 3 5 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 w p t _ u 4 _ q 1 8 _ c 1 2 6 _ b 1 3 _ x 2 < / d 2 : V a l u e > < / d 2 : K e y V a l u e O f s t r i n g a n y T y p e > < d 2 : K e y V a l u e O f s t r i n g a n y T y p e > < d 2 : K e y > V a l u e < / d 2 : K e y > < d 2 : V a l u e   i : t y p e = " d 1 : d o u b l e " > 0 . 1 2 7 7 2 1 3 4 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 w p t _ u 4 _ q 1 8 _ c 1 2 6 _ b 1 4 _ x 2 < / d 2 : V a l u e > < / d 2 : K e y V a l u e O f s t r i n g a n y T y p e > < d 2 : K e y V a l u e O f s t r i n g a n y T y p e > < d 2 : K e y > V a l u e < / d 2 : K e y > < d 2 : V a l u e   i : t y p e = " d 1 : d o u b l e " > 0 . 1 4 2 0 5 6 0 7 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 w p t _ u 4 _ q 1 8 _ c 1 2 6 _ b 1 5 _ x 2 < / d 2 : V a l u e > < / d 2 : K e y V a l u e O f s t r i n g a n y T y p e > < d 2 : K e y V a l u e O f s t r i n g a n y T y p e > < d 2 : K e y > V a l u e < / d 2 : K e y > < d 2 : V a l u e   i : t y p e = " d 1 : d o u b l e " > 0 . 1 2 8 2 6 3 3 4 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 w p t _ u 4 _ q 1 8 _ c 1 2 6 _ b 1 7 _ x 2 < / d 2 : V a l u e > < / d 2 : K e y V a l u e O f s t r i n g a n y T y p e > < d 2 : K e y V a l u e O f s t r i n g a n y T y p e > < d 2 : K e y > V a l u e < / d 2 : K e y > < d 2 : V a l u e   i : t y p e = " d 1 : d o u b l e " > 0 . 1 1 5 8 5 3 6 6 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 w p t _ u 4 _ q 1 8 _ c 1 2 6 _ b 2 2 _ x 2 < / d 2 : V a l u e > < / d 2 : K e y V a l u e O f s t r i n g a n y T y p e > < d 2 : K e y V a l u e O f s t r i n g a n y T y p e > < d 2 : K e y > V a l u e < / d 2 : K e y > < d 2 : V a l u e   i : t y p e = " d 1 : d o u b l e " > 0 . 1 3 3 5 1 4 1 7 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 w p t _ u 4 _ q 1 8 _ c 1 2 6 _ b 2 9 _ x 2 < / d 2 : V a l u e > < / d 2 : K e y V a l u e O f s t r i n g a n y T y p e > < d 2 : K e y V a l u e O f s t r i n g a n y T y p e > < d 2 : K e y > V a l u e < / d 2 : K e y > < d 2 : V a l u e   i : t y p e = " d 1 : d o u b l e " > 0 . 1 3 6 9 1 9 3 2 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 w p t _ u 4 _ q 1 8 _ c 1 2 6 _ b 3 2 _ x 2 < / d 2 : V a l u e > < / d 2 : K e y V a l u e O f s t r i n g a n y T y p e > < d 2 : K e y V a l u e O f s t r i n g a n y T y p e > < d 2 : K e y > V a l u e < / d 2 : K e y > < d 2 : V a l u e   i : t y p e = " d 1 : d o u b l e " > 0 . 1 3 3 0 3 5 4 1 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 w p t _ u 4 _ q 1 8 _ c 1 2 6 _ b 3 7 _ x 2 < / d 2 : V a l u e > < / d 2 : K e y V a l u e O f s t r i n g a n y T y p e > < d 2 : K e y V a l u e O f s t r i n g a n y T y p e > < d 2 : K e y > V a l u e < / d 2 : K e y > < d 2 : V a l u e   i : t y p e = " d 1 : d o u b l e " > 0 . 1 3 2 2 7 5 1 3 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 w p t _ u 4 _ q 1 8 _ c 1 _ b 1 2 _ x 1 < / d 2 : V a l u e > < / d 2 : K e y V a l u e O f s t r i n g a n y T y p e > < d 2 : K e y V a l u e O f s t r i n g a n y T y p e > < d 2 : K e y > V a l u e < / d 2 : K e y > < d 2 : V a l u e   i : t y p e = " d 1 : d o u b l e " > 9 0 1 < / d 2 : V a l u e > < / d 2 : K e y V a l u e O f s t r i n g a n y T y p e > < d 2 : K e y V a l u e O f s t r i n g a n y T y p e > < d 2 : K e y > F o r m a t t e d V a l u e < / d 2 : K e y > < d 2 : V a l u e   i : t y p e = " d 1 : s t r i n g " > 9 0 1 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 w p t _ u 4 _ q 1 8 _ c 1 _ b 1 3 _ x 1 < / d 2 : V a l u e > < / d 2 : K e y V a l u e O f s t r i n g a n y T y p e > < d 2 : K e y V a l u e O f s t r i n g a n y T y p e > < d 2 : K e y > V a l u e < / d 2 : K e y > < d 2 : V a l u e   i : t y p e = " d 1 : d o u b l e " > 6 8 9 < / d 2 : V a l u e > < / d 2 : K e y V a l u e O f s t r i n g a n y T y p e > < d 2 : K e y V a l u e O f s t r i n g a n y T y p e > < d 2 : K e y > F o r m a t t e d V a l u e < / d 2 : K e y > < d 2 : V a l u e   i : t y p e = " d 1 : s t r i n g " > 6 8 9 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 w p t _ u 4 _ q 1 8 _ c 1 _ b 1 4 _ x 1 < / d 2 : V a l u e > < / d 2 : K e y V a l u e O f s t r i n g a n y T y p e > < d 2 : K e y V a l u e O f s t r i n g a n y T y p e > < d 2 : K e y > V a l u e < / d 2 : K e y > < d 2 : V a l u e   i : t y p e = " d 1 : d o u b l e " > 5 3 5 < / d 2 : V a l u e > < / d 2 : K e y V a l u e O f s t r i n g a n y T y p e > < d 2 : K e y V a l u e O f s t r i n g a n y T y p e > < d 2 : K e y > F o r m a t t e d V a l u e < / d 2 : K e y > < d 2 : V a l u e   i : t y p e = " d 1 : s t r i n g " > 5 3 5 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 w p t _ u 4 _ q 1 8 _ c 1 _ b 1 5 _ x 1 < / d 2 : V a l u e > < / d 2 : K e y V a l u e O f s t r i n g a n y T y p e > < d 2 : K e y V a l u e O f s t r i n g a n y T y p e > < d 2 : K e y > V a l u e < / d 2 : K e y > < d 2 : V a l u e   i : t y p e = " d 1 : d o u b l e " > 8 8 1 < / d 2 : V a l u e > < / d 2 : K e y V a l u e O f s t r i n g a n y T y p e > < d 2 : K e y V a l u e O f s t r i n g a n y T y p e > < d 2 : K e y > F o r m a t t e d V a l u e < / d 2 : K e y > < d 2 : V a l u e   i : t y p e = " d 1 : s t r i n g " > 8 8 1 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 w p t _ u 4 _ q 1 8 _ c 1 _ b 1 7 _ x 1 < / d 2 : V a l u e > < / d 2 : K e y V a l u e O f s t r i n g a n y T y p e > < d 2 : K e y V a l u e O f s t r i n g a n y T y p e > < d 2 : K e y > V a l u e < / d 2 : K e y > < d 2 : V a l u e   i : t y p e = " d 1 : d o u b l e " > 3 2 8 < / d 2 : V a l u e > < / d 2 : K e y V a l u e O f s t r i n g a n y T y p e > < d 2 : K e y V a l u e O f s t r i n g a n y T y p e > < d 2 : K e y > F o r m a t t e d V a l u e < / d 2 : K e y > < d 2 : V a l u e   i : t y p e = " d 1 : s t r i n g " > 3 2 8 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 w p t _ u 4 _ q 1 8 _ c 1 _ b 2 2 _ x 1 < / d 2 : V a l u e > < / d 2 : K e y V a l u e O f s t r i n g a n y T y p e > < d 2 : K e y V a l u e O f s t r i n g a n y T y p e > < d 2 : K e y > V a l u e < / d 2 : K e y > < d 2 : V a l u e   i : t y p e = " d 1 : d o u b l e " > 3 3 1 8 < / d 2 : V a l u e > < / d 2 : K e y V a l u e O f s t r i n g a n y T y p e > < d 2 : K e y V a l u e O f s t r i n g a n y T y p e > < d 2 : K e y > F o r m a t t e d V a l u e < / d 2 : K e y > < d 2 : V a l u e   i : t y p e = " d 1 : s t r i n g " > 3 3 1 8 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 w p t _ u 4 _ q 1 8 _ c 1 _ b 2 9 _ x 1 < / d 2 : V a l u e > < / d 2 : K e y V a l u e O f s t r i n g a n y T y p e > < d 2 : K e y V a l u e O f s t r i n g a n y T y p e > < d 2 : K e y > V a l u e < / d 2 : K e y > < d 2 : V a l u e   i : t y p e = " d 1 : d o u b l e " > 4 0 9 < / d 2 : V a l u e > < / d 2 : K e y V a l u e O f s t r i n g a n y T y p e > < d 2 : K e y V a l u e O f s t r i n g a n y T y p e > < d 2 : K e y > F o r m a t t e d V a l u e < / d 2 : K e y > < d 2 : V a l u e   i : t y p e = " d 1 : s t r i n g " > 4 0 9 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 w p t _ u 4 _ q 1 8 _ c 1 _ b 3 2 _ x 1 < / d 2 : V a l u e > < / d 2 : K e y V a l u e O f s t r i n g a n y T y p e > < d 2 : K e y V a l u e O f s t r i n g a n y T y p e > < d 2 : K e y > V a l u e < / d 2 : K e y > < d 2 : V a l u e   i : t y p e = " d 1 : d o u b l e " > 2 9 0 9 < / d 2 : V a l u e > < / d 2 : K e y V a l u e O f s t r i n g a n y T y p e > < d 2 : K e y V a l u e O f s t r i n g a n y T y p e > < d 2 : K e y > F o r m a t t e d V a l u e < / d 2 : K e y > < d 2 : V a l u e   i : t y p e = " d 1 : s t r i n g " > 2 9 0 9 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 w p t _ u 4 _ q 1 8 _ c 1 _ b 3 7 _ x 1 < / d 2 : V a l u e > < / d 2 : K e y V a l u e O f s t r i n g a n y T y p e > < d 2 : K e y V a l u e O f s t r i n g a n y T y p e > < d 2 : K e y > V a l u e < / d 2 : K e y > < d 2 : V a l u e   i : t y p e = " d 1 : d o u b l e " > 1 3 2 3 < / d 2 : V a l u e > < / d 2 : K e y V a l u e O f s t r i n g a n y T y p e > < d 2 : K e y V a l u e O f s t r i n g a n y T y p e > < d 2 : K e y > F o r m a t t e d V a l u e < / d 2 : K e y > < d 2 : V a l u e   i : t y p e = " d 1 : s t r i n g " > 1 3 2 3 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38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 A p p l y C o l o r S c h e m e T o S h a p e s < / F u n c t i o n N a m e > < T y p e N a m e   i : n i l = " t r u e " / > < _ p a r a m e t e r s / > < / F u n c t i o n > < F u n c t i o n > < F u n c t i o n N a m e > A p p l y I n t e r i o r C o l o r S c h e m e < / F u n c t i o n N a m e > < T y p e N a m e   i : n i l = " t r u e " / > < _ p a r a m e t e r s > < d 2 : a n y T y p e   i : t y p e = " d 1 : s t r i n g " > 1 < / d 2 : a n y T y p e > < d 2 : a n y T y p e   i : t y p e = " d 1 : s t r i n g " > 4 < / d 2 : a n y T y p e > < / _ p a r a m e t e r s > < / F u n c t i o n > < F u n c t i o n > < F u n c t i o n N a m e > A p p l y I n t e r i o r C o l o r S c h e m e < / F u n c t i o n N a m e > < T y p e N a m e   i : n i l = " t r u e " / > < _ p a r a m e t e r s > < d 2 : a n y T y p e   i : t y p e = " d 1 : s t r i n g " > 7 < / d 2 : a n y T y p e > < d 2 : a n y T y p e   i : t y p e = " d 1 : s t r i n g " > S T + < / d 2 : a n y T y p e > < / _ p a r a m e t e r s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 A p p l y C o l o r S c h e m e T o S h a p e s < / F u n c t i o n N a m e > < T y p e N a m e   i : n i l = " t r u e " / > < _ p a r a m e t e r s / > < / F u n c t i o n > < F u n c t i o n > < F u n c t i o n N a m e > A p p l y I n t e r i o r C o l o r S c h e m e < / F u n c t i o n N a m e > < T y p e N a m e   i : n i l = " t r u e " / > < _ p a r a m e t e r s > < d 2 : a n y T y p e   i : t y p e = " d 1 : s t r i n g " > 1 < / d 2 : a n y T y p e > < d 2 : a n y T y p e   i : t y p e = " d 1 : s t r i n g " > 4 < / d 2 : a n y T y p e > < / _ p a r a m e t e r s > < / F u n c t i o n > < F u n c t i o n > < F u n c t i o n N a m e > A p p l y I n t e r i o r C o l o r S c h e m e < / F u n c t i o n N a m e > < T y p e N a m e   i : n i l = " t r u e " / > < _ p a r a m e t e r s > < d 2 : a n y T y p e   i : t y p e = " d 1 : s t r i n g " > 7 < / d 2 : a n y T y p e > < d 2 : a n y T y p e   i : t y p e = " d 1 : s t r i n g " > S T + < / d 2 : a n y T y p e > < / _ p a r a m e t e r s > < / F u n c t i o n > < / _ f u n c t i o n s > < / d 2 : V a l u e > < / d 2 : K e y V a l u e O f s t r i n g F u n c t i o n s _ S t j u 6 q 3 4 > < / F u n c t i o n s > < / C o n t e x t F u n c t i o n s > 
</file>

<file path=customXml/item13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4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4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4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4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4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4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46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4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48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4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5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5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5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5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59.xml>��< ? x m l   v e r s i o n = " 1 . 0 "   e n c o d i n g = " u t f - 1 6 " ? > < W i p i M o d e l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z : I d = " i 1 "   x m l n s : z = " h t t p : / / s c h e m a s . m i c r o s o f t . c o m / 2 0 0 3 / 1 0 / S e r i a l i z a t i o n / "   x m l n s = " h t t p : / / s c h e m a s . d a t a c o n t r a c t . o r g / 2 0 0 4 / 0 7 / W i P i " > < A s s e m b l y V e r s i o n V a l u e > 1 . 1 2 . 0 . 0 < / A s s e m b l y V e r s i o n V a l u e > < C u b e M e d i a t o r   z : I d = " i 2 "   x m l n s : d 1 p 1 = " h t t p : / / s c h e m a s . d a t a c o n t r a c t . o r g / 2 0 0 4 / 0 7 / W i P i . C u b e "   i : t y p e = " d 1 p 1 : C u b e M e d i a t o r " > < d 1 p 1 : V e r s i o n > 4 < / d 1 p 1 : V e r s i o n > < d 1 p 1 : _ l a s t I d s > < d 2 : K e y V a l u e O f s t r i n g i n t > < d 2 : K e y > U n i v e r s e s < / d 2 : K e y > < d 2 : V a l u e > 4 < / d 2 : V a l u e > < / d 2 : K e y V a l u e O f s t r i n g i n t > < d 2 : K e y V a l u e O f s t r i n g i n t > < d 2 : K e y > Q u e s t i o n s < / d 2 : K e y > < d 2 : V a l u e > 2 5 < / d 2 : V a l u e > < / d 2 : K e y V a l u e O f s t r i n g i n t > < d 2 : K e y V a l u e O f s t r i n g i n t > < d 2 : K e y > C a t e g o r i e s < / d 2 : K e y > < d 2 : V a l u e > 1 8 9 < / d 2 : V a l u e > < / d 2 : K e y V a l u e O f s t r i n g i n t > < d 2 : K e y V a l u e O f s t r i n g i n t > < d 2 : K e y > B r e a k s < / d 2 : K e y > < d 2 : V a l u e > 9 5 < / d 2 : V a l u e > < / d 2 : K e y V a l u e O f s t r i n g i n t > < d 2 : K e y V a l u e O f s t r i n g i n t > < d 2 : K e y > C a l c u l a t i o n s < / d 2 : K e y > < d 2 : V a l u e > 3 < / d 2 : V a l u e > < / d 2 : K e y V a l u e O f s t r i n g i n t > < / d 1 p 1 : _ l a s t I d s > < d 1 p 1 : _ w i p i C u b e E l e m e n t I d s > < d 1 p 1 : C u b e E l e m e n t I d > < d 1 p 1 : C u b e E l e m e n t L a b e l > B J 2 0 1 9 5 - S I G - T C   b r u t ( 1 ) . x l s x < / d 1 p 1 : C u b e E l e m e n t L a b e l > < d 1 p 1 : C u b e E l e m e n t N a m e > B J 2 0 1 9 5 & a m p ; 4 5 ; S I G & a m p ; 4 5 ; T C & a m p ; 3 2 ; b r u t & a m p ; 4 0 ; 1 & a m p ; 4 1 ; & a m p ; 4 6 ; x l s x < / d 1 p 1 : C u b e E l e m e n t N a m e > < d 1 p 1 : D i m e n s i o n N a m e > U n i v e r s e s < / d 1 p 1 : D i m e n s i o n N a m e > < d 1 p 1 : I d > u 1 < / d 1 p 1 : I d > < d 1 p 1 : R e p l a c e L a b e l > f a l s e < / d 1 p 1 : R e p l a c e L a b e l > < d 1 p 1 : V e r s i o n s > < d 2 : i n t > 1 < / d 2 : i n t > < / d 1 p 1 : V e r s i o n s > < / d 1 p 1 : C u b e E l e m e n t I d > < d 1 p 1 : C u b e E l e m e n t I d > < d 1 p 1 : C u b e E l e m e n t L a b e l > q 1 .   Q u e l   e s t   v o t r e   a n n � e   d e   n a i s s a n c e   ? < / d 1 p 1 : C u b e E l e m e n t L a b e l > < d 1 p 1 : C u b e E l e m e n t N a m e > q 1 & a m p ; 4 6 ; & a m p ; 3 2 ; Q u e l & a m p ; 3 2 ; e s t & a m p ; 3 2 ; v o t r e & a m p ; 3 2 ; a n n & a m p ; 2 3 3 ; e & a m p ; 3 2 ; d e & a m p ; 3 2 ; n a i s s a n c e & a m p ; 3 2 ; & a m p ; 6 3 ; < / d 1 p 1 : C u b e E l e m e n t N a m e > < d 1 p 1 : D i m e n s i o n N a m e > Q u e s t i o n s < / d 1 p 1 : D i m e n s i o n N a m e > < d 1 p 1 : I d > q 1 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 q 2 .   Q u e l   e s t   v o t r e   n i v e a u   d e   d i p l � m e   ?   ( l e   d i p l � m e   l e   p l u s   � l e v �   q u e   v o u s   a y e z   o b t e n u   j u s q u ' i c i ) < / d 1 p 1 : C u b e E l e m e n t L a b e l > < d 1 p 1 : C u b e E l e m e n t N a m e > q 2 & a m p ; 4 6 ; & a m p ; 3 2 ; Q u e l & a m p ; 3 2 ; e s t & a m p ; 3 2 ; v o t r e & a m p ; 3 2 ; n i v e a u & a m p ; 3 2 ; d e & a m p ; 3 2 ; d i p l & a m p ; 2 4 4 ; m e & a m p ; 3 2 ; & a m p ; 6 3 ; & a m p ; 3 2 ; & a m p ; 4 0 ; l e & a m p ; 3 2 ; d i p l & a m p ; 2 4 4 ; m e & a m p ; 3 2 ; l e & a m p ; 3 2 ; p l u s & a m p ; 3 2 ; & a m p ; 2 3 3 ; l e v & a m p ; 2 3 3 ; & a m p ; 3 2 ; q u e & a m p ; 3 2 ; v o u s & a m p ; 3 2 ; a y e z & a m p ; 3 2 ; o b t e n u & a m p ; 3 2 ; j u s q u & a m p ; 3 9 ; i c i & a m p ; 4 1 ; < / d 1 p 1 : C u b e E l e m e n t N a m e > < d 1 p 1 : D i m e n s i o n N a m e > Q u e s t i o n s < / d 1 p 1 : D i m e n s i o n N a m e > < d 1 p 1 : I d > q 2 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 q 3 .   V o u s   a v e z   p a r t i c i p �   a u   D u o D a y   e n   t a n t   q u e   . . .   ? < / d 1 p 1 : C u b e E l e m e n t L a b e l > < d 1 p 1 : C u b e E l e m e n t N a m e > q 3 & a m p ; 4 6 ; & a m p ; 3 2 ; V o u s & a m p ; 3 2 ; a v e z & a m p ; 3 2 ; p a r t i c i p & a m p ; 2 3 3 ; & a m p ; 3 2 ; a u & a m p ; 3 2 ; D u o D a y & a m p ; 3 2 ; e n & a m p ; 3 2 ; t a n t & a m p ; 3 2 ; q u e & a m p ; 3 2 ; & a m p ; 4 6 ; & a m p ; 4 6 ; & a m p ; 4 6 ; & a m p ; 3 2 ; & a m p ; 6 3 ; < / d 1 p 1 : C u b e E l e m e n t N a m e > < d 1 p 1 : D i m e n s i o n N a m e > Q u e s t i o n s < / d 1 p 1 : D i m e n s i o n N a m e > < d 1 p 1 : I d > q 3 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 q 4 .   Q u e l   e s t   l e   c o d e   p o s t a l   d e   v o t r e   d o m i c i l e   ? < / d 1 p 1 : C u b e E l e m e n t L a b e l > < d 1 p 1 : C u b e E l e m e n t N a m e > q 4 & a m p ; 4 6 ; & a m p ; 3 2 ; Q u e l & a m p ; 3 2 ; e s t & a m p ; 3 2 ; l e & a m p ; 3 2 ; c o d e & a m p ; 3 2 ; p o s t a l & a m p ; 3 2 ; d e & a m p ; 3 2 ; v o t r e & a m p ; 3 2 ; d o m i c i l e & a m p ; 3 2 ; & a m p ; 6 3 ; < / d 1 p 1 : C u b e E l e m e n t N a m e > < d 1 p 1 : D i m e n s i o n N a m e > Q u e s t i o n s < / d 1 p 1 : D i m e n s i o n N a m e > < d 1 p 1 : I d > q 4 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 q 5 .   Q u e l   e s t   l e   c o d e   p o s t a l   d e   v o t r e   e n t r e p r i s e   o u   d e   v o t r e   s t r u c t u r e   ? < / d 1 p 1 : C u b e E l e m e n t L a b e l > < d 1 p 1 : C u b e E l e m e n t N a m e > q 5 & a m p ; 4 6 ; & a m p ; 3 2 ; Q u e l & a m p ; 3 2 ; e s t & a m p ; 3 2 ; l e & a m p ; 3 2 ; c o d e & a m p ; 3 2 ; p o s t a l & a m p ; 3 2 ; d e & a m p ; 3 2 ; v o t r e & a m p ; 3 2 ; e n t r e p r i s e & a m p ; 3 2 ; o u & a m p ; 3 2 ; d e & a m p ; 3 2 ; v o t r e & a m p ; 3 2 ; s t r u c t u r e & a m p ; 3 2 ; & a m p ; 6 3 ; < / d 1 p 1 : C u b e E l e m e n t N a m e > < d 1 p 1 : D i m e n s i o n N a m e > Q u e s t i o n s < / d 1 p 1 : D i m e n s i o n N a m e > < d 1 p 1 : I d > q 5 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 q 6 .   D a n s   q u e l   s e c t e u r   d ' a c t i v i t �   a v e z - v o u s   r � a l i s �   l e   D u o D a y   ? < / d 1 p 1 : C u b e E l e m e n t L a b e l > < d 1 p 1 : C u b e E l e m e n t N a m e > q 6 & a m p ; 4 6 ; & a m p ; 3 2 ; D a n s & a m p ; 3 2 ; q u e l & a m p ; 3 2 ; s e c t e u r & a m p ; 3 2 ; d & a m p ; 3 9 ; a c t i v i t & a m p ; 2 3 3 ; & a m p ; 3 2 ; a v e z & a m p ; 4 5 ; v o u s & a m p ; 3 2 ; r & a m p ; 2 3 3 ; a l i s & a m p ; 2 3 3 ; & a m p ; 3 2 ; l e & a m p ; 3 2 ; D u o D a y & a m p ; 3 2 ; & a m p ; 6 3 ; < / d 1 p 1 : C u b e E l e m e n t N a m e > < d 1 p 1 : D i m e n s i o n N a m e > Q u e s t i o n s < / d 1 p 1 : D i m e n s i o n N a m e > < d 1 p 1 : I d > q 6 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 q 7 .   D a n s   q u e l   s e c t e u r   d ' a c t i v i t �   t r a v a i l l e z - v o u s   ? < / d 1 p 1 : C u b e E l e m e n t L a b e l > < d 1 p 1 : C u b e E l e m e n t N a m e > q 7 & a m p ; 4 6 ; & a m p ; 3 2 ; D a n s & a m p ; 3 2 ; q u e l & a m p ; 3 2 ; s e c t e u r & a m p ; 3 2 ; d & a m p ; 3 9 ; a c t i v i t & a m p ; 2 3 3 ; & a m p ; 3 2 ; t r a v a i l l e z & a m p ; 4 5 ; v o u s & a m p ; 3 2 ; & a m p ; 6 3 ; < / d 1 p 1 : C u b e E l e m e n t N a m e > < d 1 p 1 : D i m e n s i o n N a m e > Q u e s t i o n s < / d 1 p 1 : D i m e n s i o n N a m e > < d 1 p 1 : I d > q 7 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 q 8 .   C o m b i e n   d e   s a l a r i � s   t r a v a i l l e n t   d a n s   l ' e n t r e p r i s e   o u   l a   s t r u c t u r e   o �   v o u s   a v e z   f a i t   l e   D u o D a y   ? < / d 1 p 1 : C u b e E l e m e n t L a b e l > < d 1 p 1 : C u b e E l e m e n t N a m e > q 8 & a m p ; 4 6 ; & a m p ; 3 2 ; C o m b i e n & a m p ; 3 2 ; d e & a m p ; 3 2 ; s a l a r i & a m p ; 2 3 3 ; s & a m p ; 3 2 ; t r a v a i l l e n t & a m p ; 3 2 ; d a n s & a m p ; 3 2 ; l & a m p ; 3 9 ; e n t r e p r i s e & a m p ; 3 2 ; o u & a m p ; 3 2 ; l a & a m p ; 3 2 ; s t r u c t u r e & a m p ; 3 2 ; o & a m p ; 2 4 9 ; & a m p ; 3 2 ; v o u s & a m p ; 3 2 ; a v e z & a m p ; 3 2 ; f a i t & a m p ; 3 2 ; l e & a m p ; 3 2 ; D u o D a y & a m p ; 3 2 ; & a m p ; 6 3 ; < / d 1 p 1 : C u b e E l e m e n t N a m e > < d 1 p 1 : D i m e n s i o n N a m e > Q u e s t i o n s < / d 1 p 1 : D i m e n s i o n N a m e > < d 1 p 1 : I d > q 8 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 q 9 .   C o m b i e n   d e   s a l a r i � s   t r a v a i l l e n t   d a n s   v o t r e   e n t r e p r i s e   o u   s t r u c t u r e   ? < / d 1 p 1 : C u b e E l e m e n t L a b e l > < d 1 p 1 : C u b e E l e m e n t N a m e > q 9 & a m p ; 4 6 ; & a m p ; 3 2 ; C o m b i e n & a m p ; 3 2 ; d e & a m p ; 3 2 ; s a l a r i & a m p ; 2 3 3 ; s & a m p ; 3 2 ; t r a v a i l l e n t & a m p ; 3 2 ; d a n s & a m p ; 3 2 ; v o t r e & a m p ; 3 2 ; e n t r e p r i s e & a m p ; 3 2 ; o u & a m p ; 3 2 ; s t r u c t u r e & a m p ; 3 2 ; & a m p ; 6 3 ; < / d 1 p 1 : C u b e E l e m e n t N a m e > < d 1 p 1 : D i m e n s i o n N a m e > Q u e s t i o n s < / d 1 p 1 : D i m e n s i o n N a m e > < d 1 p 1 : I d > q 9 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 q 1 0 .   E n   t a n t   q u e   r � f � r e n t ,   c o m b i e n   d e   c a n d i d a t s   a v e z - v o u s   a c c o m p a g n �   /   C o m b i e n   d e   d u o s   o n t   � t �   r � a l i s � s   ? < / d 1 p 1 : C u b e E l e m e n t L a b e l > < d 1 p 1 : C u b e E l e m e n t N a m e > q 1 0 & a m p ; 4 6 ; & a m p ; 3 2 ; E n & a m p ; 3 2 ; t a n t & a m p ; 3 2 ; q u e & a m p ; 3 2 ; r & a m p ; 2 3 3 ; f & a m p ; 2 3 3 ; r e n t & a m p ; 4 4 ; & a m p ; 3 2 ; c o m b i e n & a m p ; 3 2 ; d e & a m p ; 3 2 ; c a n d i d a t s & a m p ; 3 2 ; a v e z & a m p ; 4 5 ; v o u s & a m p ; 3 2 ; a c c o m p a g n & a m p ; 2 3 3 ; & a m p ; 3 2 ; & a m p ; 4 7 ; & a m p ; 3 2 ; C o m b i e n & a m p ; 3 2 ; d e & a m p ; 3 2 ; d u o s & a m p ; 3 2 ; o n t & a m p ; 3 2 ; & a m p ; 2 3 3 ; t & a m p ; 2 3 3 ; & a m p ; 3 2 ; r & a m p ; 2 3 3 ; a l i s & a m p ; 2 3 3 ; s & a m p ; 3 2 ; & a m p ; 6 3 ; < / d 1 p 1 : C u b e E l e m e n t N a m e > < d 1 p 1 : D i m e n s i o n N a m e > Q u e s t i o n s < / d 1 p 1 : D i m e n s i o n N a m e > < d 1 p 1 : I d > q 1 0 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 q 1 1 .   Q u e l l e   e s t   v o t r e   s i t u a t i o n   p e r s o n n e l l e   ? < / d 1 p 1 : C u b e E l e m e n t L a b e l > < d 1 p 1 : C u b e E l e m e n t N a m e > q 1 1 & a m p ; 4 6 ; & a m p ; 3 2 ; Q u e l l e & a m p ; 3 2 ; e s t & a m p ; 3 2 ; v o t r e & a m p ; 3 2 ; s i t u a t i o n & a m p ; 3 2 ; p e r s o n n e l l e & a m p ; 3 2 ; & a m p ; 6 3 ; < / d 1 p 1 : C u b e E l e m e n t N a m e > < d 1 p 1 : D i m e n s i o n N a m e > Q u e s t i o n s < / d 1 p 1 : D i m e n s i o n N a m e > < d 1 p 1 : I d > q 1 1 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 q 1 3 .   R e c h e r c h e z - v o u s   u n   e m p l o i   ? < / d 1 p 1 : C u b e E l e m e n t L a b e l > < d 1 p 1 : C u b e E l e m e n t N a m e > q 1 3 & a m p ; 4 6 ; & a m p ; 3 2 ; R e c h e r c h e z & a m p ; 4 5 ; v o u s & a m p ; 3 2 ; u n & a m p ; 3 2 ; e m p l o i & a m p ; 3 2 ; & a m p ; 6 3 ; < / d 1 p 1 : C u b e E l e m e n t N a m e > < d 1 p 1 : D i m e n s i o n N a m e > Q u e s t i o n s < / d 1 p 1 : D i m e n s i o n N a m e > < d 1 p 1 : I d > q 1 2 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 q 1 4 .   D a n s   q u e l ( s )   s e c t e u r ( s )   d ' a c t i v i t �   r e c h e r c h e z - v o u s   u n   e m p l o i   ? < / d 1 p 1 : C u b e E l e m e n t L a b e l > < d 1 p 1 : C u b e E l e m e n t N a m e > q 1 4 & a m p ; 4 6 ; & a m p ; 3 2 ; D a n s & a m p ; 3 2 ; q u e l & a m p ; 4 0 ; s & a m p ; 4 1 ; & a m p ; 3 2 ; s e c t e u r & a m p ; 4 0 ; s & a m p ; 4 1 ; & a m p ; 3 2 ; d & a m p ; 3 9 ; a c t i v i t & a m p ; 2 3 3 ; & a m p ; 3 2 ; r e c h e r c h e z & a m p ; 4 5 ; v o u s & a m p ; 3 2 ; u n & a m p ; 3 2 ; e m p l o i & a m p ; 3 2 ; & a m p ; 6 3 ; < / d 1 p 1 : C u b e E l e m e n t N a m e > < d 1 p 1 : D i m e n s i o n N a m e > Q u e s t i o n s < / d 1 p 1 : D i m e n s i o n N a m e > < d 1 p 1 : I d > q 1 3 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 q 1 5 .   Q u e l l e   e x p � r i e n c e   p r o f e s s i o n n e l l e   a v e z - v o u s   d a n s   c e   m � t i e r   o u   s e c t e u r   d ' a c t i v i t � ? < / d 1 p 1 : C u b e E l e m e n t L a b e l > < d 1 p 1 : C u b e E l e m e n t N a m e > q 1 5 & a m p ; 4 6 ; & a m p ; 3 2 ; Q u e l l e & a m p ; 3 2 ; e x p & a m p ; 2 3 3 ; r i e n c e & a m p ; 3 2 ; p r o f e s s i o n n e l l e & a m p ; 3 2 ; a v e z & a m p ; 4 5 ; v o u s & a m p ; 3 2 ; d a n s & a m p ; 3 2 ; c e & a m p ; 3 2 ; m & a m p ; 2 3 3 ; t i e r & a m p ; 3 2 ; o u & a m p ; 3 2 ; s e c t e u r & a m p ; 3 2 ; d & a m p ; 3 9 ; a c t i v i t & a m p ; 2 3 3 ; & a m p ; 6 3 ; < / d 1 p 1 : C u b e E l e m e n t N a m e > < d 1 p 1 : D i m e n s i o n N a m e > Q u e s t i o n s < / d 1 p 1 : D i m e n s i o n N a m e > < d 1 p 1 : I d > q 1 4 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 q 1 6 .   E t e s - v o u s   a u t o n o m e   d a n s   v o s   d � p l a c e m e n t s   ? < / d 1 p 1 : C u b e E l e m e n t L a b e l > < d 1 p 1 : C u b e E l e m e n t N a m e > q 1 6 & a m p ; 4 6 ; & a m p ; 3 2 ; E t e s & a m p ; 4 5 ; v o u s & a m p ; 3 2 ; a u t o n o m e & a m p ; 3 2 ; d a n s & a m p ; 3 2 ; v o s & a m p ; 3 2 ; d & a m p ; 2 3 3 ; p l a c e m e n t s & a m p ; 3 2 ; & a m p ; 6 3 ; < / d 1 p 1 : C u b e E l e m e n t N a m e > < d 1 p 1 : D i m e n s i o n N a m e > Q u e s t i o n s < / d 1 p 1 : D i m e n s i o n N a m e > < d 1 p 1 : I d > q 1 5 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 q 1 7 .   E t e s - v o u s   p a r t a n t   p o u r   p a r t i c i p e r   a u   D u o D a y   2 0 2 0 ,   l e   1 4   m a i   p r o c h a i n   ? < / d 1 p 1 : C u b e E l e m e n t L a b e l > < d 1 p 1 : C u b e E l e m e n t N a m e > q 1 7 & a m p ; 4 6 ; & a m p ; 3 2 ; E t e s & a m p ; 4 5 ; v o u s & a m p ; 3 2 ; p a r t a n t & a m p ; 3 2 ; p o u r & a m p ; 3 2 ; p a r t i c i p e r & a m p ; 3 2 ; a u & a m p ; 3 2 ; D u o D a y & a m p ; 3 2 ; 2 0 2 0 & a m p ; 4 4 ; & a m p ; 3 2 ; l e & a m p ; 3 2 ; 1 4 & a m p ; 3 2 ; m a i & a m p ; 3 2 ; p r o c h a i n & a m p ; 3 2 ; & a m p ; 6 3 ; < / d 1 p 1 : C u b e E l e m e n t N a m e > < d 1 p 1 : D i m e n s i o n N a m e > Q u e s t i o n s < / d 1 p 1 : D i m e n s i o n N a m e > < d 1 p 1 : I d > q 1 6 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 q 1 8 .   P o u r q u o i   a v e z - v o u s   p a r t i c i p �   a u   D u o D a y   2 0 1 9   ? < / d 1 p 1 : C u b e E l e m e n t L a b e l > < d 1 p 1 : C u b e E l e m e n t N a m e > q 1 8 & a m p ; 4 6 ; & a m p ; 3 2 ; P o u r q u o i & a m p ; 3 2 ; a v e z & a m p ; 4 5 ; v o u s & a m p ; 3 2 ; p a r t i c i p & a m p ; 2 3 3 ; & a m p ; 3 2 ; a u & a m p ; 3 2 ; D u o D a y & a m p ; 3 2 ; 2 0 1 9 & a m p ; 3 2 ; & a m p ; 6 3 ; < / d 1 p 1 : C u b e E l e m e n t N a m e > < d 1 p 1 : D i m e n s i o n N a m e > Q u e s t i o n s < / d 1 p 1 : D i m e n s i o n N a m e > < d 1 p 1 : I d > q 1 7 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 q 1 9 .   P o u r q u o i   a v e z - v o u s   p a r t i c i p �   a u   D u o D a y   2 0 1 9   ? < / d 1 p 1 : C u b e E l e m e n t L a b e l > < d 1 p 1 : C u b e E l e m e n t N a m e > q 1 9 & a m p ; 4 6 ; & a m p ; 3 2 ; P o u r q u o i & a m p ; 3 2 ; a v e z & a m p ; 4 5 ; v o u s & a m p ; 3 2 ; p a r t i c i p & a m p ; 2 3 3 ; & a m p ; 3 2 ; a u & a m p ; 3 2 ; D u o D a y & a m p ; 3 2 ; 2 0 1 9 & a m p ; 3 2 ; & a m p ; 6 3 ; < / d 1 p 1 : C u b e E l e m e n t N a m e > < d 1 p 1 : D i m e n s i o n N a m e > Q u e s t i o n s < / d 1 p 1 : D i m e n s i o n N a m e > < d 1 p 1 : I d > q 1 8 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 q 2 1 .   L e   D u o D a y   2 0 1 9   a - t - i l   p e r m i s   u n e   o p p o r t u n i t �   d ' e m p l o i   ? < / d 1 p 1 : C u b e E l e m e n t L a b e l > < d 1 p 1 : C u b e E l e m e n t N a m e > q 2 1 & a m p ; 4 6 ; & a m p ; 3 2 ; L e & a m p ; 3 2 ; D u o D a y & a m p ; 3 2 ; 2 0 1 9 & a m p ; 3 2 ; a & a m p ; 4 5 ; t & a m p ; 4 5 ; i l & a m p ; 3 2 ; p e r m i s & a m p ; 3 2 ; u n e & a m p ; 3 2 ; o p p o r t u n i t & a m p ; 2 3 3 ; & a m p ; 3 2 ; d & a m p ; 3 9 ; e m p l o i & a m p ; 3 2 ; & a m p ; 6 3 ; < / d 1 p 1 : C u b e E l e m e n t N a m e > < d 1 p 1 : D i m e n s i o n N a m e > Q u e s t i o n s < / d 1 p 1 : D i m e n s i o n N a m e > < d 1 p 1 : I d > q 1 9 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 B a s e < / d 1 p 1 : C u b e E l e m e n t L a b e l > < d 1 p 1 : C u b e E l e m e n t N a m e > B a s e < / d 1 p 1 : C u b e E l e m e n t N a m e > < d 1 p 1 : D i m e n s i o n N a m e > C a t e g o r i e s < / d 1 p 1 : D i m e n s i o n N a m e > < d 1 p 1 : I d > c 1 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 M o i n s   d e   1 8   a n s < / d 1 p 1 : C u b e E l e m e n t L a b e l > < d 1 p 1 : C u b e E l e m e n t N a m e > M o i n s & a m p ; 3 2 ; d e & a m p ; 3 2 ; 1 8 & a m p ; 3 2 ; a n s < / d 1 p 1 : C u b e E l e m e n t N a m e > < d 1 p 1 : D i m e n s i o n N a m e > C a t e g o r i e s < / d 1 p 1 : D i m e n s i o n N a m e > < d 1 p 1 : I d > c 2 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 1 8 - 2 4   a n s < / d 1 p 1 : C u b e E l e m e n t L a b e l > < d 1 p 1 : C u b e E l e m e n t N a m e > _ 1 8 & a m p ; 4 5 ; 2 4 & a m p ; 3 2 ; a n s < / d 1 p 1 : C u b e E l e m e n t N a m e > < d 1 p 1 : D i m e n s i o n N a m e > C a t e g o r i e s < / d 1 p 1 : D i m e n s i o n N a m e > < d 1 p 1 : I d > c 3 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 2 5 - 3 4   a n s < / d 1 p 1 : C u b e E l e m e n t L a b e l > < d 1 p 1 : C u b e E l e m e n t N a m e > _ 2 5 & a m p ; 4 5 ; 3 4 & a m p ; 3 2 ; a n s < / d 1 p 1 : C u b e E l e m e n t N a m e > < d 1 p 1 : D i m e n s i o n N a m e > C a t e g o r i e s < / d 1 p 1 : D i m e n s i o n N a m e > < d 1 p 1 : I d > c 4 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 3 5 - 4 9   a n s < / d 1 p 1 : C u b e E l e m e n t L a b e l > < d 1 p 1 : C u b e E l e m e n t N a m e > _ 3 5 & a m p ; 4 5 ; 4 9 & a m p ; 3 2 ; a n s < / d 1 p 1 : C u b e E l e m e n t N a m e > < d 1 p 1 : D i m e n s i o n N a m e > C a t e g o r i e s < / d 1 p 1 : D i m e n s i o n N a m e > < d 1 p 1 : I d > c 5 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 5 0 - 6 4   a n s < / d 1 p 1 : C u b e E l e m e n t L a b e l > < d 1 p 1 : C u b e E l e m e n t N a m e > _ 5 0 & a m p ; 4 5 ; 6 4 & a m p ; 3 2 ; a n s < / d 1 p 1 : C u b e E l e m e n t N a m e > < d 1 p 1 : D i m e n s i o n N a m e > C a t e g o r i e s < / d 1 p 1 : D i m e n s i o n N a m e > < d 1 p 1 : I d > c 6 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 6 5   a n s   e t   p l u s < / d 1 p 1 : C u b e E l e m e n t L a b e l > < d 1 p 1 : C u b e E l e m e n t N a m e > _ 6 5 & a m p ; 3 2 ; a n s & a m p ; 3 2 ; e t & a m p ; 3 2 ; p l u s < / d 1 p 1 : C u b e E l e m e n t N a m e > < d 1 p 1 : D i m e n s i o n N a m e > C a t e g o r i e s < / d 1 p 1 : D i m e n s i o n N a m e > < d 1 p 1 : I d > c 7 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 N S P & a m p ; 4 7 ; N R < / d 1 p 1 : C u b e E l e m e n t N a m e > < d 1 p 1 : D i m e n s i o n N a m e > C a t e g o r i e s < / d 1 p 1 : D i m e n s i o n N a m e > < d 1 p 1 : I d > c 8 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 M o y e n n e < / d 1 p 1 : C u b e E l e m e n t L a b e l > < d 1 p 1 : C u b e E l e m e n t N a m e > M o y e n n e < / d 1 p 1 : C u b e E l e m e n t N a m e > < d 1 p 1 : D i m e n s i o n N a m e > C a t e g o r i e s < / d 1 p 1 : D i m e n s i o n N a m e > < d 1 p 1 : I d > c 9 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 M o i n s   d u   B a c < / d 1 p 1 : C u b e E l e m e n t L a b e l > < d 1 p 1 : C u b e E l e m e n t N a m e > S T & a m p ; 3 2 ; M o i n s & a m p ; 3 2 ; d u & a m p ; 3 2 ; B a c < / d 1 p 1 : C u b e E l e m e n t N a m e > < d 1 p 1 : D i m e n s i o n N a m e > C a t e g o r i e s < / d 1 p 1 : D i m e n s i o n N a m e > < d 1 p 1 : I d > c 1 0 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 B a c   e t   p l u s < / d 1 p 1 : C u b e E l e m e n t L a b e l > < d 1 p 1 : C u b e E l e m e n t N a m e > S T & a m p ; 3 2 ; B a c & a m p ; 3 2 ; e t & a m p ; 3 2 ; p l u s < / d 1 p 1 : C u b e E l e m e n t N a m e > < d 1 p 1 : D i m e n s i o n N a m e > C a t e g o r i e s < / d 1 p 1 : D i m e n s i o n N a m e > < d 1 p 1 : I d > c 1 1 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 B a c < / d 1 p 1 : C u b e E l e m e n t L a b e l > < d 1 p 1 : C u b e E l e m e n t N a m e > S T & a m p ; 3 2 ; B a c < / d 1 p 1 : C u b e E l e m e n t N a m e > < d 1 p 1 : D i m e n s i o n N a m e > C a t e g o r i e s < / d 1 p 1 : D i m e n s i o n N a m e > < d 1 p 1 : I d > c 1 2 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 B a c   + 2   e t   p l u s < / d 1 p 1 : C u b e E l e m e n t L a b e l > < d 1 p 1 : C u b e E l e m e n t N a m e > S T & a m p ; 3 2 ; B a c & a m p ; 3 2 ; & a m p ; 4 3 ; 2 & a m p ; 3 2 ; e t & a m p ; 3 2 ; p l u s < / d 1 p 1 : C u b e E l e m e n t N a m e > < d 1 p 1 : D i m e n s i o n N a m e > C a t e g o r i e s < / d 1 p 1 : D i m e n s i o n N a m e > < d 1 p 1 : I d > c 1 3 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 B a c   + 5   e t   p l u s < / d 1 p 1 : C u b e E l e m e n t L a b e l > < d 1 p 1 : C u b e E l e m e n t N a m e > S T & a m p ; 3 2 ; B a c & a m p ; 3 2 ; & a m p ; 4 3 ; 5 & a m p ; 3 2 ; e t & a m p ; 3 2 ; p l u s < / d 1 p 1 : C u b e E l e m e n t N a m e > < d 1 p 1 : D i m e n s i o n N a m e > C a t e g o r i e s < / d 1 p 1 : D i m e n s i o n N a m e > < d 1 p 1 : I d > c 1 4 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 A u c u n   d i p l � m e < / d 1 p 1 : C u b e E l e m e n t L a b e l > < d 1 p 1 : C u b e E l e m e n t N a m e > _ S T & a m p ; 3 2 ; B a c & a m p ; 3 2 ; & a m p ; 4 3 ; 5 & a m p ; 3 2 ; e t & a m p ; 3 2 ; p l u s _ A u c u n & a m p ; 3 2 ; d i p l & a m p ; 2 4 4 ; m e < / d 1 p 1 : C u b e E l e m e n t N a m e > < d 1 p 1 : D i m e n s i o n N a m e > C a t e g o r i e s < / d 1 p 1 : D i m e n s i o n N a m e > < d 1 p 1 : I d > c 1 5 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 B r e v e t   d e s   c o l l � g e s < / d 1 p 1 : C u b e E l e m e n t L a b e l > < d 1 p 1 : C u b e E l e m e n t N a m e > _ S T & a m p ; 3 2 ; B a c & a m p ; 3 2 ; & a m p ; 4 3 ; 5 & a m p ; 3 2 ; e t & a m p ; 3 2 ; p l u s _ B r e v e t & a m p ; 3 2 ; d e s & a m p ; 3 2 ; c o l l & a m p ; 2 3 2 ; g e s < / d 1 p 1 : C u b e E l e m e n t N a m e > < d 1 p 1 : D i m e n s i o n N a m e > C a t e g o r i e s < / d 1 p 1 : D i m e n s i o n N a m e > < d 1 p 1 : I d > c 1 6 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 R e c o n n a i s s a n c e   d e s   A c q u i s   e t   d e   l ' E x p � r i e n c e < / d 1 p 1 : C u b e E l e m e n t L a b e l > < d 1 p 1 : C u b e E l e m e n t N a m e > _ S T & a m p ; 3 2 ; B a c & a m p ; 3 2 ; & a m p ; 4 3 ; 5 & a m p ; 3 2 ; e t & a m p ; 3 2 ; p l u s _ R e c o n n a i s s a n c e & a m p ; 3 2 ; d e s & a m p ; 3 2 ; A c q u i s & a m p ; 3 2 ; e t & a m p ; 3 2 ; d e & a m p ; 3 2 ; l & a m p ; 3 9 ; E x p & a m p ; 2 3 3 ; r i e n c e < / d 1 p 1 : C u b e E l e m e n t N a m e > < d 1 p 1 : D i m e n s i o n N a m e > C a t e g o r i e s < / d 1 p 1 : D i m e n s i o n N a m e > < d 1 p 1 : I d > c 1 7 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 C A P ,   B E P < / d 1 p 1 : C u b e E l e m e n t L a b e l > < d 1 p 1 : C u b e E l e m e n t N a m e > _ S T & a m p ; 3 2 ; B a c & a m p ; 3 2 ; & a m p ; 4 3 ; 5 & a m p ; 3 2 ; e t & a m p ; 3 2 ; p l u s _ C A P & a m p ; 4 4 ; & a m p ; 3 2 ; B E P < / d 1 p 1 : C u b e E l e m e n t N a m e > < d 1 p 1 : D i m e n s i o n N a m e > C a t e g o r i e s < / d 1 p 1 : D i m e n s i o n N a m e > < d 1 p 1 : I d > c 1 8 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 B a c   g � n � r a l < / d 1 p 1 : C u b e E l e m e n t L a b e l > < d 1 p 1 : C u b e E l e m e n t N a m e > _ S T & a m p ; 3 2 ; B a c & a m p ; 3 2 ; & a m p ; 4 3 ; 5 & a m p ; 3 2 ; e t & a m p ; 3 2 ; p l u s _ B a c & a m p ; 3 2 ; g & a m p ; 2 3 3 ; n & a m p ; 2 3 3 ; r a l < / d 1 p 1 : C u b e E l e m e n t N a m e > < d 1 p 1 : D i m e n s i o n N a m e > C a t e g o r i e s < / d 1 p 1 : D i m e n s i o n N a m e > < d 1 p 1 : I d > c 1 9 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 B a c   p r o f e s s i o n n e l < / d 1 p 1 : C u b e E l e m e n t L a b e l > < d 1 p 1 : C u b e E l e m e n t N a m e > _ S T & a m p ; 3 2 ; B a c & a m p ; 3 2 ; & a m p ; 4 3 ; 5 & a m p ; 3 2 ; e t & a m p ; 3 2 ; p l u s _ B a c & a m p ; 3 2 ; p r o f e s s i o n n e l < / d 1 p 1 : C u b e E l e m e n t N a m e > < d 1 p 1 : D i m e n s i o n N a m e > C a t e g o r i e s < / d 1 p 1 : D i m e n s i o n N a m e > < d 1 p 1 : I d > c 2 0 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 B a c   +   2 ,   D U T ,   B T S < / d 1 p 1 : C u b e E l e m e n t L a b e l > < d 1 p 1 : C u b e E l e m e n t N a m e > _ S T & a m p ; 3 2 ; B a c & a m p ; 3 2 ; & a m p ; 4 3 ; 5 & a m p ; 3 2 ; e t & a m p ; 3 2 ; p l u s _ B a c & a m p ; 3 2 ; & a m p ; 4 3 ; & a m p ; 3 2 ; 2 & a m p ; 4 4 ; & a m p ; 3 2 ; D U T & a m p ; 4 4 ; & a m p ; 3 2 ; B T S < / d 1 p 1 : C u b e E l e m e n t N a m e > < d 1 p 1 : D i m e n s i o n N a m e > C a t e g o r i e s < / d 1 p 1 : D i m e n s i o n N a m e > < d 1 p 1 : I d > c 2 1 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 B a c   +   3 ,   l i c e n c e < / d 1 p 1 : C u b e E l e m e n t L a b e l > < d 1 p 1 : C u b e E l e m e n t N a m e > _ S T & a m p ; 3 2 ; B a c & a m p ; 3 2 ; & a m p ; 4 3 ; 5 & a m p ; 3 2 ; e t & a m p ; 3 2 ; p l u s _ B a c & a m p ; 3 2 ; & a m p ; 4 3 ; & a m p ; 3 2 ; 3 & a m p ; 4 4 ; & a m p ; 3 2 ; l i c e n c e < / d 1 p 1 : C u b e E l e m e n t N a m e > < d 1 p 1 : D i m e n s i o n N a m e > C a t e g o r i e s < / d 1 p 1 : D i m e n s i o n N a m e > < d 1 p 1 : I d > c 2 2 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 B a c   +   5 ,   m a s t e r < / d 1 p 1 : C u b e E l e m e n t L a b e l > < d 1 p 1 : C u b e E l e m e n t N a m e > _ S T & a m p ; 3 2 ; B a c & a m p ; 3 2 ; & a m p ; 4 3 ; 5 & a m p ; 3 2 ; e t & a m p ; 3 2 ; p l u s _ B a c & a m p ; 3 2 ; & a m p ; 4 3 ; & a m p ; 3 2 ; 5 & a m p ; 4 4 ; & a m p ; 3 2 ; m a s t e r < / d 1 p 1 : C u b e E l e m e n t N a m e > < d 1 p 1 : D i m e n s i o n N a m e > C a t e g o r i e s < / d 1 p 1 : D i m e n s i o n N a m e > < d 1 p 1 : I d > c 2 3 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 S u p � r i e u r   �   B a c   +   5 ,   d o c t o r a t < / d 1 p 1 : C u b e E l e m e n t L a b e l > < d 1 p 1 : C u b e E l e m e n t N a m e > _ S T & a m p ; 3 2 ; B a c & a m p ; 3 2 ; & a m p ; 4 3 ; 5 & a m p ; 3 2 ; e t & a m p ; 3 2 ; p l u s _ S u p & a m p ; 2 3 3 ; r i e u r & a m p ; 3 2 ; & a m p ; 2 2 4 ; & a m p ; 3 2 ; B a c & a m p ; 3 2 ; & a m p ; 4 3 ; & a m p ; 3 2 ; 5 & a m p ; 4 4 ; & a m p ; 3 2 ; d o c t o r a t < / d 1 p 1 : C u b e E l e m e n t N a m e > < d 1 p 1 : D i m e n s i o n N a m e > C a t e g o r i e s < / d 1 p 1 : D i m e n s i o n N a m e > < d 1 p 1 : I d > c 2 4 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 _ S T & a m p ; 3 2 ; B a c & a m p ; 3 2 ; & a m p ; 4 3 ; 5 & a m p ; 3 2 ; e t & a m p ; 3 2 ; p l u s _ N S P & a m p ; 4 7 ; N R < / d 1 p 1 : C u b e E l e m e n t N a m e > < d 1 p 1 : D i m e n s i o n N a m e > C a t e g o r i e s < / d 1 p 1 : D i m e n s i o n N a m e > < d 1 p 1 : I d > c 2 5 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 R � f � r e n t s < / d 1 p 1 : C u b e E l e m e n t L a b e l > < d 1 p 1 : C u b e E l e m e n t N a m e > S T & a m p ; 3 2 ; R & a m p ; 2 3 3 ; f & a m p ; 2 3 3 ; r e n t s < / d 1 p 1 : C u b e E l e m e n t N a m e > < d 1 p 1 : D i m e n s i o n N a m e > C a t e g o r i e s < / d 1 p 1 : D i m e n s i o n N a m e > < d 1 p 1 : I d > c 2 6 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 P a r t i c i p a n t s   e n   e n t r e p r i s e   e t   r � f � r e n t s < / d 1 p 1 : C u b e E l e m e n t L a b e l > < d 1 p 1 : C u b e E l e m e n t N a m e > S T & a m p ; 3 2 ; P a r t i c i p a n t s & a m p ; 3 2 ; e n & a m p ; 3 2 ; e n t r e p r i s e & a m p ; 3 2 ; e t & a m p ; 3 2 ; r & a m p ; 2 3 3 ; f & a m p ; 2 3 3 ; r e n t s < / d 1 p 1 : C u b e E l e m e n t N a m e > < d 1 p 1 : D i m e n s i o n N a m e > C a t e g o r i e s < / d 1 p 1 : D i m e n s i o n N a m e > < d 1 p 1 : I d > c 2 7 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 P a r t i c i p a n t   e n   e n t r e p r i s e < / d 1 p 1 : C u b e E l e m e n t L a b e l > < d 1 p 1 : C u b e E l e m e n t N a m e > _ S T & a m p ; 3 2 ; P a r t i c i p a n t s & a m p ; 3 2 ; e n & a m p ; 3 2 ; e n t r e p r i s e & a m p ; 3 2 ; e t & a m p ; 3 2 ; r & a m p ; 2 3 3 ; f & a m p ; 2 3 3 ; r e n t s _ P a r t i c i p a n t & a m p ; 3 2 ; e n & a m p ; 3 2 ; e n t r e p r i s e < / d 1 p 1 : C u b e E l e m e n t N a m e > < d 1 p 1 : D i m e n s i o n N a m e > C a t e g o r i e s < / d 1 p 1 : D i m e n s i o n N a m e > < d 1 p 1 : I d > c 2 8 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 C a n d i d a t   e n   s i t u a t i o n   d e   h a n d i c a p < / d 1 p 1 : C u b e E l e m e n t L a b e l > < d 1 p 1 : C u b e E l e m e n t N a m e > _ S T & a m p ; 3 2 ; P a r t i c i p a n t s & a m p ; 3 2 ; e n & a m p ; 3 2 ; e n t r e p r i s e & a m p ; 3 2 ; e t & a m p ; 3 2 ; r & a m p ; 2 3 3 ; f & a m p ; 2 3 3 ; r e n t s _ C a n d i d a t & a m p ; 3 2 ; e n & a m p ; 3 2 ; s i t u a t i o n & a m p ; 3 2 ; d e & a m p ; 3 2 ; h a n d i c a p < / d 1 p 1 : C u b e E l e m e n t N a m e > < d 1 p 1 : D i m e n s i o n N a m e > C a t e g o r i e s < / d 1 p 1 : D i m e n s i o n N a m e > < d 1 p 1 : I d > c 2 9 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 R � f � r e n t   e n   e n t r e p r i s e < / d 1 p 1 : C u b e E l e m e n t L a b e l > < d 1 p 1 : C u b e E l e m e n t N a m e > _ S T & a m p ; 3 2 ; P a r t i c i p a n t s & a m p ; 3 2 ; e n & a m p ; 3 2 ; e n t r e p r i s e & a m p ; 3 2 ; e t & a m p ; 3 2 ; r & a m p ; 2 3 3 ; f & a m p ; 2 3 3 ; r e n t s _ R & a m p ; 2 3 3 ; f & a m p ; 2 3 3 ; r e n t & a m p ; 3 2 ; e n & a m p ; 3 2 ; e n t r e p r i s e < / d 1 p 1 : C u b e E l e m e n t N a m e > < d 1 p 1 : D i m e n s i o n N a m e > C a t e g o r i e s < / d 1 p 1 : D i m e n s i o n N a m e > < d 1 p 1 : I d > c 3 0 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 R � f � r e n t   d a n s   u n e   s t r u c t u r e   a c c o m p a g n a n t e < / d 1 p 1 : C u b e E l e m e n t L a b e l > < d 1 p 1 : C u b e E l e m e n t N a m e > _ S T & a m p ; 3 2 ; P a r t i c i p a n t s & a m p ; 3 2 ; e n & a m p ; 3 2 ; e n t r e p r i s e & a m p ; 3 2 ; e t & a m p ; 3 2 ; r & a m p ; 2 3 3 ; f & a m p ; 2 3 3 ; r e n t s _ R & a m p ; 2 3 3 ; f & a m p ; 2 3 3 ; r e n t & a m p ; 3 2 ; d a n s & a m p ; 3 2 ; u n e & a m p ; 3 2 ; s t r u c t u r e & a m p ; 3 2 ; a c c o m p a g n a n t e < / d 1 p 1 : C u b e E l e m e n t N a m e > < d 1 p 1 : D i m e n s i o n N a m e > C a t e g o r i e s < / d 1 p 1 : D i m e n s i o n N a m e > < d 1 p 1 : I d > c 3 1 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 _ S T & a m p ; 3 2 ; P a r t i c i p a n t s & a m p ; 3 2 ; e n & a m p ; 3 2 ; e n t r e p r i s e & a m p ; 3 2 ; e t & a m p ; 3 2 ; r & a m p ; 2 3 3 ; f & a m p ; 2 3 3 ; r e n t s _ N S P & a m p ; 4 7 ; N R < / d 1 p 1 : C u b e E l e m e n t N a m e > < d 1 p 1 : D i m e n s i o n N a m e > C a t e g o r i e s < / d 1 p 1 : D i m e n s i o n N a m e > < d 1 p 1 : I d > c 3 2 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 I l e   d e   F r a n c e < / d 1 p 1 : C u b e E l e m e n t L a b e l > < d 1 p 1 : C u b e E l e m e n t N a m e > I l e & a m p ; 3 2 ; d e & a m p ; 3 2 ; F r a n c e < / d 1 p 1 : C u b e E l e m e n t N a m e > < d 1 p 1 : D i m e n s i o n N a m e > C a t e g o r i e s < / d 1 p 1 : D i m e n s i o n N a m e > < d 1 p 1 : I d > c 3 3 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 P r o v i n c e < / d 1 p 1 : C u b e E l e m e n t L a b e l > < d 1 p 1 : C u b e E l e m e n t N a m e > S T & a m p ; 3 2 ; P r o v i n c e < / d 1 p 1 : C u b e E l e m e n t N a m e > < d 1 p 1 : D i m e n s i o n N a m e > C a t e g o r i e s < / d 1 p 1 : D i m e n s i o n N a m e > < d 1 p 1 : I d > c 3 4 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 N o r d   O u e s t < / d 1 p 1 : C u b e E l e m e n t L a b e l > < d 1 p 1 : C u b e E l e m e n t N a m e > _ S T & a m p ; 3 2 ; P r o v i n c e _ N o r d & a m p ; 3 2 ; O u e s t < / d 1 p 1 : C u b e E l e m e n t N a m e > < d 1 p 1 : D i m e n s i o n N a m e > C a t e g o r i e s < / d 1 p 1 : D i m e n s i o n N a m e > < d 1 p 1 : I d > c 3 5 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 N o r d   E s t < / d 1 p 1 : C u b e E l e m e n t L a b e l > < d 1 p 1 : C u b e E l e m e n t N a m e > _ S T & a m p ; 3 2 ; P r o v i n c e _ N o r d & a m p ; 3 2 ; E s t < / d 1 p 1 : C u b e E l e m e n t N a m e > < d 1 p 1 : D i m e n s i o n N a m e > C a t e g o r i e s < / d 1 p 1 : D i m e n s i o n N a m e > < d 1 p 1 : I d > c 3 6 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 S u d   O u e s t < / d 1 p 1 : C u b e E l e m e n t L a b e l > < d 1 p 1 : C u b e E l e m e n t N a m e > _ S T & a m p ; 3 2 ; P r o v i n c e _ S u d & a m p ; 3 2 ; O u e s t < / d 1 p 1 : C u b e E l e m e n t N a m e > < d 1 p 1 : D i m e n s i o n N a m e > C a t e g o r i e s < / d 1 p 1 : D i m e n s i o n N a m e > < d 1 p 1 : I d > c 3 7 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 S u d   E s t < / d 1 p 1 : C u b e E l e m e n t L a b e l > < d 1 p 1 : C u b e E l e m e n t N a m e > _ S T & a m p ; 3 2 ; P r o v i n c e _ S u d & a m p ; 3 2 ; E s t < / d 1 p 1 : C u b e E l e m e n t N a m e > < d 1 p 1 : D i m e n s i o n N a m e > C a t e g o r i e s < / d 1 p 1 : D i m e n s i o n N a m e > < d 1 p 1 : I d > c 3 8 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 _ S T & a m p ; 3 2 ; P r o v i n c e _ N S P & a m p ; 4 7 ; N R < / d 1 p 1 : C u b e E l e m e n t N a m e > < d 1 p 1 : D i m e n s i o n N a m e > C a t e g o r i e s < / d 1 p 1 : D i m e n s i o n N a m e > < d 1 p 1 : I d > c 3 9 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 S e r v i c e s < / d 1 p 1 : C u b e E l e m e n t L a b e l > < d 1 p 1 : C u b e E l e m e n t N a m e > S T & a m p ; 3 2 ; S e r v i c e s < / d 1 p 1 : C u b e E l e m e n t N a m e > < d 1 p 1 : D i m e n s i o n N a m e > C a t e g o r i e s < / d 1 p 1 : D i m e n s i o n N a m e > < d 1 p 1 : I d > c 4 0 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 C o m m e r c e < / d 1 p 1 : C u b e E l e m e n t L a b e l > < d 1 p 1 : C u b e E l e m e n t N a m e > S T & a m p ; 3 2 ; C o m m e r c e < / d 1 p 1 : C u b e E l e m e n t N a m e > < d 1 p 1 : D i m e n s i o n N a m e > C a t e g o r i e s < / d 1 p 1 : D i m e n s i o n N a m e > < d 1 p 1 : I d > c 4 1 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 C o n s t r u c t i o n < / d 1 p 1 : C u b e E l e m e n t L a b e l > < d 1 p 1 : C u b e E l e m e n t N a m e > S T & a m p ; 3 2 ; C o n s t r u c t i o n < / d 1 p 1 : C u b e E l e m e n t N a m e > < d 1 p 1 : D i m e n s i o n N a m e > C a t e g o r i e s < / d 1 p 1 : D i m e n s i o n N a m e > < d 1 p 1 : I d > c 4 2 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 A g r i c u l t u r e   -   I n d u s t r i e < / d 1 p 1 : C u b e E l e m e n t L a b e l > < d 1 p 1 : C u b e E l e m e n t N a m e > S T & a m p ; 3 2 ; A g r i c u l t u r e & a m p ; 3 2 ; & a m p ; 4 5 ; & a m p ; 3 2 ; I n d u s t r i e < / d 1 p 1 : C u b e E l e m e n t N a m e > < d 1 p 1 : D i m e n s i o n N a m e > C a t e g o r i e s < / d 1 p 1 : D i m e n s i o n N a m e > < d 1 p 1 : I d > c 4 3 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 H o t e l l e r i e   -   T r a n s p o r t s < / d 1 p 1 : C u b e E l e m e n t L a b e l > < d 1 p 1 : C u b e E l e m e n t N a m e > S T & a m p ; 3 2 ; H o t e l l e r i e & a m p ; 3 2 ; & a m p ; 4 5 ; & a m p ; 3 2 ; T r a n s p o r t s < / d 1 p 1 : C u b e E l e m e n t N a m e > < d 1 p 1 : D i m e n s i o n N a m e > C a t e g o r i e s < / d 1 p 1 : D i m e n s i o n N a m e > < d 1 p 1 : I d > c 4 4 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 A c h a t s   /   C o m p t a b i l i t �   /   G e s t i o n < / d 1 p 1 : C u b e E l e m e n t L a b e l > < d 1 p 1 : C u b e E l e m e n t N a m e > _ S T & a m p ; 3 2 ; H o t e l l e r i e & a m p ; 3 2 ; & a m p ; 4 5 ; & a m p ; 3 2 ; T r a n s p o r t s _ A c h a t s & a m p ; 3 2 ; & a m p ; 4 7 ; & a m p ; 3 2 ; C o m p t a b i l i t & a m p ; 2 3 3 ; & a m p ; 3 2 ; & a m p ; 4 7 ; & a m p ; 3 2 ; G e s t i o n < / d 1 p 1 : C u b e E l e m e n t N a m e > < d 1 p 1 : D i m e n s i o n N a m e > C a t e g o r i e s < / d 1 p 1 : D i m e n s i o n N a m e > < d 1 p 1 : I d > c 4 5 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 A r t s   /   A r t i s a n a t   d ' a r t < / d 1 p 1 : C u b e E l e m e n t L a b e l > < d 1 p 1 : C u b e E l e m e n t N a m e > _ S T & a m p ; 3 2 ; H o t e l l e r i e & a m p ; 3 2 ; & a m p ; 4 5 ; & a m p ; 3 2 ; T r a n s p o r t s _ A r t s & a m p ; 3 2 ; & a m p ; 4 7 ; & a m p ; 3 2 ; A r t i s a n a t & a m p ; 3 2 ; d & a m p ; 3 9 ; a r t < / d 1 p 1 : C u b e E l e m e n t N a m e > < d 1 p 1 : D i m e n s i o n N a m e > C a t e g o r i e s < / d 1 p 1 : D i m e n s i o n N a m e > < d 1 p 1 : I d > c 4 6 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 B a n q u e   /   A s s u r a n c e < / d 1 p 1 : C u b e E l e m e n t L a b e l > < d 1 p 1 : C u b e E l e m e n t N a m e > _ S T & a m p ; 3 2 ; H o t e l l e r i e & a m p ; 3 2 ; & a m p ; 4 5 ; & a m p ; 3 2 ; T r a n s p o r t s _ B a n q u e & a m p ; 3 2 ; & a m p ; 4 7 ; & a m p ; 3 2 ; A s s u r a n c e < / d 1 p 1 : C u b e E l e m e n t N a m e > < d 1 p 1 : D i m e n s i o n N a m e > C a t e g o r i e s < / d 1 p 1 : D i m e n s i o n N a m e > < d 1 p 1 : I d > c 4 7 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 B � t i m e n t   /   T r a v a u x   P u b l i c s < / d 1 p 1 : C u b e E l e m e n t L a b e l > < d 1 p 1 : C u b e E l e m e n t N a m e > _ S T & a m p ; 3 2 ; H o t e l l e r i e & a m p ; 3 2 ; & a m p ; 4 5 ; & a m p ; 3 2 ; T r a n s p o r t s _ B & a m p ; 2 2 6 ; t i m e n t & a m p ; 3 2 ; & a m p ; 4 7 ; & a m p ; 3 2 ; T r a v a u x & a m p ; 3 2 ; P u b l i c s < / d 1 p 1 : C u b e E l e m e n t N a m e > < d 1 p 1 : D i m e n s i o n N a m e > C a t e g o r i e s < / d 1 p 1 : D i m e n s i o n N a m e > < d 1 p 1 : I d > c 4 8 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 C o m m e r c e   /   V e n t e < / d 1 p 1 : C u b e E l e m e n t L a b e l > < d 1 p 1 : C u b e E l e m e n t N a m e > _ S T & a m p ; 3 2 ; H o t e l l e r i e & a m p ; 3 2 ; & a m p ; 4 5 ; & a m p ; 3 2 ; T r a n s p o r t s _ C o m m e r c e & a m p ; 3 2 ; & a m p ; 4 7 ; & a m p ; 3 2 ; V e n t e < / d 1 p 1 : C u b e E l e m e n t N a m e > < d 1 p 1 : D i m e n s i o n N a m e > C a t e g o r i e s < / d 1 p 1 : D i m e n s i o n N a m e > < d 1 p 1 : I d > c 4 9 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 M a r k e t i n g   /   C o m m u n i c a t i o n   /   M u l t i m � d i a < / d 1 p 1 : C u b e E l e m e n t L a b e l > < d 1 p 1 : C u b e E l e m e n t N a m e > _ S T & a m p ; 3 2 ; H o t e l l e r i e & a m p ; 3 2 ; & a m p ; 4 5 ; & a m p ; 3 2 ; T r a n s p o r t s _ M a r k e t i n g & a m p ; 3 2 ; & a m p ; 4 7 ; & a m p ; 3 2 ; C o m m u n i c a t i o n & a m p ; 3 2 ; & a m p ; 4 7 ; & a m p ; 3 2 ; M u l t i m & a m p ; 2 3 3 ; d i a < / d 1 p 1 : C u b e E l e m e n t N a m e > < d 1 p 1 : D i m e n s i o n N a m e > C a t e g o r i e s < / d 1 p 1 : D i m e n s i o n N a m e > < d 1 p 1 : I d > c 5 0 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 E s p a c e s   v e r t s   e t   n a t u r e l s   /   A g r i c u l t u r e   /   P � c h e   /   S o i n s   a u x   a n i m a u x < / d 1 p 1 : C u b e E l e m e n t L a b e l > < d 1 p 1 : C u b e E l e m e n t N a m e > _ S T & a m p ; 3 2 ; H o t e l l e r i e & a m p ; 3 2 ; & a m p ; 4 5 ; & a m p ; 3 2 ; T r a n s p o r t s _ E s p a c e s & a m p ; 3 2 ; v e r t s & a m p ; 3 2 ; e t & a m p ; 3 2 ; n a t u r e l s & a m p ; 3 2 ; & a m p ; 4 7 ; & a m p ; 3 2 ; A g r i c u l t u r e & a m p ; 3 2 ; & a m p ; 4 7 ; & a m p ; 3 2 ; P & a m p ; 2 3 4 ; c h e & a m p ; 3 2 ; & a m p ; 4 7 ; & a m p ; 3 2 ; S o i n s & a m p ; 3 2 ; a u x & a m p ; 3 2 ; a n i m a u x < / d 1 p 1 : C u b e E l e m e n t N a m e > < d 1 p 1 : D i m e n s i o n N a m e > C a t e g o r i e s < / d 1 p 1 : D i m e n s i o n N a m e > < d 1 p 1 : I d > c 5 1 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 H � t e l l e r i e   -   R e s t a u r a t i o n   /   T o u r i s m e   /   A n i m a t i o n < / d 1 p 1 : C u b e E l e m e n t L a b e l > < d 1 p 1 : C u b e E l e m e n t N a m e > _ S T & a m p ; 3 2 ; H o t e l l e r i e & a m p ; 3 2 ; & a m p ; 4 5 ; & a m p ; 3 2 ; T r a n s p o r t s _ H & a m p ; 2 4 4 ; t e l l e r i e & a m p ; 3 2 ; & a m p ; 4 5 ; & a m p ; 3 2 ; R e s t a u r a t i o n & a m p ; 3 2 ; & a m p ; 4 7 ; & a m p ; 3 2 ; T o u r i s m e & a m p ; 3 2 ; & a m p ; 4 7 ; & a m p ; 3 2 ; A n i m a t i o n < / d 1 p 1 : C u b e E l e m e n t N a m e > < d 1 p 1 : D i m e n s i o n N a m e > C a t e g o r i e s < / d 1 p 1 : D i m e n s i o n N a m e > < d 1 p 1 : I d > c 5 2 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 I n d u s t r i e < / d 1 p 1 : C u b e E l e m e n t L a b e l > < d 1 p 1 : C u b e E l e m e n t N a m e > _ S T & a m p ; 3 2 ; H o t e l l e r i e & a m p ; 3 2 ; & a m p ; 4 5 ; & a m p ; 3 2 ; T r a n s p o r t s _ I n d u s t r i e < / d 1 p 1 : C u b e E l e m e n t N a m e > < d 1 p 1 : D i m e n s i o n N a m e > C a t e g o r i e s < / d 1 p 1 : D i m e n s i o n N a m e > < d 1 p 1 : I d > c 5 3 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 I n f o r m a t i q u e   /   T � l � c o m m u n i c a t i o n < / d 1 p 1 : C u b e E l e m e n t L a b e l > < d 1 p 1 : C u b e E l e m e n t N a m e > _ S T & a m p ; 3 2 ; H o t e l l e r i e & a m p ; 3 2 ; & a m p ; 4 5 ; & a m p ; 3 2 ; T r a n s p o r t s _ I n f o r m a t i q u e & a m p ; 3 2 ; & a m p ; 4 7 ; & a m p ; 3 2 ; T & a m p ; 2 3 3 ; l & a m p ; 2 3 3 ; c o m m u n i c a t i o n < / d 1 p 1 : C u b e E l e m e n t N a m e > < d 1 p 1 : D i m e n s i o n N a m e > C a t e g o r i e s < / d 1 p 1 : D i m e n s i o n N a m e > < d 1 p 1 : I d > c 5 4 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 I n s t a l l a t i o n   /   M a i n t e n a n c e < / d 1 p 1 : C u b e E l e m e n t L a b e l > < d 1 p 1 : C u b e E l e m e n t N a m e > _ S T & a m p ; 3 2 ; H o t e l l e r i e & a m p ; 3 2 ; & a m p ; 4 5 ; & a m p ; 3 2 ; T r a n s p o r t s _ I n s t a l l a t i o n & a m p ; 3 2 ; & a m p ; 4 7 ; & a m p ; 3 2 ; M a i n t e n a n c e < / d 1 p 1 : C u b e E l e m e n t N a m e > < d 1 p 1 : D i m e n s i o n N a m e > C a t e g o r i e s < / d 1 p 1 : D i m e n s i o n N a m e > < d 1 p 1 : I d > c 5 5 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 R e s s o u r c e s   H u m a i n e s < / d 1 p 1 : C u b e E l e m e n t L a b e l > < d 1 p 1 : C u b e E l e m e n t N a m e > _ S T & a m p ; 3 2 ; H o t e l l e r i e & a m p ; 3 2 ; & a m p ; 4 5 ; & a m p ; 3 2 ; T r a n s p o r t s _ R e s s o u r c e s & a m p ; 3 2 ; H u m a i n e s < / d 1 p 1 : C u b e E l e m e n t N a m e > < d 1 p 1 : D i m e n s i o n N a m e > C a t e g o r i e s < / d 1 p 1 : D i m e n s i o n N a m e > < d 1 p 1 : I d > c 5 6 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 S a n t � < / d 1 p 1 : C u b e E l e m e n t L a b e l > < d 1 p 1 : C u b e E l e m e n t N a m e > _ S T & a m p ; 3 2 ; H o t e l l e r i e & a m p ; 3 2 ; & a m p ; 4 5 ; & a m p ; 3 2 ; T r a n s p o r t s _ S a n t & a m p ; 2 3 3 ; < / d 1 p 1 : C u b e E l e m e n t N a m e > < d 1 p 1 : D i m e n s i o n N a m e > C a t e g o r i e s < / d 1 p 1 : D i m e n s i o n N a m e > < d 1 p 1 : I d > c 5 7 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 S e c r � t a r i a t   /   A s s i s t a n a t   a d m i n i s t r a t i f < / d 1 p 1 : C u b e E l e m e n t L a b e l > < d 1 p 1 : C u b e E l e m e n t N a m e > _ S T & a m p ; 3 2 ; H o t e l l e r i e & a m p ; 3 2 ; & a m p ; 4 5 ; & a m p ; 3 2 ; T r a n s p o r t s _ S e c r & a m p ; 2 3 3 ; t a r i a t & a m p ; 3 2 ; & a m p ; 4 7 ; & a m p ; 3 2 ; A s s i s t a n a t & a m p ; 3 2 ; a d m i n i s t r a t i f < / d 1 p 1 : C u b e E l e m e n t N a m e > < d 1 p 1 : D i m e n s i o n N a m e > C a t e g o r i e s < / d 1 p 1 : D i m e n s i o n N a m e > < d 1 p 1 : I d > c 5 8 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 S e r v i c e s   �   l a   p e r s o n n e   /   �   l a   c o l l e c t i v i t � < / d 1 p 1 : C u b e E l e m e n t L a b e l > < d 1 p 1 : C u b e E l e m e n t N a m e > _ S T & a m p ; 3 2 ; H o t e l l e r i e & a m p ; 3 2 ; & a m p ; 4 5 ; & a m p ; 3 2 ; T r a n s p o r t s _ S e r v i c e s & a m p ; 3 2 ; & a m p ; 2 2 4 ; & a m p ; 3 2 ; l a & a m p ; 3 2 ; p e r s o n n e & a m p ; 3 2 ; & a m p ; 4 7 ; & a m p ; 3 2 ; & a m p ; 2 2 4 ; & a m p ; 3 2 ; l a & a m p ; 3 2 ; c o l l e c t i v i t & a m p ; 2 3 3 ; < / d 1 p 1 : C u b e E l e m e n t N a m e > < d 1 p 1 : D i m e n s i o n N a m e > C a t e g o r i e s < / d 1 p 1 : D i m e n s i o n N a m e > < d 1 p 1 : I d > c 5 9 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 T r a n s p o r t   /   L o g i s t i q u e < / d 1 p 1 : C u b e E l e m e n t L a b e l > < d 1 p 1 : C u b e E l e m e n t N a m e > _ S T & a m p ; 3 2 ; H o t e l l e r i e & a m p ; 3 2 ; & a m p ; 4 5 ; & a m p ; 3 2 ; T r a n s p o r t s _ T r a n s p o r t & a m p ; 3 2 ; & a m p ; 4 7 ; & a m p ; 3 2 ; L o g i s t i q u e < / d 1 p 1 : C u b e E l e m e n t N a m e > < d 1 p 1 : D i m e n s i o n N a m e > C a t e g o r i e s < / d 1 p 1 : D i m e n s i o n N a m e > < d 1 p 1 : I d > c 6 0 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 _ S T & a m p ; 3 2 ; H o t e l l e r i e & a m p ; 3 2 ; & a m p ; 4 5 ; & a m p ; 3 2 ; T r a n s p o r t s _ N S P & a m p ; 4 7 ; N R < / d 1 p 1 : C u b e E l e m e n t N a m e > < d 1 p 1 : D i m e n s i o n N a m e > C a t e g o r i e s < / d 1 p 1 : D i m e n s i o n N a m e > < d 1 p 1 : I d > c 6 1 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 M o i n s   d e   2 5 0   s a l a r i � s < / d 1 p 1 : C u b e E l e m e n t L a b e l > < d 1 p 1 : C u b e E l e m e n t N a m e > S T & a m p ; 3 2 ; M o i n s & a m p ; 3 2 ; d e & a m p ; 3 2 ; 2 5 0 & a m p ; 3 2 ; s a l a r i & a m p ; 2 3 3 ; s < / d 1 p 1 : C u b e E l e m e n t N a m e > < d 1 p 1 : D i m e n s i o n N a m e > C a t e g o r i e s < / d 1 p 1 : D i m e n s i o n N a m e > < d 1 p 1 : I d > c 6 2 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 P l u s   d e   2 5 0   s a l a r i � s < / d 1 p 1 : C u b e E l e m e n t L a b e l > < d 1 p 1 : C u b e E l e m e n t N a m e > S T & a m p ; 3 2 ; P l u s & a m p ; 3 2 ; d e & a m p ; 3 2 ; 2 5 0 & a m p ; 3 2 ; s a l a r i & a m p ; 2 3 3 ; s < / d 1 p 1 : C u b e E l e m e n t N a m e > < d 1 p 1 : D i m e n s i o n N a m e > C a t e g o r i e s < / d 1 p 1 : D i m e n s i o n N a m e > < d 1 p 1 : I d > c 6 3 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 M o i n s   d e   1 0   s a l a r i � s < / d 1 p 1 : C u b e E l e m e n t L a b e l > < d 1 p 1 : C u b e E l e m e n t N a m e > _ S T & a m p ; 3 2 ; P l u s & a m p ; 3 2 ; d e & a m p ; 3 2 ; 2 5 0 & a m p ; 3 2 ; s a l a r i & a m p ; 2 3 3 ; s _ M o i n s & a m p ; 3 2 ; d e & a m p ; 3 2 ; 1 0 & a m p ; 3 2 ; s a l a r i & a m p ; 2 3 3 ; s < / d 1 p 1 : C u b e E l e m e n t N a m e > < d 1 p 1 : D i m e n s i o n N a m e > C a t e g o r i e s < / d 1 p 1 : D i m e n s i o n N a m e > < d 1 p 1 : I d > c 6 4 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 1 0   �   4 9   s a l a r i � s < / d 1 p 1 : C u b e E l e m e n t L a b e l > < d 1 p 1 : C u b e E l e m e n t N a m e > _ S T & a m p ; 3 2 ; P l u s & a m p ; 3 2 ; d e & a m p ; 3 2 ; 2 5 0 & a m p ; 3 2 ; s a l a r i & a m p ; 2 3 3 ; s _ 1 0 & a m p ; 3 2 ; & a m p ; 2 2 4 ; & a m p ; 3 2 ; 4 9 & a m p ; 3 2 ; s a l a r i & a m p ; 2 3 3 ; s < / d 1 p 1 : C u b e E l e m e n t N a m e > < d 1 p 1 : D i m e n s i o n N a m e > C a t e g o r i e s < / d 1 p 1 : D i m e n s i o n N a m e > < d 1 p 1 : I d > c 6 5 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 5 0   �   2 4 9   s a l a r i � s < / d 1 p 1 : C u b e E l e m e n t L a b e l > < d 1 p 1 : C u b e E l e m e n t N a m e > _ S T & a m p ; 3 2 ; P l u s & a m p ; 3 2 ; d e & a m p ; 3 2 ; 2 5 0 & a m p ; 3 2 ; s a l a r i & a m p ; 2 3 3 ; s _ 5 0 & a m p ; 3 2 ; & a m p ; 2 2 4 ; & a m p ; 3 2 ; 2 4 9 & a m p ; 3 2 ; s a l a r i & a m p ; 2 3 3 ; s < / d 1 p 1 : C u b e E l e m e n t N a m e > < d 1 p 1 : D i m e n s i o n N a m e > C a t e g o r i e s < / d 1 p 1 : D i m e n s i o n N a m e > < d 1 p 1 : I d > c 6 6 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 2 5 0   �   9 9 9   s a l a r i � s < / d 1 p 1 : C u b e E l e m e n t L a b e l > < d 1 p 1 : C u b e E l e m e n t N a m e > _ S T & a m p ; 3 2 ; P l u s & a m p ; 3 2 ; d e & a m p ; 3 2 ; 2 5 0 & a m p ; 3 2 ; s a l a r i & a m p ; 2 3 3 ; s _ 2 5 0 & a m p ; 3 2 ; & a m p ; 2 2 4 ; & a m p ; 3 2 ; 9 9 9 & a m p ; 3 2 ; s a l a r i & a m p ; 2 3 3 ; s < / d 1 p 1 : C u b e E l e m e n t N a m e > < d 1 p 1 : D i m e n s i o n N a m e > C a t e g o r i e s < / d 1 p 1 : D i m e n s i o n N a m e > < d 1 p 1 : I d > c 6 7 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 1 0 0 0   �   4 9 9 9   s a l a r i � s < / d 1 p 1 : C u b e E l e m e n t L a b e l > < d 1 p 1 : C u b e E l e m e n t N a m e > _ S T & a m p ; 3 2 ; P l u s & a m p ; 3 2 ; d e & a m p ; 3 2 ; 2 5 0 & a m p ; 3 2 ; s a l a r i & a m p ; 2 3 3 ; s _ 1 0 0 0 & a m p ; 3 2 ; & a m p ; 2 2 4 ; & a m p ; 3 2 ; 4 9 9 9 & a m p ; 3 2 ; s a l a r i & a m p ; 2 3 3 ; s < / d 1 p 1 : C u b e E l e m e n t N a m e > < d 1 p 1 : D i m e n s i o n N a m e > C a t e g o r i e s < / d 1 p 1 : D i m e n s i o n N a m e > < d 1 p 1 : I d > c 6 8 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 5 0 0 0   s a l a r i � s   e t   p l u s < / d 1 p 1 : C u b e E l e m e n t L a b e l > < d 1 p 1 : C u b e E l e m e n t N a m e > _ S T & a m p ; 3 2 ; P l u s & a m p ; 3 2 ; d e & a m p ; 3 2 ; 2 5 0 & a m p ; 3 2 ; s a l a r i & a m p ; 2 3 3 ; s _ 5 0 0 0 & a m p ; 3 2 ; s a l a r i & a m p ; 2 3 3 ; s & a m p ; 3 2 ; e t & a m p ; 3 2 ; p l u s < / d 1 p 1 : C u b e E l e m e n t N a m e > < d 1 p 1 : D i m e n s i o n N a m e > C a t e g o r i e s < / d 1 p 1 : D i m e n s i o n N a m e > < d 1 p 1 : I d > c 6 9 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 N e   s a i t   p a s < / d 1 p 1 : C u b e E l e m e n t L a b e l > < d 1 p 1 : C u b e E l e m e n t N a m e > _ S T & a m p ; 3 2 ; P l u s & a m p ; 3 2 ; d e & a m p ; 3 2 ; 2 5 0 & a m p ; 3 2 ; s a l a r i & a m p ; 2 3 3 ; s _ N e & a m p ; 3 2 ; s a i t & a m p ; 3 2 ; p a s < / d 1 p 1 : C u b e E l e m e n t N a m e > < d 1 p 1 : D i m e n s i o n N a m e > C a t e g o r i e s < / d 1 p 1 : D i m e n s i o n N a m e > < d 1 p 1 : I d > c 7 0 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 _ S T & a m p ; 3 2 ; P l u s & a m p ; 3 2 ; d e & a m p ; 3 2 ; 2 5 0 & a m p ; 3 2 ; s a l a r i & a m p ; 2 3 3 ; s _ N S P & a m p ; 4 7 ; N R < / d 1 p 1 : C u b e E l e m e n t N a m e > < d 1 p 1 : D i m e n s i o n N a m e > C a t e g o r i e s < / d 1 p 1 : D i m e n s i o n N a m e > < d 1 p 1 : I d > c 7 1 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 A u c u n < / d 1 p 1 : C u b e E l e m e n t L a b e l > < d 1 p 1 : C u b e E l e m e n t N a m e > S T & a m p ; 3 2 ; A u c u n < / d 1 p 1 : C u b e E l e m e n t N a m e > < d 1 p 1 : D i m e n s i o n N a m e > C a t e g o r i e s < / d 1 p 1 : D i m e n s i o n N a m e > < d 1 p 1 : I d > c 7 2 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 A u   m o i n s   u n < / d 1 p 1 : C u b e E l e m e n t L a b e l > < d 1 p 1 : C u b e E l e m e n t N a m e > S T & a m p ; 3 2 ; A u & a m p ; 3 2 ; m o i n s & a m p ; 3 2 ; u n < / d 1 p 1 : C u b e E l e m e n t N a m e > < d 1 p 1 : D i m e n s i o n N a m e > C a t e g o r i e s < / d 1 p 1 : D i m e n s i o n N a m e > < d 1 p 1 : I d > c 7 3 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 1   o u   2 < / d 1 p 1 : C u b e E l e m e n t L a b e l > < d 1 p 1 : C u b e E l e m e n t N a m e > S T & a m p ; 3 2 ; 1 & a m p ; 3 2 ; o u & a m p ; 3 2 ; 2 < / d 1 p 1 : C u b e E l e m e n t N a m e > < d 1 p 1 : D i m e n s i o n N a m e > C a t e g o r i e s < / d 1 p 1 : D i m e n s i o n N a m e > < d 1 p 1 : I d > c 7 4 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 3   o u   4 < / d 1 p 1 : C u b e E l e m e n t L a b e l > < d 1 p 1 : C u b e E l e m e n t N a m e > S T & a m p ; 3 2 ; 3 & a m p ; 3 2 ; o u & a m p ; 3 2 ; 4 < / d 1 p 1 : C u b e E l e m e n t N a m e > < d 1 p 1 : D i m e n s i o n N a m e > C a t e g o r i e s < / d 1 p 1 : D i m e n s i o n N a m e > < d 1 p 1 : I d > c 7 5 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 1   �   4 < / d 1 p 1 : C u b e E l e m e n t L a b e l > < d 1 p 1 : C u b e E l e m e n t N a m e > S T & a m p ; 3 2 ; 1 & a m p ; 3 2 ; & a m p ; 2 2 4 ; & a m p ; 3 2 ; 4 < / d 1 p 1 : C u b e E l e m e n t N a m e > < d 1 p 1 : D i m e n s i o n N a m e > C a t e g o r i e s < / d 1 p 1 : D i m e n s i o n N a m e > < d 1 p 1 : I d > c 7 6 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 5   �   9 < / d 1 p 1 : C u b e E l e m e n t L a b e l > < d 1 p 1 : C u b e E l e m e n t N a m e > S T & a m p ; 3 2 ; 5 & a m p ; 3 2 ; & a m p ; 2 2 4 ; & a m p ; 3 2 ; 9 < / d 1 p 1 : C u b e E l e m e n t N a m e > < d 1 p 1 : D i m e n s i o n N a m e > C a t e g o r i e s < / d 1 p 1 : D i m e n s i o n N a m e > < d 1 p 1 : I d > c 7 7 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 1   �   9 < / d 1 p 1 : C u b e E l e m e n t L a b e l > < d 1 p 1 : C u b e E l e m e n t N a m e > S T & a m p ; 3 2 ; 1 & a m p ; 3 2 ; & a m p ; 2 2 4 ; & a m p ; 3 2 ; 9 < / d 1 p 1 : C u b e E l e m e n t N a m e > < d 1 p 1 : D i m e n s i o n N a m e > C a t e g o r i e s < / d 1 p 1 : D i m e n s i o n N a m e > < d 1 p 1 : I d > c 7 8 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 1 0   o u   p l u s < / d 1 p 1 : C u b e E l e m e n t L a b e l > < d 1 p 1 : C u b e E l e m e n t N a m e > S T & a m p ; 3 2 ; 1 0 & a m p ; 3 2 ; o u & a m p ; 3 2 ; p l u s < / d 1 p 1 : C u b e E l e m e n t N a m e > < d 1 p 1 : D i m e n s i o n N a m e > C a t e g o r i e s < / d 1 p 1 : D i m e n s i o n N a m e > < d 1 p 1 : I d > c 7 9 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 _ S T & a m p ; 3 2 ; 1 0 & a m p ; 3 2 ; o u & a m p ; 3 2 ; p l u s _ N S P & a m p ; 4 7 ; N R < / d 1 p 1 : C u b e E l e m e n t N a m e > < d 1 p 1 : D i m e n s i o n N a m e > C a t e g o r i e s < / d 1 p 1 : D i m e n s i o n N a m e > < d 1 p 1 : I d > c 8 0 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 M o y e n n e < / d 1 p 1 : C u b e E l e m e n t L a b e l > < d 1 p 1 : C u b e E l e m e n t N a m e > _ S T & a m p ; 3 2 ; 1 0 & a m p ; 3 2 ; o u & a m p ; 3 2 ; p l u s _ M o y e n n e < / d 1 p 1 : C u b e E l e m e n t N a m e > < d 1 p 1 : D i m e n s i o n N a m e > C a t e g o r i e s < / d 1 p 1 : D i m e n s i o n N a m e > < d 1 p 1 : I d > c 8 1 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 E c a r t - t y p e < / d 1 p 1 : C u b e E l e m e n t L a b e l > < d 1 p 1 : C u b e E l e m e n t N a m e > _ S T & a m p ; 3 2 ; 1 0 & a m p ; 3 2 ; o u & a m p ; 3 2 ; p l u s _ E c a r t & a m p ; 4 5 ; t y p e < / d 1 p 1 : C u b e E l e m e n t N a m e > < d 1 p 1 : D i m e n s i o n N a m e > C a t e g o r i e s < / d 1 p 1 : D i m e n s i o n N a m e > < d 1 p 1 : I d > c 8 2 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 M � d i a n e < / d 1 p 1 : C u b e E l e m e n t L a b e l > < d 1 p 1 : C u b e E l e m e n t N a m e > _ S T & a m p ; 3 2 ; 1 0 & a m p ; 3 2 ; o u & a m p ; 3 2 ; p l u s _ M & a m p ; 2 3 3 ; d i a n e < / d 1 p 1 : C u b e E l e m e n t N a m e > < d 1 p 1 : D i m e n s i o n N a m e > C a t e g o r i e s < / d 1 p 1 : D i m e n s i o n N a m e > < d 1 p 1 : I d > c 8 3 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 M i n < / d 1 p 1 : C u b e E l e m e n t L a b e l > < d 1 p 1 : C u b e E l e m e n t N a m e > _ S T & a m p ; 3 2 ; 1 0 & a m p ; 3 2 ; o u & a m p ; 3 2 ; p l u s _ M i n < / d 1 p 1 : C u b e E l e m e n t N a m e > < d 1 p 1 : D i m e n s i o n N a m e > C a t e g o r i e s < / d 1 p 1 : D i m e n s i o n N a m e > < d 1 p 1 : I d > c 8 4 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 M a x < / d 1 p 1 : C u b e E l e m e n t L a b e l > < d 1 p 1 : C u b e E l e m e n t N a m e > _ S T & a m p ; 3 2 ; 1 0 & a m p ; 3 2 ; o u & a m p ; 3 2 ; p l u s _ M a x < / d 1 p 1 : C u b e E l e m e n t N a m e > < d 1 p 1 : D i m e n s i o n N a m e > C a t e g o r i e s < / d 1 p 1 : D i m e n s i o n N a m e > < d 1 p 1 : I d > c 8 5 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 E n   f o r m a t i o n ,   a i d �   p o u r   e n t r e r   s u r   l e   m a r c h �   d u   t r a v a i l < / d 1 p 1 : C u b e E l e m e n t L a b e l > < d 1 p 1 : C u b e E l e m e n t N a m e > S T & a m p ; 3 2 ; E n & a m p ; 3 2 ; f o r m a t i o n & a m p ; 4 4 ; & a m p ; 3 2 ; a i d & a m p ; 2 3 3 ; & a m p ; 3 2 ; p o u r & a m p ; 3 2 ; e n t r e r & a m p ; 3 2 ; s u r & a m p ; 3 2 ; l e & a m p ; 3 2 ; m a r c h & a m p ; 2 3 3 ; & a m p ; 3 2 ; d u & a m p ; 3 2 ; t r a v a i l < / d 1 p 1 : C u b e E l e m e n t N a m e > < d 1 p 1 : D i m e n s i o n N a m e > C a t e g o r i e s < / d 1 p 1 : D i m e n s i o n N a m e > < d 1 p 1 : I d > c 8 6 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 E n   a c t i v i t � < / d 1 p 1 : C u b e E l e m e n t L a b e l > < d 1 p 1 : C u b e E l e m e n t N a m e > S T & a m p ; 3 2 ; E n & a m p ; 3 2 ; a c t i v i t & a m p ; 2 3 3 ; < / d 1 p 1 : C u b e E l e m e n t N a m e > < d 1 p 1 : D i m e n s i o n N a m e > C a t e g o r i e s < / d 1 p 1 : D i m e n s i o n N a m e > < d 1 p 1 : I d > c 8 7 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 I n a c t i f < / d 1 p 1 : C u b e E l e m e n t L a b e l > < d 1 p 1 : C u b e E l e m e n t N a m e > S T & a m p ; 3 2 ; I n a c t i f < / d 1 p 1 : C u b e E l e m e n t N a m e > < d 1 p 1 : D i m e n s i o n N a m e > C a t e g o r i e s < / d 1 p 1 : D i m e n s i o n N a m e > < d 1 p 1 : I d > c 8 8 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 E t u d i a n t   /   E n   f o r m a t i o n < / d 1 p 1 : C u b e E l e m e n t L a b e l > < d 1 p 1 : C u b e E l e m e n t N a m e > _ S T & a m p ; 3 2 ; I n a c t i f _ E t u d i a n t & a m p ; 3 2 ; & a m p ; 4 7 ; & a m p ; 3 2 ; E n & a m p ; 3 2 ; f o r m a t i o n < / d 1 p 1 : C u b e E l e m e n t N a m e > < d 1 p 1 : D i m e n s i o n N a m e > C a t e g o r i e s < / d 1 p 1 : D i m e n s i o n N a m e > < d 1 p 1 : I d > c 8 9 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 E t u d i a n t   o u   t r a v a i l l e u r   d a n s   u n   � t a b l i s s e m e n t   m � d i c o - s o c i a l < / d 1 p 1 : C u b e E l e m e n t L a b e l > < d 1 p 1 : C u b e E l e m e n t N a m e > _ S T & a m p ; 3 2 ; I n a c t i f _ E t u d i a n t & a m p ; 3 2 ; o u & a m p ; 3 2 ; t r a v a i l l e u r & a m p ; 3 2 ; d a n s & a m p ; 3 2 ; u n & a m p ; 3 2 ; & a m p ; 2 3 3 ; t a b l i s s e m e n t & a m p ; 3 2 ; m & a m p ; 2 3 3 ; d i c o & a m p ; 4 5 ; s o c i a l < / d 1 p 1 : C u b e E l e m e n t N a m e > < d 1 p 1 : D i m e n s i o n N a m e > C a t e g o r i e s < / d 1 p 1 : D i m e n s i o n N a m e > < d 1 p 1 : I d > c 9 0 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 E n   r e c h e r c h e   d ' e m p l o i   i n s c r i t   �   P � l e   E m p l o i   -   C a p   e m p l o i ,   m i s s i o n   l o c a l e ,   A P E C < / d 1 p 1 : C u b e E l e m e n t L a b e l > < d 1 p 1 : C u b e E l e m e n t N a m e > _ S T & a m p ; 3 2 ; I n a c t i f _ E n & a m p ; 3 2 ; r e c h e r c h e & a m p ; 3 2 ; d & a m p ; 3 9 ; e m p l o i & a m p ; 3 2 ; i n s c r i t & a m p ; 3 2 ; & a m p ; 2 2 4 ; & a m p ; 3 2 ; P & a m p ; 2 4 4 ; l e & a m p ; 3 2 ; E m p l o i & a m p ; 3 2 ; & a m p ; 4 5 ; & a m p ; 3 2 ; C a p & a m p ; 3 2 ; e m p l o i & a m p ; 4 4 ; & a m p ; 3 2 ; m i s s i o n & a m p ; 3 2 ; l o c a l e & a m p ; 4 4 ; & a m p ; 3 2 ; A P E C < / d 1 p 1 : C u b e E l e m e n t N a m e > < d 1 p 1 : D i m e n s i o n N a m e > C a t e g o r i e s < / d 1 p 1 : D i m e n s i o n N a m e > < d 1 p 1 : I d > c 9 1 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 E n   r e c h e r c h e   d ' e m p l o i   m a i s   n o n   i n s c r i t < / d 1 p 1 : C u b e E l e m e n t L a b e l > < d 1 p 1 : C u b e E l e m e n t N a m e > _ S T & a m p ; 3 2 ; I n a c t i f _ E n & a m p ; 3 2 ; r e c h e r c h e & a m p ; 3 2 ; d & a m p ; 3 9 ; e m p l o i & a m p ; 3 2 ; m a i s & a m p ; 3 2 ; n o n & a m p ; 3 2 ; i n s c r i t < / d 1 p 1 : C u b e E l e m e n t N a m e > < d 1 p 1 : D i m e n s i o n N a m e > C a t e g o r i e s < / d 1 p 1 : D i m e n s i o n N a m e > < d 1 p 1 : I d > c 9 2 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 E n   s t a g e ,   e n   a p p r e n t i s s a g e   o u   e n   a l t e r n a n c e < / d 1 p 1 : C u b e E l e m e n t L a b e l > < d 1 p 1 : C u b e E l e m e n t N a m e > _ S T & a m p ; 3 2 ; I n a c t i f _ E n & a m p ; 3 2 ; s t a g e & a m p ; 4 4 ; & a m p ; 3 2 ; e n & a m p ; 3 2 ; a p p r e n t i s s a g e & a m p ; 3 2 ; o u & a m p ; 3 2 ; e n & a m p ; 3 2 ; a l t e r n a n c e < / d 1 p 1 : C u b e E l e m e n t N a m e > < d 1 p 1 : D i m e n s i o n N a m e > C a t e g o r i e s < / d 1 p 1 : D i m e n s i o n N a m e > < d 1 p 1 : I d > c 9 3 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 S a l a r i � < / d 1 p 1 : C u b e E l e m e n t L a b e l > < d 1 p 1 : C u b e E l e m e n t N a m e > _ S T & a m p ; 3 2 ; I n a c t i f _ S a l a r i & a m p ; 2 3 3 ; < / d 1 p 1 : C u b e E l e m e n t N a m e > < d 1 p 1 : D i m e n s i o n N a m e > C a t e g o r i e s < / d 1 p 1 : D i m e n s i o n N a m e > < d 1 p 1 : I d > c 9 4 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 S a l a r i �   d ' u n e   e n t r e p r i s e   a d a p t � e < / d 1 p 1 : C u b e E l e m e n t L a b e l > < d 1 p 1 : C u b e E l e m e n t N a m e > _ S T & a m p ; 3 2 ; I n a c t i f _ S a l a r i & a m p ; 2 3 3 ; & a m p ; 3 2 ; d & a m p ; 3 9 ; u n e & a m p ; 3 2 ; e n t r e p r i s e & a m p ; 3 2 ; a d a p t & a m p ; 2 3 3 ; e < / d 1 p 1 : C u b e E l e m e n t N a m e > < d 1 p 1 : D i m e n s i o n N a m e > C a t e g o r i e s < / d 1 p 1 : D i m e n s i o n N a m e > < d 1 p 1 : I d > c 9 5 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 T r a v a i l l e u r   d ' E S A T < / d 1 p 1 : C u b e E l e m e n t L a b e l > < d 1 p 1 : C u b e E l e m e n t N a m e > _ S T & a m p ; 3 2 ; I n a c t i f _ T r a v a i l l e u r & a m p ; 3 2 ; d & a m p ; 3 9 ; E S A T < / d 1 p 1 : C u b e E l e m e n t N a m e > < d 1 p 1 : D i m e n s i o n N a m e > C a t e g o r i e s < / d 1 p 1 : D i m e n s i o n N a m e > < d 1 p 1 : I d > c 9 6 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 E n   e m p l o i   a c c o m p a g n � < / d 1 p 1 : C u b e E l e m e n t L a b e l > < d 1 p 1 : C u b e E l e m e n t N a m e > _ S T & a m p ; 3 2 ; I n a c t i f _ E n & a m p ; 3 2 ; e m p l o i & a m p ; 3 2 ; a c c o m p a g n & a m p ; 2 3 3 ; < / d 1 p 1 : C u b e E l e m e n t N a m e > < d 1 p 1 : D i m e n s i o n N a m e > C a t e g o r i e s < / d 1 p 1 : D i m e n s i o n N a m e > < d 1 p 1 : I d > c 9 7 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 S a n s   a c t i v i t � < / d 1 p 1 : C u b e E l e m e n t L a b e l > < d 1 p 1 : C u b e E l e m e n t N a m e > _ S T & a m p ; 3 2 ; I n a c t i f _ S a n s & a m p ; 3 2 ; a c t i v i t & a m p ; 2 3 3 ; < / d 1 p 1 : C u b e E l e m e n t N a m e > < d 1 p 1 : D i m e n s i o n N a m e > C a t e g o r i e s < / d 1 p 1 : D i m e n s i o n N a m e > < d 1 p 1 : I d > c 9 8 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 A u t r e < / d 1 p 1 : C u b e E l e m e n t L a b e l > < d 1 p 1 : C u b e E l e m e n t N a m e > _ S T & a m p ; 3 2 ; I n a c t i f _ A u t r e < / d 1 p 1 : C u b e E l e m e n t N a m e > < d 1 p 1 : D i m e n s i o n N a m e > C a t e g o r i e s < / d 1 p 1 : D i m e n s i o n N a m e > < d 1 p 1 : I d > c 9 9 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 _ S T & a m p ; 3 2 ; I n a c t i f _ N S P & a m p ; 4 7 ; N R < / d 1 p 1 : C u b e E l e m e n t N a m e > < d 1 p 1 : D i m e n s i o n N a m e > C a t e g o r i e s < / d 1 p 1 : D i m e n s i o n N a m e > < d 1 p 1 : I d > c 1 0 0 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 m o y e n < / d 1 p 1 : C u b e E l e m e n t L a b e l > < d 1 p 1 : C u b e E l e m e n t N a m e > _ S T & a m p ; 3 2 ; I n a c t i f _ N o m b r e & a m p ; 3 2 ; m o y e n < / d 1 p 1 : C u b e E l e m e n t N a m e > < d 1 p 1 : D i m e n s i o n N a m e > C a t e g o r i e s < / d 1 p 1 : D i m e n s i o n N a m e > < d 1 p 1 : I d > c 1 0 1 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< / d 1 p 1 : C u b e E l e m e n t L a b e l > < d 1 p 1 : C u b e E l e m e n t N a m e > O u i < / d 1 p 1 : C u b e E l e m e n t N a m e > < d 1 p 1 : D i m e n s i o n N a m e > C a t e g o r i e s < / d 1 p 1 : D i m e n s i o n N a m e > < d 1 p 1 : I d > c 1 0 2 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 N o n < / d 1 p 1 : C u b e E l e m e n t L a b e l > < d 1 p 1 : C u b e E l e m e n t N a m e > N o n < / d 1 p 1 : C u b e E l e m e n t N a m e > < d 1 p 1 : D i m e n s i o n N a m e > C a t e g o r i e s < / d 1 p 1 : D i m e n s i o n N a m e > < d 1 p 1 : I d > c 1 0 3 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 m o y e n < / d 1 p 1 : C u b e E l e m e n t L a b e l > < d 1 p 1 : C u b e E l e m e n t N a m e > _ S T & a m p ; 3 2 ; H o t e l l e r i e & a m p ; 3 2 ; & a m p ; 4 5 ; & a m p ; 3 2 ; T r a n s p o r t s _ N o m b r e & a m p ; 3 2 ; m o y e n < / d 1 p 1 : C u b e E l e m e n t N a m e > < d 1 p 1 : D i m e n s i o n N a m e > C a t e g o r i e s < / d 1 p 1 : D i m e n s i o n N a m e > < d 1 p 1 : I d > c 1 0 4 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 P a s   d ' e x p � r i e n c e   p r o f e s s i o n n e l l e   p o u r   l ' i n s t a n t < / d 1 p 1 : C u b e E l e m e n t L a b e l > < d 1 p 1 : C u b e E l e m e n t N a m e > P a s & a m p ; 3 2 ; d & a m p ; 3 9 ; e x p & a m p ; 2 3 3 ; r i e n c e & a m p ; 3 2 ; p r o f e s s i o n n e l l e & a m p ; 3 2 ; p o u r & a m p ; 3 2 ; l & a m p ; 3 9 ; i n s t a n t < / d 1 p 1 : C u b e E l e m e n t N a m e > < d 1 p 1 : D i m e n s i o n N a m e > C a t e g o r i e s < / d 1 p 1 : D i m e n s i o n N a m e > < d 1 p 1 : I d > c 1 0 5 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 Q u e l q u e s   m o i s   d ' e x p � r i e n c e < / d 1 p 1 : C u b e E l e m e n t L a b e l > < d 1 p 1 : C u b e E l e m e n t N a m e > Q u e l q u e s & a m p ; 3 2 ; m o i s & a m p ; 3 2 ; d & a m p ; 3 9 ; e x p & a m p ; 2 3 3 ; r i e n c e < / d 1 p 1 : C u b e E l e m e n t N a m e > < d 1 p 1 : D i m e n s i o n N a m e > C a t e g o r i e s < / d 1 p 1 : D i m e n s i o n N a m e > < d 1 p 1 : I d > c 1 0 6 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 U n   o u   d e u x   a n ( s )   d ' e x p � r i e n c e < / d 1 p 1 : C u b e E l e m e n t L a b e l > < d 1 p 1 : C u b e E l e m e n t N a m e > U n & a m p ; 3 2 ; o u & a m p ; 3 2 ; d e u x & a m p ; 3 2 ; a n & a m p ; 4 0 ; s & a m p ; 4 1 ; & a m p ; 3 2 ; d & a m p ; 3 9 ; e x p & a m p ; 2 3 3 ; r i e n c e < / d 1 p 1 : C u b e E l e m e n t N a m e > < d 1 p 1 : D i m e n s i o n N a m e > C a t e g o r i e s < / d 1 p 1 : D i m e n s i o n N a m e > < d 1 p 1 : I d > c 1 0 7 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 D e   2   �   5   a n s   d ' e x p � r i e n c e < / d 1 p 1 : C u b e E l e m e n t L a b e l > < d 1 p 1 : C u b e E l e m e n t N a m e > D e & a m p ; 3 2 ; 2 & a m p ; 3 2 ; & a m p ; 2 2 4 ; & a m p ; 3 2 ; 5 & a m p ; 3 2 ; a n s & a m p ; 3 2 ; d & a m p ; 3 9 ; e x p & a m p ; 2 3 3 ; r i e n c e < / d 1 p 1 : C u b e E l e m e n t N a m e > < d 1 p 1 : D i m e n s i o n N a m e > C a t e g o r i e s < / d 1 p 1 : D i m e n s i o n N a m e > < d 1 p 1 : I d > c 1 0 8 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 P l u s   d e   5   a n s   d ' e x p � r i e n c e < / d 1 p 1 : C u b e E l e m e n t L a b e l > < d 1 p 1 : C u b e E l e m e n t N a m e > P l u s & a m p ; 3 2 ; d e & a m p ; 3 2 ; 5 & a m p ; 3 2 ; a n s & a m p ; 3 2 ; d & a m p ; 3 9 ; e x p & a m p ; 2 3 3 ; r i e n c e < / d 1 p 1 : C u b e E l e m e n t N a m e > < d 1 p 1 : D i m e n s i o n N a m e > C a t e g o r i e s < / d 1 p 1 : D i m e n s i o n N a m e > < d 1 p 1 : I d > c 1 0 9 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 O u i < / d 1 p 1 : C u b e E l e m e n t L a b e l > < d 1 p 1 : C u b e E l e m e n t N a m e > S T & a m p ; 3 2 ; O u i < / d 1 p 1 : C u b e E l e m e n t N a m e > < d 1 p 1 : D i m e n s i o n N a m e > C a t e g o r i e s < / d 1 p 1 : D i m e n s i o n N a m e > < d 1 p 1 : I d > c 1 1 0 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 N o n < / d 1 p 1 : C u b e E l e m e n t L a b e l > < d 1 p 1 : C u b e E l e m e n t N a m e > S T & a m p ; 3 2 ; N o n < / d 1 p 1 : C u b e E l e m e n t N a m e > < d 1 p 1 : D i m e n s i o n N a m e > C a t e g o r i e s < / d 1 p 1 : D i m e n s i o n N a m e > < d 1 p 1 : I d > c 1 1 1 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 e n   t r a n s p o r t s   e n   c o m m u n < / d 1 p 1 : C u b e E l e m e n t L a b e l > < d 1 p 1 : C u b e E l e m e n t N a m e > _ S T & a m p ; 3 2 ; N o n _ O u i & a m p ; 4 4 ; & a m p ; 3 2 ; e n & a m p ; 3 2 ; t r a n s p o r t s & a m p ; 3 2 ; e n & a m p ; 3 2 ; c o m m u n < / d 1 p 1 : C u b e E l e m e n t N a m e > < d 1 p 1 : D i m e n s i o n N a m e > C a t e g o r i e s < / d 1 p 1 : D i m e n s i o n N a m e > < d 1 p 1 : I d > c 1 1 2 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 e n   v � h i c u l e   p e r s o n n e l < / d 1 p 1 : C u b e E l e m e n t L a b e l > < d 1 p 1 : C u b e E l e m e n t N a m e > _ S T & a m p ; 3 2 ; N o n _ O u i & a m p ; 4 4 ; & a m p ; 3 2 ; e n & a m p ; 3 2 ; v & a m p ; 2 3 3 ; h i c u l e & a m p ; 3 2 ; p e r s o n n e l < / d 1 p 1 : C u b e E l e m e n t N a m e > < d 1 p 1 : D i m e n s i o n N a m e > C a t e g o r i e s < / d 1 p 1 : D i m e n s i o n N a m e > < d 1 p 1 : I d > c 1 1 3 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 N o n ,   m a i s   v o u s   a v e z   l a   p o s s i b i l i t �   d ' � t r e   a c c o m p a g n � < / d 1 p 1 : C u b e E l e m e n t L a b e l > < d 1 p 1 : C u b e E l e m e n t N a m e > _ S T & a m p ; 3 2 ; N o n _ N o n & a m p ; 4 4 ; & a m p ; 3 2 ; m a i s & a m p ; 3 2 ; v o u s & a m p ; 3 2 ; a v e z & a m p ; 3 2 ; l a & a m p ; 3 2 ; p o s s i b i l i t & a m p ; 2 3 3 ; & a m p ; 3 2 ; d & a m p ; 3 9 ; & a m p ; 2 3 4 ; t r e & a m p ; 3 2 ; a c c o m p a g n & a m p ; 2 3 3 ; < / d 1 p 1 : C u b e E l e m e n t N a m e > < d 1 p 1 : D i m e n s i o n N a m e > C a t e g o r i e s < / d 1 p 1 : D i m e n s i o n N a m e > < d 1 p 1 : I d > c 1 1 4 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 N o n   e t   v o u s   n ' a v e z   p a s   l a   p o s s i b i l i t �   d ' � t r e   a c c o m p a g n � < / d 1 p 1 : C u b e E l e m e n t L a b e l > < d 1 p 1 : C u b e E l e m e n t N a m e > _ S T & a m p ; 3 2 ; N o n _ N o n & a m p ; 3 2 ; e t & a m p ; 3 2 ; v o u s & a m p ; 3 2 ; n & a m p ; 3 9 ; a v e z & a m p ; 3 2 ; p a s & a m p ; 3 2 ; l a & a m p ; 3 2 ; p o s s i b i l i t & a m p ; 2 3 3 ; & a m p ; 3 2 ; d & a m p ; 3 9 ; & a m p ; 2 3 4 ; t r e & a m p ; 3 2 ; a c c o m p a g n & a m p ; 2 3 3 ; < / d 1 p 1 : C u b e E l e m e n t N a m e > < d 1 p 1 : D i m e n s i o n N a m e > C a t e g o r i e s < / d 1 p 1 : D i m e n s i o n N a m e > < d 1 p 1 : I d > c 1 1 5 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 N e   s e   p r o n o n c e   p a s < / d 1 p 1 : C u b e E l e m e n t L a b e l > < d 1 p 1 : C u b e E l e m e n t N a m e > _ S T & a m p ; 3 2 ; N o n _ N e & a m p ; 3 2 ; s e & a m p ; 3 2 ; p r o n o n c e & a m p ; 3 2 ; p a s < / d 1 p 1 : C u b e E l e m e n t N a m e > < d 1 p 1 : D i m e n s i o n N a m e > C a t e g o r i e s < / d 1 p 1 : D i m e n s i o n N a m e > < d 1 p 1 : I d > c 1 1 6 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 _ S T & a m p ; 3 2 ; N o n _ N S P & a m p ; 4 7 ; N R < / d 1 p 1 : C u b e E l e m e n t N a m e > < d 1 p 1 : D i m e n s i o n N a m e > C a t e g o r i e s < / d 1 p 1 : D i m e n s i o n N a m e > < d 1 p 1 : I d > c 1 1 7 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 c e r t a i n e m e n t < / d 1 p 1 : C u b e E l e m e n t L a b e l > < d 1 p 1 : C u b e E l e m e n t N a m e > _ S T & a m p ; 3 2 ; N o n _ O u i & a m p ; 4 4 ; & a m p ; 3 2 ; c e r t a i n e m e n t < / d 1 p 1 : C u b e E l e m e n t N a m e > < d 1 p 1 : D i m e n s i o n N a m e > C a t e g o r i e s < / d 1 p 1 : D i m e n s i o n N a m e > < d 1 p 1 : I d > c 1 1 8 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 p r o b a b l e m e n t < / d 1 p 1 : C u b e E l e m e n t L a b e l > < d 1 p 1 : C u b e E l e m e n t N a m e > _ S T & a m p ; 3 2 ; N o n _ O u i & a m p ; 4 4 ; & a m p ; 3 2 ; p r o b a b l e m e n t < / d 1 p 1 : C u b e E l e m e n t N a m e > < d 1 p 1 : D i m e n s i o n N a m e > C a t e g o r i e s < / d 1 p 1 : D i m e n s i o n N a m e > < d 1 p 1 : I d > c 1 1 9 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 N o n ,   p r o b a b l e m e n t   p a s < / d 1 p 1 : C u b e E l e m e n t L a b e l > < d 1 p 1 : C u b e E l e m e n t N a m e > _ S T & a m p ; 3 2 ; N o n _ N o n & a m p ; 4 4 ; & a m p ; 3 2 ; p r o b a b l e m e n t & a m p ; 3 2 ; p a s < / d 1 p 1 : C u b e E l e m e n t N a m e > < d 1 p 1 : D i m e n s i o n N a m e > C a t e g o r i e s < / d 1 p 1 : D i m e n s i o n N a m e > < d 1 p 1 : I d > c 1 2 0 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 N o n ,   c e r t a i n e m e n t   p a s < / d 1 p 1 : C u b e E l e m e n t L a b e l > < d 1 p 1 : C u b e E l e m e n t N a m e > _ S T & a m p ; 3 2 ; N o n _ N o n & a m p ; 4 4 ; & a m p ; 3 2 ; c e r t a i n e m e n t & a m p ; 3 2 ; p a s < / d 1 p 1 : C u b e E l e m e n t N a m e > < d 1 p 1 : D i m e n s i o n N a m e > C a t e g o r i e s < / d 1 p 1 : D i m e n s i o n N a m e > < d 1 p 1 : I d > c 1 2 1 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 N e   s a i t   p a s   e n c o r e ,   n e   s e   p r o n o n c e   p a s < / d 1 p 1 : C u b e E l e m e n t L a b e l > < d 1 p 1 : C u b e E l e m e n t N a m e > _ S T & a m p ; 3 2 ; N o n _ N e & a m p ; 3 2 ; s a i t & a m p ; 3 2 ; p a s & a m p ; 3 2 ; e n c o r e & a m p ; 4 4 ; & a m p ; 3 2 ; n e & a m p ; 3 2 ; s e & a m p ; 3 2 ; p r o n o n c e & a m p ; 3 2 ; p a s < / d 1 p 1 : C u b e E l e m e n t N a m e > < d 1 p 1 : D i m e n s i o n N a m e > C a t e g o r i e s < / d 1 p 1 : D i m e n s i o n N a m e > < d 1 p 1 : I d > c 1 2 2 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 P o u r   d � c o u v r i r   u n   m � t i e r < / d 1 p 1 : C u b e E l e m e n t L a b e l > < d 1 p 1 : C u b e E l e m e n t N a m e > P o u r & a m p ; 3 2 ; d & a m p ; 2 3 3 ; c o u v r i r & a m p ; 3 2 ; u n & a m p ; 3 2 ; m & a m p ; 2 3 3 ; t i e r < / d 1 p 1 : C u b e E l e m e n t N a m e > < d 1 p 1 : D i m e n s i o n N a m e > C a t e g o r i e s < / d 1 p 1 : D i m e n s i o n N a m e > < d 1 p 1 : I d > c 1 2 3 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 P o u r   t r o u v e r   u n   e m p l o i < / d 1 p 1 : C u b e E l e m e n t L a b e l > < d 1 p 1 : C u b e E l e m e n t N a m e > P o u r & a m p ; 3 2 ; t r o u v e r & a m p ; 3 2 ; u n & a m p ; 3 2 ; e m p l o i < / d 1 p 1 : C u b e E l e m e n t N a m e > < d 1 p 1 : D i m e n s i o n N a m e > C a t e g o r i e s < / d 1 p 1 : D i m e n s i o n N a m e > < d 1 p 1 : I d > c 1 2 4 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 P o u r   f a i r e   t o m b e r   l e s   p r � j u g � s < / d 1 p 1 : C u b e E l e m e n t L a b e l > < d 1 p 1 : C u b e E l e m e n t N a m e > P o u r & a m p ; 3 2 ; f a i r e & a m p ; 3 2 ; t o m b e r & a m p ; 3 2 ; l e s & a m p ; 3 2 ; p r & a m p ; 2 3 3 ; j u g & a m p ; 2 3 3 ; s < / d 1 p 1 : C u b e E l e m e n t N a m e > < d 1 p 1 : D i m e n s i o n N a m e > C a t e g o r i e s < / d 1 p 1 : D i m e n s i o n N a m e > < d 1 p 1 : I d > c 1 2 5 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 A u t r e s   r a i s o n s < / d 1 p 1 : C u b e E l e m e n t L a b e l > < d 1 p 1 : C u b e E l e m e n t N a m e > A u t r e s & a m p ; 3 2 ; r a i s o n s < / d 1 p 1 : C u b e E l e m e n t N a m e > < d 1 p 1 : D i m e n s i o n N a m e > C a t e g o r i e s < / d 1 p 1 : D i m e n s i o n N a m e > < d 1 p 1 : I d > c 1 2 6 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 N e   s a i t   p a s   /   N e   s e   p r o n o n c e   p a s < / d 1 p 1 : C u b e E l e m e n t L a b e l > < d 1 p 1 : C u b e E l e m e n t N a m e > N e & a m p ; 3 2 ; s a i t & a m p ; 3 2 ; p a s & a m p ; 3 2 ; & a m p ; 4 7 ; & a m p ; 3 2 ; N e & a m p ; 3 2 ; s e & a m p ; 3 2 ; p r o n o n c e & a m p ; 3 2 ; p a s < / d 1 p 1 : C u b e E l e m e n t N a m e > < d 1 p 1 : D i m e n s i o n N a m e > C a t e g o r i e s < / d 1 p 1 : D i m e n s i o n N a m e > < d 1 p 1 : I d > c 1 2 7 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 m o y e n < / d 1 p 1 : C u b e E l e m e n t L a b e l > < d 1 p 1 : C u b e E l e m e n t N a m e > N o m b r e & a m p ; 3 2 ; m o y e n < / d 1 p 1 : C u b e E l e m e n t N a m e > < d 1 p 1 : D i m e n s i o n N a m e > C a t e g o r i e s < / d 1 p 1 : D i m e n s i o n N a m e > < d 1 p 1 : I d > c 1 2 8 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 P o u r   f a i r e   d � c o u v r i r   u n   m � t i e r < / d 1 p 1 : C u b e E l e m e n t L a b e l > < d 1 p 1 : C u b e E l e m e n t N a m e > P o u r & a m p ; 3 2 ; f a i r e & a m p ; 3 2 ; d & a m p ; 2 3 3 ; c o u v r i r & a m p ; 3 2 ; u n & a m p ; 3 2 ; m & a m p ; 2 3 3 ; t i e r < / d 1 p 1 : C u b e E l e m e n t N a m e > < d 1 p 1 : D i m e n s i o n N a m e > C a t e g o r i e s < / d 1 p 1 : D i m e n s i o n N a m e > < d 1 p 1 : I d > c 1 2 9 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 P o u r   r e c r u t e r   e t / o u   g � n � r e r   d e s   e m b a u c h e s < / d 1 p 1 : C u b e E l e m e n t L a b e l > < d 1 p 1 : C u b e E l e m e n t N a m e > P o u r & a m p ; 3 2 ; r e c r u t e r & a m p ; 3 2 ; e t & a m p ; 4 7 ; o u & a m p ; 3 2 ; g & a m p ; 2 3 3 ; n & a m p ; 2 3 3 ; r e r & a m p ; 3 2 ; d e s & a m p ; 3 2 ; e m b a u c h e s < / d 1 p 1 : C u b e E l e m e n t N a m e > < d 1 p 1 : D i m e n s i o n N a m e > C a t e g o r i e s < / d 1 p 1 : D i m e n s i o n N a m e > < d 1 p 1 : I d > c 1 3 0 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 S T   O u i   e n   C D D   o u   C D I < / d 1 p 1 : C u b e E l e m e n t L a b e l > < d 1 p 1 : C u b e E l e m e n t N a m e > S T & a m p ; 3 2 ; O u i & a m p ; 3 2 ; e n & a m p ; 3 2 ; C D D & a m p ; 3 2 ; o u & a m p ; 3 2 ; C D I < / d 1 p 1 : C u b e E l e m e n t N a m e > < d 1 p 1 : D i m e n s i o n N a m e > C a t e g o r i e s < / d 1 p 1 : D i m e n s i o n N a m e > < d 1 p 1 : I d > c 1 3 1 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 N o n ,   p a s   d e   r e c r u t e m e n t   p r � v u < / d 1 p 1 : C u b e E l e m e n t L a b e l > < d 1 p 1 : C u b e E l e m e n t N a m e > _ S T & a m p ; 3 2 ; O u i & a m p ; 3 2 ; e n & a m p ; 3 2 ; C D D & a m p ; 3 2 ; o u & a m p ; 3 2 ; C D I _ N o n & a m p ; 4 4 ; & a m p ; 3 2 ; p a s & a m p ; 3 2 ; d e & a m p ; 3 2 ; r e c r u t e m e n t & a m p ; 3 2 ; p r & a m p ; 2 3 3 ; v u < / d 1 p 1 : C u b e E l e m e n t N a m e > < d 1 p 1 : D i m e n s i o n N a m e > C a t e g o r i e s < / d 1 p 1 : D i m e n s i o n N a m e > < d 1 p 1 : I d > c 1 3 2 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 e n   C D I < / d 1 p 1 : C u b e E l e m e n t L a b e l > < d 1 p 1 : C u b e E l e m e n t N a m e > _ S T & a m p ; 3 2 ; O u i & a m p ; 3 2 ; e n & a m p ; 3 2 ; C D D & a m p ; 3 2 ; o u & a m p ; 3 2 ; C D I _ O u i & a m p ; 4 4 ; & a m p ; 3 2 ; e n & a m p ; 3 2 ; C D I < / d 1 p 1 : C u b e E l e m e n t N a m e > < d 1 p 1 : D i m e n s i o n N a m e > C a t e g o r i e s < / d 1 p 1 : D i m e n s i o n N a m e > < d 1 p 1 : I d > c 1 3 3 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 e n   C D D < / d 1 p 1 : C u b e E l e m e n t L a b e l > < d 1 p 1 : C u b e E l e m e n t N a m e > _ S T & a m p ; 3 2 ; O u i & a m p ; 3 2 ; e n & a m p ; 3 2 ; C D D & a m p ; 3 2 ; o u & a m p ; 3 2 ; C D I _ O u i & a m p ; 4 4 ; & a m p ; 3 2 ; e n & a m p ; 3 2 ; C D D < / d 1 p 1 : C u b e E l e m e n t N a m e > < d 1 p 1 : D i m e n s i o n N a m e > C a t e g o r i e s < / d 1 p 1 : D i m e n s i o n N a m e > < d 1 p 1 : I d > c 1 3 4 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 e n   s t a g e < / d 1 p 1 : C u b e E l e m e n t L a b e l > < d 1 p 1 : C u b e E l e m e n t N a m e > _ S T & a m p ; 3 2 ; O u i & a m p ; 3 2 ; e n & a m p ; 3 2 ; C D D & a m p ; 3 2 ; o u & a m p ; 3 2 ; C D I _ O u i & a m p ; 4 4 ; & a m p ; 3 2 ; e n & a m p ; 3 2 ; s t a g e < / d 1 p 1 : C u b e E l e m e n t N a m e > < d 1 p 1 : D i m e n s i o n N a m e > C a t e g o r i e s < / d 1 p 1 : D i m e n s i o n N a m e > < d 1 p 1 : I d > c 1 3 5 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 O u i ,   e n   a p p r e n t i s s a g e < / d 1 p 1 : C u b e E l e m e n t L a b e l > < d 1 p 1 : C u b e E l e m e n t N a m e > _ S T & a m p ; 3 2 ; O u i & a m p ; 3 2 ; e n & a m p ; 3 2 ; C D D & a m p ; 3 2 ; o u & a m p ; 3 2 ; C D I _ O u i & a m p ; 4 4 ; & a m p ; 3 2 ; e n & a m p ; 3 2 ; a p p r e n t i s s a g e < / d 1 p 1 : C u b e E l e m e n t N a m e > < d 1 p 1 : D i m e n s i o n N a m e > C a t e g o r i e s < / d 1 p 1 : D i m e n s i o n N a m e > < d 1 p 1 : I d > c 1 3 6 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 N e   s a i t   p a s   /   N e   s e   p r o n o n c e   p a s < / d 1 p 1 : C u b e E l e m e n t L a b e l > < d 1 p 1 : C u b e E l e m e n t N a m e > _ S T & a m p ; 3 2 ; O u i & a m p ; 3 2 ; e n & a m p ; 3 2 ; C D D & a m p ; 3 2 ; o u & a m p ; 3 2 ; C D I _ N e & a m p ; 3 2 ; s a i t & a m p ; 3 2 ; p a s & a m p ; 3 2 ; & a m p ; 4 7 ; & a m p ; 3 2 ; N e & a m p ; 3 2 ; s e & a m p ; 3 2 ; p r o n o n c e & a m p ; 3 2 ; p a s < / d 1 p 1 : C u b e E l e m e n t N a m e > < d 1 p 1 : D i m e n s i o n N a m e > C a t e g o r i e s < / d 1 p 1 : D i m e n s i o n N a m e > < d 1 p 1 : I d > c 1 3 7 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 _ S T & a m p ; 3 2 ; O u i & a m p ; 3 2 ; e n & a m p ; 3 2 ; C D D & a m p ; 3 2 ; o u & a m p ; 3 2 ; C D I _ N S P & a m p ; 4 7 ; N R < / d 1 p 1 : C u b e E l e m e n t N a m e > < d 1 p 1 : D i m e n s i o n N a m e > C a t e g o r i e s < / d 1 p 1 : D i m e n s i o n N a m e > < d 1 p 1 : I d > c 1 3 8 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 m o y e n < / d 1 p 1 : C u b e E l e m e n t L a b e l > < d 1 p 1 : C u b e E l e m e n t N a m e > _ S T & a m p ; 3 2 ; O u i & a m p ; 3 2 ; e n & a m p ; 3 2 ; C D D & a m p ; 3 2 ; o u & a m p ; 3 2 ; C D I _ N o m b r e & a m p ; 3 2 ; m o y e n < / d 1 p 1 : C u b e E l e m e n t N a m e > < d 1 p 1 : D i m e n s i o n N a m e > C a t e g o r i e s < / d 1 p 1 : D i m e n s i o n N a m e > < d 1 p 1 : I d > c 1 3 9 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 T O T A L < / d 1 p 1 : C u b e E l e m e n t L a b e l > < d 1 p 1 : C u b e E l e m e n t N a m e > T O T A L < / d 1 p 1 : C u b e E l e m e n t N a m e > < d 1 p 1 : D i m e n s i o n N a m e > B r e a k s < / d 1 p 1 : D i m e n s i o n N a m e > < d 1 p 1 : I d > b 1 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 A g e < / d 1 p 1 : C u b e E l e m e n t L a b e l > < d 1 p 1 : C u b e E l e m e n t N a m e > ( ( A g e ) ) < / d 1 p 1 : C u b e E l e m e n t N a m e > < d 1 p 1 : D i m e n s i o n N a m e > B r e a k s < / d 1 p 1 : D i m e n s i o n N a m e > < d 1 p 1 : I d > b 2 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 A g e   -   M o i n s   d e   1 8   a n s < / d 1 p 1 : C u b e E l e m e n t L a b e l > < d 1 p 1 : C u b e E l e m e n t N a m e > A g e _ M o i n s & a m p ; 3 2 ; d e & a m p ; 3 2 ; 1 8 & a m p ; 3 2 ; a n s < / d 1 p 1 : C u b e E l e m e n t N a m e > < d 1 p 1 : D i m e n s i o n N a m e > B r e a k s < / d 1 p 1 : D i m e n s i o n N a m e > < d 1 p 1 : I d > b 3 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 A g e   -   1 8 - 2 4   a n s < / d 1 p 1 : C u b e E l e m e n t L a b e l > < d 1 p 1 : C u b e E l e m e n t N a m e > A g e _ 1 8 & a m p ; 4 5 ; 2 4 & a m p ; 3 2 ; a n s < / d 1 p 1 : C u b e E l e m e n t N a m e > < d 1 p 1 : D i m e n s i o n N a m e > B r e a k s < / d 1 p 1 : D i m e n s i o n N a m e > < d 1 p 1 : I d > b 4 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 A g e   -   2 5 - 3 4   a n s < / d 1 p 1 : C u b e E l e m e n t L a b e l > < d 1 p 1 : C u b e E l e m e n t N a m e > A g e _ 2 5 & a m p ; 4 5 ; 3 4 & a m p ; 3 2 ; a n s < / d 1 p 1 : C u b e E l e m e n t N a m e > < d 1 p 1 : D i m e n s i o n N a m e > B r e a k s < / d 1 p 1 : D i m e n s i o n N a m e > < d 1 p 1 : I d > b 5 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 A g e   -   3 5 - 4 9   a n s < / d 1 p 1 : C u b e E l e m e n t L a b e l > < d 1 p 1 : C u b e E l e m e n t N a m e > A g e _ 3 5 & a m p ; 4 5 ; 4 9 & a m p ; 3 2 ; a n s < / d 1 p 1 : C u b e E l e m e n t N a m e > < d 1 p 1 : D i m e n s i o n N a m e > B r e a k s < / d 1 p 1 : D i m e n s i o n N a m e > < d 1 p 1 : I d > b 6 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 A g e   -   5 0 - 6 4   a n s < / d 1 p 1 : C u b e E l e m e n t L a b e l > < d 1 p 1 : C u b e E l e m e n t N a m e > A g e _ 5 0 & a m p ; 4 5 ; 6 4 & a m p ; 3 2 ; a n s < / d 1 p 1 : C u b e E l e m e n t N a m e > < d 1 p 1 : D i m e n s i o n N a m e > B r e a k s < / d 1 p 1 : D i m e n s i o n N a m e > < d 1 p 1 : I d > b 7 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 A g e   -   6 5   a n s   e t   p l u s < / d 1 p 1 : C u b e E l e m e n t L a b e l > < d 1 p 1 : C u b e E l e m e n t N a m e > A g e _ 6 5 & a m p ; 3 2 ; a n s & a m p ; 3 2 ; e t & a m p ; 3 2 ; p l u s < / d 1 p 1 : C u b e E l e m e n t N a m e > < d 1 p 1 : D i m e n s i o n N a m e > B r e a k s < / d 1 p 1 : D i m e n s i o n N a m e > < d 1 p 1 : I d > b 8 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 R � g i o n   U D A < / d 1 p 1 : C u b e E l e m e n t L a b e l > < d 1 p 1 : C u b e E l e m e n t N a m e > ( ( R & a m p ; 2 3 3 ; g i o n & a m p ; 3 2 ; U D A ) ) < / d 1 p 1 : C u b e E l e m e n t N a m e > < d 1 p 1 : D i m e n s i o n N a m e > B r e a k s < / d 1 p 1 : D i m e n s i o n N a m e > < d 1 p 1 : I d > b 9 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 R � g i o n   U D A   -   I l e   d e   F r a n c e < / d 1 p 1 : C u b e E l e m e n t L a b e l > < d 1 p 1 : C u b e E l e m e n t N a m e > R & a m p ; 2 3 3 ; g i o n & a m p ; 3 2 ; U D A _ I l e & a m p ; 3 2 ; d e & a m p ; 3 2 ; F r a n c e < / d 1 p 1 : C u b e E l e m e n t N a m e > < d 1 p 1 : D i m e n s i o n N a m e > B r e a k s < / d 1 p 1 : D i m e n s i o n N a m e > < d 1 p 1 : I d > b 1 0 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 R � g i o n   U D A   -   S T   P r o v i n c e < / d 1 p 1 : C u b e E l e m e n t L a b e l > < d 1 p 1 : C u b e E l e m e n t N a m e > R & a m p ; 2 3 3 ; g i o n & a m p ; 3 2 ; U D A _ S T & a m p ; 3 2 ; P r o v i n c e < / d 1 p 1 : C u b e E l e m e n t N a m e > < d 1 p 1 : D i m e n s i o n N a m e > B r e a k s < / d 1 p 1 : D i m e n s i o n N a m e > < d 1 p 1 : I d > b 1 1 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 R � g i o n   U D A   -   S T   P r o v i n c e   -   N o r d   O u e s t < / d 1 p 1 : C u b e E l e m e n t L a b e l > < d 1 p 1 : C u b e E l e m e n t N a m e > R & a m p ; 2 3 3 ; g i o n & a m p ; 3 2 ; U D A _ S T & a m p ; 3 2 ; P r o v i n c e _ N o r d & a m p ; 3 2 ; O u e s t < / d 1 p 1 : C u b e E l e m e n t N a m e > < d 1 p 1 : D i m e n s i o n N a m e > B r e a k s < / d 1 p 1 : D i m e n s i o n N a m e > < d 1 p 1 : I d > b 1 2 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 R � g i o n   U D A   -   S T   P r o v i n c e   -   N o r d   E s t < / d 1 p 1 : C u b e E l e m e n t L a b e l > < d 1 p 1 : C u b e E l e m e n t N a m e > R & a m p ; 2 3 3 ; g i o n & a m p ; 3 2 ; U D A _ S T & a m p ; 3 2 ; P r o v i n c e _ N o r d & a m p ; 3 2 ; E s t < / d 1 p 1 : C u b e E l e m e n t N a m e > < d 1 p 1 : D i m e n s i o n N a m e > B r e a k s < / d 1 p 1 : D i m e n s i o n N a m e > < d 1 p 1 : I d > b 1 3 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 R � g i o n   U D A   -   S T   P r o v i n c e   -   S u d   O u e s t < / d 1 p 1 : C u b e E l e m e n t L a b e l > < d 1 p 1 : C u b e E l e m e n t N a m e > R & a m p ; 2 3 3 ; g i o n & a m p ; 3 2 ; U D A _ S T & a m p ; 3 2 ; P r o v i n c e _ S u d & a m p ; 3 2 ; O u e s t < / d 1 p 1 : C u b e E l e m e n t N a m e > < d 1 p 1 : D i m e n s i o n N a m e > B r e a k s < / d 1 p 1 : D i m e n s i o n N a m e > < d 1 p 1 : I d > b 1 4 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 R � g i o n   U D A   -   S T   P r o v i n c e   -   S u d   E s t < / d 1 p 1 : C u b e E l e m e n t L a b e l > < d 1 p 1 : C u b e E l e m e n t N a m e > R & a m p ; 2 3 3 ; g i o n & a m p ; 3 2 ; U D A _ S T & a m p ; 3 2 ; P r o v i n c e _ S u d & a m p ; 3 2 ; E s t < / d 1 p 1 : C u b e E l e m e n t N a m e > < d 1 p 1 : D i m e n s i o n N a m e > B r e a k s < / d 1 p 1 : D i m e n s i o n N a m e > < d 1 p 1 : I d > b 1 5 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< / d 1 p 1 : C u b e E l e m e n t L a b e l > < d 1 p 1 : C u b e E l e m e n t N a m e > ( ( N i v e a u & a m p ; 3 2 ; d e & a m p ; 3 2 ; d i p l & a m p ; 2 4 4 ; m e ) ) < / d 1 p 1 : C u b e E l e m e n t N a m e > < d 1 p 1 : D i m e n s i o n N a m e > B r e a k s < / d 1 p 1 : D i m e n s i o n N a m e > < d 1 p 1 : I d > b 1 6 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 M o i n s   d u   b a c < / d 1 p 1 : C u b e E l e m e n t L a b e l > < d 1 p 1 : C u b e E l e m e n t N a m e > N i v e a u & a m p ; 3 2 ; d e & a m p ; 3 2 ; d i p l & a m p ; 2 4 4 ; m e _ S T & a m p ; 3 2 ; M o i n s & a m p ; 3 2 ; d u & a m p ; 3 2 ; b a c < / d 1 p 1 : C u b e E l e m e n t N a m e > < d 1 p 1 : D i m e n s i o n N a m e > B r e a k s < / d 1 p 1 : D i m e n s i o n N a m e > < d 1 p 1 : I d > b 1 7 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 M o i n s   d u   b a c   -   &   D o n t   A u c u n   d i p l � m e < / d 1 p 1 : C u b e E l e m e n t L a b e l > < d 1 p 1 : C u b e E l e m e n t N a m e > N i v e a u & a m p ; 3 2 ; d e & a m p ; 3 2 ; d i p l & a m p ; 2 4 4 ; m e _ S T & a m p ; 3 2 ; M o i n s & a m p ; 3 2 ; d u & a m p ; 3 2 ; b a c _ & a m p ; 8 2 3 0 ; & a m p ; 3 2 ; D o n t & a m p ; 3 2 ; A u c u n & a m p ; 3 2 ; d i p l & a m p ; 2 4 4 ; m e < / d 1 p 1 : C u b e E l e m e n t N a m e > < d 1 p 1 : D i m e n s i o n N a m e > B r e a k s < / d 1 p 1 : D i m e n s i o n N a m e > < d 1 p 1 : I d > b 1 8 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 M o i n s   d u   b a c   -   &   D o n t   B r e v e t   d e s   c o l l � g e s < / d 1 p 1 : C u b e E l e m e n t L a b e l > < d 1 p 1 : C u b e E l e m e n t N a m e > N i v e a u & a m p ; 3 2 ; d e & a m p ; 3 2 ; d i p l & a m p ; 2 4 4 ; m e _ S T & a m p ; 3 2 ; M o i n s & a m p ; 3 2 ; d u & a m p ; 3 2 ; b a c _ & a m p ; 8 2 3 0 ; & a m p ; 3 2 ; D o n t & a m p ; 3 2 ; B r e v e t & a m p ; 3 2 ; d e s & a m p ; 3 2 ; c o l l & a m p ; 2 3 2 ; g e s < / d 1 p 1 : C u b e E l e m e n t N a m e > < d 1 p 1 : D i m e n s i o n N a m e > B r e a k s < / d 1 p 1 : D i m e n s i o n N a m e > < d 1 p 1 : I d > b 1 9 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 M o i n s   d u   b a c   -   &   D o n t   R e c o n n a i s s a n c e   d e s   A c q u i s   e t   d e   l ' E x p � r i e n c e < / d 1 p 1 : C u b e E l e m e n t L a b e l > < d 1 p 1 : C u b e E l e m e n t N a m e > N i v e a u & a m p ; 3 2 ; d e & a m p ; 3 2 ; d i p l & a m p ; 2 4 4 ; m e _ S T & a m p ; 3 2 ; M o i n s & a m p ; 3 2 ; d u & a m p ; 3 2 ; b a c _ & a m p ; 8 2 3 0 ; & a m p ; 3 2 ; D o n t & a m p ; 3 2 ; R e c o n n a i s s a n c e & a m p ; 3 2 ; d e s & a m p ; 3 2 ; A c q u i s & a m p ; 3 2 ; e t & a m p ; 3 2 ; d e & a m p ; 3 2 ; l & a m p ; 3 9 ; E x p & a m p ; 2 3 3 ; r i e n c e < / d 1 p 1 : C u b e E l e m e n t N a m e > < d 1 p 1 : D i m e n s i o n N a m e > B r e a k s < / d 1 p 1 : D i m e n s i o n N a m e > < d 1 p 1 : I d > b 2 0 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 M o i n s   d u   b a c   -   &   D o n t   C A P ,   B E P < / d 1 p 1 : C u b e E l e m e n t L a b e l > < d 1 p 1 : C u b e E l e m e n t N a m e > N i v e a u & a m p ; 3 2 ; d e & a m p ; 3 2 ; d i p l & a m p ; 2 4 4 ; m e _ S T & a m p ; 3 2 ; M o i n s & a m p ; 3 2 ; d u & a m p ; 3 2 ; b a c _ & a m p ; 8 2 3 0 ; & a m p ; 3 2 ; D o n t & a m p ; 3 2 ; C A P & a m p ; 4 4 ; & a m p ; 3 2 ; B E P < / d 1 p 1 : C u b e E l e m e n t N a m e > < d 1 p 1 : D i m e n s i o n N a m e > B r e a k s < / d 1 p 1 : D i m e n s i o n N a m e > < d 1 p 1 : I d > b 2 1 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< / d 1 p 1 : C u b e E l e m e n t L a b e l > < d 1 p 1 : C u b e E l e m e n t N a m e > N i v e a u & a m p ; 3 2 ; d e & a m p ; 3 2 ; d i p l & a m p ; 2 4 4 ; m e _ S T & a m p ; 3 2 ; B a c & a m p ; 3 2 ; e t & a m p ; 3 2 ; p l u s < / d 1 p 1 : C u b e E l e m e n t N a m e > < d 1 p 1 : D i m e n s i o n N a m e > B r e a k s < / d 1 p 1 : D i m e n s i o n N a m e > < d 1 p 1 : I d > b 2 2 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  -   &   D o n t   B a c   g � n � r a l < / d 1 p 1 : C u b e E l e m e n t L a b e l > < d 1 p 1 : C u b e E l e m e n t N a m e > N i v e a u & a m p ; 3 2 ; d e & a m p ; 3 2 ; d i p l & a m p ; 2 4 4 ; m e _ S T & a m p ; 3 2 ; B a c & a m p ; 3 2 ; e t & a m p ; 3 2 ; p l u s _ & a m p ; 8 2 3 0 ; & a m p ; 3 2 ; D o n t & a m p ; 3 2 ; B a c & a m p ; 3 2 ; g & a m p ; 2 3 3 ; n & a m p ; 2 3 3 ; r a l < / d 1 p 1 : C u b e E l e m e n t N a m e > < d 1 p 1 : D i m e n s i o n N a m e > B r e a k s < / d 1 p 1 : D i m e n s i o n N a m e > < d 1 p 1 : I d > b 2 3 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  -   &   D o n t   B a c   p r o f e s s i o n n e l < / d 1 p 1 : C u b e E l e m e n t L a b e l > < d 1 p 1 : C u b e E l e m e n t N a m e > N i v e a u & a m p ; 3 2 ; d e & a m p ; 3 2 ; d i p l & a m p ; 2 4 4 ; m e _ S T & a m p ; 3 2 ; B a c & a m p ; 3 2 ; e t & a m p ; 3 2 ; p l u s _ & a m p ; 8 2 3 0 ; & a m p ; 3 2 ; D o n t & a m p ; 3 2 ; B a c & a m p ; 3 2 ; p r o f e s s i o n n e l < / d 1 p 1 : C u b e E l e m e n t N a m e > < d 1 p 1 : D i m e n s i o n N a m e > B r e a k s < / d 1 p 1 : D i m e n s i o n N a m e > < d 1 p 1 : I d > b 2 4 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  -   &   D o n t   B a c   + 2 ,   D U T ,   B T S < / d 1 p 1 : C u b e E l e m e n t L a b e l > < d 1 p 1 : C u b e E l e m e n t N a m e > N i v e a u & a m p ; 3 2 ; d e & a m p ; 3 2 ; d i p l & a m p ; 2 4 4 ; m e _ S T & a m p ; 3 2 ; B a c & a m p ; 3 2 ; e t & a m p ; 3 2 ; p l u s _ & a m p ; 8 2 3 0 ; & a m p ; 3 2 ; D o n t & a m p ; 3 2 ; B a c & a m p ; 3 2 ; & a m p ; 4 3 ; 2 & a m p ; 4 4 ; & a m p ; 3 2 ; D U T & a m p ; 4 4 ; & a m p ; 3 2 ; B T S < / d 1 p 1 : C u b e E l e m e n t N a m e > < d 1 p 1 : D i m e n s i o n N a m e > B r e a k s < / d 1 p 1 : D i m e n s i o n N a m e > < d 1 p 1 : I d > b 2 5 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  -   &   D o n t   B a c   + 3 ,   l i c e n c e < / d 1 p 1 : C u b e E l e m e n t L a b e l > < d 1 p 1 : C u b e E l e m e n t N a m e > N i v e a u & a m p ; 3 2 ; d e & a m p ; 3 2 ; d i p l & a m p ; 2 4 4 ; m e _ S T & a m p ; 3 2 ; B a c & a m p ; 3 2 ; e t & a m p ; 3 2 ; p l u s _ & a m p ; 8 2 3 0 ; & a m p ; 3 2 ; D o n t & a m p ; 3 2 ; B a c & a m p ; 3 2 ; & a m p ; 4 3 ; 3 & a m p ; 4 4 ; & a m p ; 3 2 ; l i c e n c e < / d 1 p 1 : C u b e E l e m e n t N a m e > < d 1 p 1 : D i m e n s i o n N a m e > B r e a k s < / d 1 p 1 : D i m e n s i o n N a m e > < d 1 p 1 : I d > b 2 6 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  -   &   D o n t   B a c   + 5 ,   m a s t e r < / d 1 p 1 : C u b e E l e m e n t L a b e l > < d 1 p 1 : C u b e E l e m e n t N a m e > N i v e a u & a m p ; 3 2 ; d e & a m p ; 3 2 ; d i p l & a m p ; 2 4 4 ; m e _ S T & a m p ; 3 2 ; B a c & a m p ; 3 2 ; e t & a m p ; 3 2 ; p l u s _ & a m p ; 8 2 3 0 ; & a m p ; 3 2 ; D o n t & a m p ; 3 2 ; B a c & a m p ; 3 2 ; & a m p ; 4 3 ; 5 & a m p ; 4 4 ; & a m p ; 3 2 ; m a s t e r < / d 1 p 1 : C u b e E l e m e n t N a m e > < d 1 p 1 : D i m e n s i o n N a m e > B r e a k s < / d 1 p 1 : D i m e n s i o n N a m e > < d 1 p 1 : I d > b 2 7 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 e t   p l u s   -   &   D o n t   s u p � r i e u r   �   B a c   + 5 ,   d o c t o r a t < / d 1 p 1 : C u b e E l e m e n t L a b e l > < d 1 p 1 : C u b e E l e m e n t N a m e > N i v e a u & a m p ; 3 2 ; d e & a m p ; 3 2 ; d i p l & a m p ; 2 4 4 ; m e _ S T & a m p ; 3 2 ; B a c & a m p ; 3 2 ; e t & a m p ; 3 2 ; p l u s _ & a m p ; 8 2 3 0 ; & a m p ; 3 2 ; D o n t & a m p ; 3 2 ; s u p & a m p ; 2 3 3 ; r i e u r & a m p ; 3 2 ; & a m p ; 2 2 4 ; & a m p ; 3 2 ; B a c & a m p ; 3 2 ; & a m p ; 4 3 ; 5 & a m p ; 4 4 ; & a m p ; 3 2 ; d o c t o r a t < / d 1 p 1 : C u b e E l e m e n t N a m e > < d 1 p 1 : D i m e n s i o n N a m e > B r e a k s < / d 1 p 1 : D i m e n s i o n N a m e > < d 1 p 1 : I d > b 2 8 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< / d 1 p 1 : C u b e E l e m e n t L a b e l > < d 1 p 1 : C u b e E l e m e n t N a m e > N i v e a u & a m p ; 3 2 ; d e & a m p ; 3 2 ; d i p l & a m p ; 2 4 4 ; m e _ S T & a m p ; 3 2 ; B a c < / d 1 p 1 : C u b e E l e m e n t N a m e > < d 1 p 1 : D i m e n s i o n N a m e > B r e a k s < / d 1 p 1 : D i m e n s i o n N a m e > < d 1 p 1 : I d > b 2 9 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 -   &   D o n t   B a c   g � n � r a l < / d 1 p 1 : C u b e E l e m e n t L a b e l > < d 1 p 1 : C u b e E l e m e n t N a m e > N i v e a u & a m p ; 3 2 ; d e & a m p ; 3 2 ; d i p l & a m p ; 2 4 4 ; m e _ S T & a m p ; 3 2 ; B a c _ & a m p ; 8 2 3 0 ; & a m p ; 3 2 ; D o n t & a m p ; 3 2 ; B a c & a m p ; 3 2 ; g & a m p ; 2 3 3 ; n & a m p ; 2 3 3 ; r a l < / d 1 p 1 : C u b e E l e m e n t N a m e > < d 1 p 1 : D i m e n s i o n N a m e > B r e a k s < / d 1 p 1 : D i m e n s i o n N a m e > < d 1 p 1 : I d > b 3 0 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 -   &   D o n t   B a c   p r o f e s s i o n n e l < / d 1 p 1 : C u b e E l e m e n t L a b e l > < d 1 p 1 : C u b e E l e m e n t N a m e > N i v e a u & a m p ; 3 2 ; d e & a m p ; 3 2 ; d i p l & a m p ; 2 4 4 ; m e _ S T & a m p ; 3 2 ; B a c _ & a m p ; 8 2 3 0 ; & a m p ; 3 2 ; D o n t & a m p ; 3 2 ; B a c & a m p ; 3 2 ; p r o f e s s i o n n e l < / d 1 p 1 : C u b e E l e m e n t N a m e > < d 1 p 1 : D i m e n s i o n N a m e > B r e a k s < / d 1 p 1 : D i m e n s i o n N a m e > < d 1 p 1 : I d > b 3 1 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 + 2   e t   p l u s < / d 1 p 1 : C u b e E l e m e n t L a b e l > < d 1 p 1 : C u b e E l e m e n t N a m e > N i v e a u & a m p ; 3 2 ; d e & a m p ; 3 2 ; d i p l & a m p ; 2 4 4 ; m e _ S T & a m p ; 3 2 ; B a c & a m p ; 3 2 ; & a m p ; 4 3 ; 2 & a m p ; 3 2 ; e t & a m p ; 3 2 ; p l u s < / d 1 p 1 : C u b e E l e m e n t N a m e > < d 1 p 1 : D i m e n s i o n N a m e > B r e a k s < / d 1 p 1 : D i m e n s i o n N a m e > < d 1 p 1 : I d > b 3 2 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 + 2   e t   p l u s   -   &   D o n t   B a c   + 2 ,   D U T ,   B T S < / d 1 p 1 : C u b e E l e m e n t L a b e l > < d 1 p 1 : C u b e E l e m e n t N a m e > N i v e a u & a m p ; 3 2 ; d e & a m p ; 3 2 ; d i p l & a m p ; 2 4 4 ; m e _ S T & a m p ; 3 2 ; B a c & a m p ; 3 2 ; & a m p ; 4 3 ; 2 & a m p ; 3 2 ; e t & a m p ; 3 2 ; p l u s _ & a m p ; 8 2 3 0 ; & a m p ; 3 2 ; D o n t & a m p ; 3 2 ; B a c & a m p ; 3 2 ; & a m p ; 4 3 ; 2 & a m p ; 4 4 ; & a m p ; 3 2 ; D U T & a m p ; 4 4 ; & a m p ; 3 2 ; B T S < / d 1 p 1 : C u b e E l e m e n t N a m e > < d 1 p 1 : D i m e n s i o n N a m e > B r e a k s < / d 1 p 1 : D i m e n s i o n N a m e > < d 1 p 1 : I d > b 3 3 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 + 2   e t   p l u s   -   &   D o n t   B a c   + 3 ,   l i c e n c e < / d 1 p 1 : C u b e E l e m e n t L a b e l > < d 1 p 1 : C u b e E l e m e n t N a m e > N i v e a u & a m p ; 3 2 ; d e & a m p ; 3 2 ; d i p l & a m p ; 2 4 4 ; m e _ S T & a m p ; 3 2 ; B a c & a m p ; 3 2 ; & a m p ; 4 3 ; 2 & a m p ; 3 2 ; e t & a m p ; 3 2 ; p l u s _ & a m p ; 8 2 3 0 ; & a m p ; 3 2 ; D o n t & a m p ; 3 2 ; B a c & a m p ; 3 2 ; & a m p ; 4 3 ; 3 & a m p ; 4 4 ; & a m p ; 3 2 ; l i c e n c e < / d 1 p 1 : C u b e E l e m e n t N a m e > < d 1 p 1 : D i m e n s i o n N a m e > B r e a k s < / d 1 p 1 : D i m e n s i o n N a m e > < d 1 p 1 : I d > b 3 4 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 + 2   e t   p l u s   -   &   D o n t   B a c   + 5 ,   m a s t e r < / d 1 p 1 : C u b e E l e m e n t L a b e l > < d 1 p 1 : C u b e E l e m e n t N a m e > N i v e a u & a m p ; 3 2 ; d e & a m p ; 3 2 ; d i p l & a m p ; 2 4 4 ; m e _ S T & a m p ; 3 2 ; B a c & a m p ; 3 2 ; & a m p ; 4 3 ; 2 & a m p ; 3 2 ; e t & a m p ; 3 2 ; p l u s _ & a m p ; 8 2 3 0 ; & a m p ; 3 2 ; D o n t & a m p ; 3 2 ; B a c & a m p ; 3 2 ; & a m p ; 4 3 ; 5 & a m p ; 4 4 ; & a m p ; 3 2 ; m a s t e r < / d 1 p 1 : C u b e E l e m e n t N a m e > < d 1 p 1 : D i m e n s i o n N a m e > B r e a k s < / d 1 p 1 : D i m e n s i o n N a m e > < d 1 p 1 : I d > b 3 5 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 + 2   e t   p l u s   -   &   D o n t   s u p � r i e u r   �   B a c   + 5 ,   d o c t o r a t < / d 1 p 1 : C u b e E l e m e n t L a b e l > < d 1 p 1 : C u b e E l e m e n t N a m e > N i v e a u & a m p ; 3 2 ; d e & a m p ; 3 2 ; d i p l & a m p ; 2 4 4 ; m e _ S T & a m p ; 3 2 ; B a c & a m p ; 3 2 ; & a m p ; 4 3 ; 2 & a m p ; 3 2 ; e t & a m p ; 3 2 ; p l u s _ & a m p ; 8 2 3 0 ; & a m p ; 3 2 ; D o n t & a m p ; 3 2 ; s u p & a m p ; 2 3 3 ; r i e u r & a m p ; 3 2 ; & a m p ; 2 2 4 ; & a m p ; 3 2 ; B a c & a m p ; 3 2 ; & a m p ; 4 3 ; 5 & a m p ; 4 4 ; & a m p ; 3 2 ; d o c t o r a t < / d 1 p 1 : C u b e E l e m e n t N a m e > < d 1 p 1 : D i m e n s i o n N a m e > B r e a k s < / d 1 p 1 : D i m e n s i o n N a m e > < d 1 p 1 : I d > b 3 6 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 + 5   e t   p l u s < / d 1 p 1 : C u b e E l e m e n t L a b e l > < d 1 p 1 : C u b e E l e m e n t N a m e > N i v e a u & a m p ; 3 2 ; d e & a m p ; 3 2 ; d i p l & a m p ; 2 4 4 ; m e _ S T & a m p ; 3 2 ; B a c & a m p ; 3 2 ; & a m p ; 4 3 ; 5 & a m p ; 3 2 ; e t & a m p ; 3 2 ; p l u s < / d 1 p 1 : C u b e E l e m e n t N a m e > < d 1 p 1 : D i m e n s i o n N a m e > B r e a k s < / d 1 p 1 : D i m e n s i o n N a m e > < d 1 p 1 : I d > b 3 7 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 + 5   e t   p l u s   -   &   D o n t   B a c   + 5 ,   m a s t e r < / d 1 p 1 : C u b e E l e m e n t L a b e l > < d 1 p 1 : C u b e E l e m e n t N a m e > N i v e a u & a m p ; 3 2 ; d e & a m p ; 3 2 ; d i p l & a m p ; 2 4 4 ; m e _ S T & a m p ; 3 2 ; B a c & a m p ; 3 2 ; & a m p ; 4 3 ; 5 & a m p ; 3 2 ; e t & a m p ; 3 2 ; p l u s _ & a m p ; 8 2 3 0 ; & a m p ; 3 2 ; D o n t & a m p ; 3 2 ; B a c & a m p ; 3 2 ; & a m p ; 4 3 ; 5 & a m p ; 4 4 ; & a m p ; 3 2 ; m a s t e r < / d 1 p 1 : C u b e E l e m e n t N a m e > < d 1 p 1 : D i m e n s i o n N a m e > B r e a k s < / d 1 p 1 : D i m e n s i o n N a m e > < d 1 p 1 : I d > b 3 8 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 N i v e a u   d e   d i p l � m e   -   S T   B a c   + 5   e t   p l u s   -   &   D o n t   s u p � r i e u r   �   B a c   + 5 ,   d o c t o r a t < / d 1 p 1 : C u b e E l e m e n t L a b e l > < d 1 p 1 : C u b e E l e m e n t N a m e > N i v e a u & a m p ; 3 2 ; d e & a m p ; 3 2 ; d i p l & a m p ; 2 4 4 ; m e _ S T & a m p ; 3 2 ; B a c & a m p ; 3 2 ; & a m p ; 4 3 ; 5 & a m p ; 3 2 ; e t & a m p ; 3 2 ; p l u s _ & a m p ; 8 2 3 0 ; & a m p ; 3 2 ; D o n t & a m p ; 3 2 ; s u p & a m p ; 2 3 3 ; r i e u r & a m p ; 3 2 ; & a m p ; 2 2 4 ; & a m p ; 3 2 ; B a c & a m p ; 3 2 ; & a m p ; 4 3 ; 5 & a m p ; 4 4 ; & a m p ; 3 2 ; d o c t o r a t < / d 1 p 1 : C u b e E l e m e n t N a m e > < d 1 p 1 : D i m e n s i o n N a m e > B r e a k s < / d 1 p 1 : D i m e n s i o n N a m e > < d 1 p 1 : I d > b 3 9 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< / d 1 p 1 : C u b e E l e m e n t L a b e l > < d 1 p 1 : C u b e E l e m e n t N a m e > ( ( A & a m p ; 3 2 ; p a r t i c i p & a m p ; 2 3 3 ; & a m p ; 3 2 ; & a m p ; 2 2 4 ; & a m p ; 3 2 ; D u o D a y & a m p ; 3 2 ; e n & a m p ; 3 2 ; t a n t & a m p ; 3 2 ; q u e & a m p ; 3 2 ; & a m p ; 8 2 3 0 ; ) ) < / d 1 p 1 : C u b e E l e m e n t N a m e > < d 1 p 1 : D i m e n s i o n N a m e > B r e a k s < / d 1 p 1 : D i m e n s i o n N a m e > < d 1 p 1 : I d > b 4 0 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  -   C a n d i d a t   e n   s i t u a t i o n   d e   h a n d i c a p < / d 1 p 1 : C u b e E l e m e n t L a b e l > < d 1 p 1 : C u b e E l e m e n t N a m e > A & a m p ; 3 2 ; p a r t i c i p & a m p ; 2 3 3 ; & a m p ; 3 2 ; & a m p ; 2 2 4 ; & a m p ; 3 2 ; D u o D a y & a m p ; 3 2 ; e n & a m p ; 3 2 ; t a n t & a m p ; 3 2 ; q u e & a m p ; 3 2 ; & a m p ; 8 2 3 0 ; _ C a n d i d a t & a m p ; 3 2 ; e n & a m p ; 3 2 ; s i t u a t i o n & a m p ; 3 2 ; d e & a m p ; 3 2 ; h a n d i c a p < / d 1 p 1 : C u b e E l e m e n t N a m e > < d 1 p 1 : D i m e n s i o n N a m e > B r e a k s < / d 1 p 1 : D i m e n s i o n N a m e > < d 1 p 1 : I d > b 4 1 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  -   S T   P a r t i c i p a n t s   e n   e n t r e p r i s e   e t   r � f � r e n t s < / d 1 p 1 : C u b e E l e m e n t L a b e l > < d 1 p 1 : C u b e E l e m e n t N a m e > A & a m p ; 3 2 ; p a r t i c i p & a m p ; 2 3 3 ; & a m p ; 3 2 ; & a m p ; 2 2 4 ; & a m p ; 3 2 ; D u o D a y & a m p ; 3 2 ; e n & a m p ; 3 2 ; t a n t & a m p ; 3 2 ; q u e & a m p ; 3 2 ; & a m p ; 8 2 3 0 ; _ S T & a m p ; 3 2 ; P a r t i c i p a n t s & a m p ; 3 2 ; e n & a m p ; 3 2 ; e n t r e p r i s e & a m p ; 3 2 ; e t & a m p ; 3 2 ; r & a m p ; 2 3 3 ; f & a m p ; 2 3 3 ; r e n t s < / d 1 p 1 : C u b e E l e m e n t N a m e > < d 1 p 1 : D i m e n s i o n N a m e > B r e a k s < / d 1 p 1 : D i m e n s i o n N a m e > < d 1 p 1 : I d > b 4 2 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  -   S T   P a r t i c i p a n t s   e n   e n t r e p r i s e   e t   r � f � r e n t s   -   &   D o n t   P a r t i c i p a n t   e n   e n t r e p r i s e < / d 1 p 1 : C u b e E l e m e n t L a b e l > < d 1 p 1 : C u b e E l e m e n t N a m e > A & a m p ; 3 2 ; p a r t i c i p & a m p ; 2 3 3 ; & a m p ; 3 2 ; & a m p ; 2 2 4 ; & a m p ; 3 2 ; D u o D a y & a m p ; 3 2 ; e n & a m p ; 3 2 ; t a n t & a m p ; 3 2 ; q u e & a m p ; 3 2 ; & a m p ; 8 2 3 0 ; _ S T & a m p ; 3 2 ; P a r t i c i p a n t s & a m p ; 3 2 ; e n & a m p ; 3 2 ; e n t r e p r i s e & a m p ; 3 2 ; e t & a m p ; 3 2 ; r & a m p ; 2 3 3 ; f & a m p ; 2 3 3 ; r e n t s _ & a m p ; 8 2 3 0 ; & a m p ; 3 2 ; D o n t & a m p ; 3 2 ; P a r t i c i p a n t & a m p ; 3 2 ; e n & a m p ; 3 2 ; e n t r e p r i s e < / d 1 p 1 : C u b e E l e m e n t N a m e > < d 1 p 1 : D i m e n s i o n N a m e > B r e a k s < / d 1 p 1 : D i m e n s i o n N a m e > < d 1 p 1 : I d > b 4 3 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  -   &   D o n t   S T   R � f � r e n t s < / d 1 p 1 : C u b e E l e m e n t L a b e l > < d 1 p 1 : C u b e E l e m e n t N a m e > A & a m p ; 3 2 ; p a r t i c i p & a m p ; 2 3 3 ; & a m p ; 3 2 ; & a m p ; 2 2 4 ; & a m p ; 3 2 ; D u o D a y & a m p ; 3 2 ; e n & a m p ; 3 2 ; t a n t & a m p ; 3 2 ; q u e & a m p ; 3 2 ; & a m p ; 8 2 3 0 ; _ & a m p ; 8 2 3 0 ; & a m p ; 3 2 ; D o n t & a m p ; 3 2 ; S T & a m p ; 3 2 ; R & a m p ; 2 3 3 ; f & a m p ; 2 3 3 ; r e n t s < / d 1 p 1 : C u b e E l e m e n t N a m e > < d 1 p 1 : D i m e n s i o n N a m e > B r e a k s < / d 1 p 1 : D i m e n s i o n N a m e > < d 1 p 1 : I d > b 4 4 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  -   &   D o n t   S T   R � f � r e n t s   -   &   &   D o n t   R � f � r e n t   e n   e n t r e p r i s e < / d 1 p 1 : C u b e E l e m e n t L a b e l > < d 1 p 1 : C u b e E l e m e n t N a m e > A & a m p ; 3 2 ; p a r t i c i p & a m p ; 2 3 3 ; & a m p ; 3 2 ; & a m p ; 2 2 4 ; & a m p ; 3 2 ; D u o D a y & a m p ; 3 2 ; e n & a m p ; 3 2 ; t a n t & a m p ; 3 2 ; q u e & a m p ; 3 2 ; & a m p ; 8 2 3 0 ; _ & a m p ; 8 2 3 0 ; & a m p ; 3 2 ; D o n t & a m p ; 3 2 ; S T & a m p ; 3 2 ; R & a m p ; 2 3 3 ; f & a m p ; 2 3 3 ; r e n t s _ & a m p ; 8 2 3 0 ; & a m p ; 3 2 ; & a m p ; 8 2 3 0 ; & a m p ; 3 2 ; D o n t & a m p ; 3 2 ; R & a m p ; 2 3 3 ; f & a m p ; 2 3 3 ; r e n t & a m p ; 3 2 ; e n & a m p ; 3 2 ; e n t r e p r i s e < / d 1 p 1 : C u b e E l e m e n t N a m e > < d 1 p 1 : D i m e n s i o n N a m e > B r e a k s < / d 1 p 1 : D i m e n s i o n N a m e > < d 1 p 1 : I d > b 4 5 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 A   p a r t i c i p �   �   D u o D a y   e n   t a n t   q u e   &   -   &   D o n t   S T   R � f � r e n t s   -   &   &   D o n t   R � f � r e n t   d a n s   u n e   s t r u c t u r e   a c c o m p a g n a n t e < / d 1 p 1 : C u b e E l e m e n t L a b e l > < d 1 p 1 : C u b e E l e m e n t N a m e > A & a m p ; 3 2 ; p a r t i c i p & a m p ; 2 3 3 ; & a m p ; 3 2 ; & a m p ; 2 2 4 ; & a m p ; 3 2 ; D u o D a y & a m p ; 3 2 ; e n & a m p ; 3 2 ; t a n t & a m p ; 3 2 ; q u e & a m p ; 3 2 ; & a m p ; 8 2 3 0 ; _ & a m p ; 8 2 3 0 ; & a m p ; 3 2 ; D o n t & a m p ; 3 2 ; S T & a m p ; 3 2 ; R & a m p ; 2 3 3 ; f & a m p ; 2 3 3 ; r e n t s _ & a m p ; 8 2 3 0 ; & a m p ; 3 2 ; & a m p ; 8 2 3 0 ; & a m p ; 3 2 ; D o n t & a m p ; 3 2 ; R & a m p ; 2 3 3 ; f & a m p ; 2 3 3 ; r e n t & a m p ; 3 2 ; d a n s & a m p ; 3 2 ; u n e & a m p ; 3 2 ; s t r u c t u r e & a m p ; 3 2 ; a c c o m p a g n a n t e < / d 1 p 1 : C u b e E l e m e n t N a m e > < d 1 p 1 : D i m e n s i o n N a m e > B r e a k s < / d 1 p 1 : D i m e n s i o n N a m e > < d 1 p 1 : I d > b 4 6 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< / d 1 p 1 : C u b e E l e m e n t L a b e l > < d 1 p 1 : C u b e E l e m e n t N a m e > ( ( S e c t e u r & a m p ; 3 2 ; d & a m p ; 3 9 ; a c t i v i t & a m p ; 2 3 3 ; & a m p ; 3 2 ; d e & a m p ; 3 2 ; l & a m p ; 3 9 ; e n t r e p r i s e ) ) < / d 1 p 1 : C u b e E l e m e n t N a m e > < d 1 p 1 : D i m e n s i o n N a m e > B r e a k s < / d 1 p 1 : D i m e n s i o n N a m e > < d 1 p 1 : I d > b 4 7 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 A c h a t s   /   C o m p t a b i l i t �   /   G e s t i o n < / d 1 p 1 : C u b e E l e m e n t L a b e l > < d 1 p 1 : C u b e E l e m e n t N a m e > S e c t e u r & a m p ; 3 2 ; d & a m p ; 3 9 ; a c t i v i t & a m p ; 2 3 3 ; & a m p ; 3 2 ; d e & a m p ; 3 2 ; l & a m p ; 3 9 ; e n t r e p r i s e _ A c h a t s & a m p ; 3 2 ; & a m p ; 4 7 ; & a m p ; 3 2 ; C o m p t a b i l i t & a m p ; 2 3 3 ; & a m p ; 3 2 ; & a m p ; 4 7 ; & a m p ; 3 2 ; G e s t i o n < / d 1 p 1 : C u b e E l e m e n t N a m e > < d 1 p 1 : D i m e n s i o n N a m e > B r e a k s < / d 1 p 1 : D i m e n s i o n N a m e > < d 1 p 1 : I d > b 4 8 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 A r t s   /   A r t i s a n a t   d ' a r t < / d 1 p 1 : C u b e E l e m e n t L a b e l > < d 1 p 1 : C u b e E l e m e n t N a m e > S e c t e u r & a m p ; 3 2 ; d & a m p ; 3 9 ; a c t i v i t & a m p ; 2 3 3 ; & a m p ; 3 2 ; d e & a m p ; 3 2 ; l & a m p ; 3 9 ; e n t r e p r i s e _ A r t s & a m p ; 3 2 ; & a m p ; 4 7 ; & a m p ; 3 2 ; A r t i s a n a t & a m p ; 3 2 ; d & a m p ; 3 9 ; a r t < / d 1 p 1 : C u b e E l e m e n t N a m e > < d 1 p 1 : D i m e n s i o n N a m e > B r e a k s < / d 1 p 1 : D i m e n s i o n N a m e > < d 1 p 1 : I d > b 4 9 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 B a n q u e   /   A s s u r a n c e < / d 1 p 1 : C u b e E l e m e n t L a b e l > < d 1 p 1 : C u b e E l e m e n t N a m e > S e c t e u r & a m p ; 3 2 ; d & a m p ; 3 9 ; a c t i v i t & a m p ; 2 3 3 ; & a m p ; 3 2 ; d e & a m p ; 3 2 ; l & a m p ; 3 9 ; e n t r e p r i s e _ B a n q u e & a m p ; 3 2 ; & a m p ; 4 7 ; & a m p ; 3 2 ; A s s u r a n c e < / d 1 p 1 : C u b e E l e m e n t N a m e > < d 1 p 1 : D i m e n s i o n N a m e > B r e a k s < / d 1 p 1 : D i m e n s i o n N a m e > < d 1 p 1 : I d > b 5 0 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 B � t i m e n t   /   T r a v a u x   P u b l i c s < / d 1 p 1 : C u b e E l e m e n t L a b e l > < d 1 p 1 : C u b e E l e m e n t N a m e > S e c t e u r & a m p ; 3 2 ; d & a m p ; 3 9 ; a c t i v i t & a m p ; 2 3 3 ; & a m p ; 3 2 ; d e & a m p ; 3 2 ; l & a m p ; 3 9 ; e n t r e p r i s e _ B & a m p ; 2 2 6 ; t i m e n t & a m p ; 3 2 ; & a m p ; 4 7 ; & a m p ; 3 2 ; T r a v a u x & a m p ; 3 2 ; P u b l i c s < / d 1 p 1 : C u b e E l e m e n t N a m e > < d 1 p 1 : D i m e n s i o n N a m e > B r e a k s < / d 1 p 1 : D i m e n s i o n N a m e > < d 1 p 1 : I d > b 5 1 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 C o m m e r c e   /   V e n t e < / d 1 p 1 : C u b e E l e m e n t L a b e l > < d 1 p 1 : C u b e E l e m e n t N a m e > S e c t e u r & a m p ; 3 2 ; d & a m p ; 3 9 ; a c t i v i t & a m p ; 2 3 3 ; & a m p ; 3 2 ; d e & a m p ; 3 2 ; l & a m p ; 3 9 ; e n t r e p r i s e _ C o m m e r c e & a m p ; 3 2 ; & a m p ; 4 7 ; & a m p ; 3 2 ; V e n t e < / d 1 p 1 : C u b e E l e m e n t N a m e > < d 1 p 1 : D i m e n s i o n N a m e > B r e a k s < / d 1 p 1 : D i m e n s i o n N a m e > < d 1 p 1 : I d > b 5 2 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 M a r k e t i n g   /   C o m m u n i c a t i o n   /   M u l t i m � d i a < / d 1 p 1 : C u b e E l e m e n t L a b e l > < d 1 p 1 : C u b e E l e m e n t N a m e > S e c t e u r & a m p ; 3 2 ; d & a m p ; 3 9 ; a c t i v i t & a m p ; 2 3 3 ; & a m p ; 3 2 ; d e & a m p ; 3 2 ; l & a m p ; 3 9 ; e n t r e p r i s e _ M a r k e t i n g & a m p ; 3 2 ; & a m p ; 4 7 ; & a m p ; 3 2 ; C o m m u n i c a t i o n & a m p ; 3 2 ; & a m p ; 4 7 ; & a m p ; 3 2 ; M u l t i m & a m p ; 2 3 3 ; d i a < / d 1 p 1 : C u b e E l e m e n t N a m e > < d 1 p 1 : D i m e n s i o n N a m e > B r e a k s < / d 1 p 1 : D i m e n s i o n N a m e > < d 1 p 1 : I d > b 5 3 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 E s p a c e s   v e r t s   e t   n a t u r e l s   /   A g r i c u l t u r e   /   P � c h e   /   S o i n s   a u x   a n i m a u x < / d 1 p 1 : C u b e E l e m e n t L a b e l > < d 1 p 1 : C u b e E l e m e n t N a m e > S e c t e u r & a m p ; 3 2 ; d & a m p ; 3 9 ; a c t i v i t & a m p ; 2 3 3 ; & a m p ; 3 2 ; d e & a m p ; 3 2 ; l & a m p ; 3 9 ; e n t r e p r i s e _ E s p a c e s & a m p ; 3 2 ; v e r t s & a m p ; 3 2 ; e t & a m p ; 3 2 ; n a t u r e l s & a m p ; 3 2 ; & a m p ; 4 7 ; & a m p ; 3 2 ; A g r i c u l t u r e & a m p ; 3 2 ; & a m p ; 4 7 ; & a m p ; 3 2 ; P & a m p ; 2 3 4 ; c h e & a m p ; 3 2 ; & a m p ; 4 7 ; & a m p ; 3 2 ; S o i n s & a m p ; 3 2 ; a u x & a m p ; 3 2 ; a n i m a u x < / d 1 p 1 : C u b e E l e m e n t N a m e > < d 1 p 1 : D i m e n s i o n N a m e > B r e a k s < / d 1 p 1 : D i m e n s i o n N a m e > < d 1 p 1 : I d > b 5 4 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 H � t e l l e r i e   -   R e s t a u r a t i o n   /   T o u r i s m e   /   A n i m a t i o n < / d 1 p 1 : C u b e E l e m e n t L a b e l > < d 1 p 1 : C u b e E l e m e n t N a m e > S e c t e u r & a m p ; 3 2 ; d & a m p ; 3 9 ; a c t i v i t & a m p ; 2 3 3 ; & a m p ; 3 2 ; d e & a m p ; 3 2 ; l & a m p ; 3 9 ; e n t r e p r i s e _ H & a m p ; 2 4 4 ; t e l l e r i e & a m p ; 3 2 ; & a m p ; 4 5 ; & a m p ; 3 2 ; R e s t a u r a t i o n & a m p ; 3 2 ; & a m p ; 4 7 ; & a m p ; 3 2 ; T o u r i s m e & a m p ; 3 2 ; & a m p ; 4 7 ; & a m p ; 3 2 ; A n i m a t i o n < / d 1 p 1 : C u b e E l e m e n t N a m e > < d 1 p 1 : D i m e n s i o n N a m e > B r e a k s < / d 1 p 1 : D i m e n s i o n N a m e > < d 1 p 1 : I d > b 5 5 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 I n d u s t r i e < / d 1 p 1 : C u b e E l e m e n t L a b e l > < d 1 p 1 : C u b e E l e m e n t N a m e > S e c t e u r & a m p ; 3 2 ; d & a m p ; 3 9 ; a c t i v i t & a m p ; 2 3 3 ; & a m p ; 3 2 ; d e & a m p ; 3 2 ; l & a m p ; 3 9 ; e n t r e p r i s e _ I n d u s t r i e < / d 1 p 1 : C u b e E l e m e n t N a m e > < d 1 p 1 : D i m e n s i o n N a m e > B r e a k s < / d 1 p 1 : D i m e n s i o n N a m e > < d 1 p 1 : I d > b 5 6 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 I n f o r m a t i q u e   /   T � l � c o m m u n i c a t i o n < / d 1 p 1 : C u b e E l e m e n t L a b e l > < d 1 p 1 : C u b e E l e m e n t N a m e > S e c t e u r & a m p ; 3 2 ; d & a m p ; 3 9 ; a c t i v i t & a m p ; 2 3 3 ; & a m p ; 3 2 ; d e & a m p ; 3 2 ; l & a m p ; 3 9 ; e n t r e p r i s e _ I n f o r m a t i q u e & a m p ; 3 2 ; & a m p ; 4 7 ; & a m p ; 3 2 ; T & a m p ; 2 3 3 ; l & a m p ; 2 3 3 ; c o m m u n i c a t i o n < / d 1 p 1 : C u b e E l e m e n t N a m e > < d 1 p 1 : D i m e n s i o n N a m e > B r e a k s < / d 1 p 1 : D i m e n s i o n N a m e > < d 1 p 1 : I d > b 5 7 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 I n s t a l l a t i o n   /   M a i n t e n a n c e < / d 1 p 1 : C u b e E l e m e n t L a b e l > < d 1 p 1 : C u b e E l e m e n t N a m e > S e c t e u r & a m p ; 3 2 ; d & a m p ; 3 9 ; a c t i v i t & a m p ; 2 3 3 ; & a m p ; 3 2 ; d e & a m p ; 3 2 ; l & a m p ; 3 9 ; e n t r e p r i s e _ I n s t a l l a t i o n & a m p ; 3 2 ; & a m p ; 4 7 ; & a m p ; 3 2 ; M a i n t e n a n c e < / d 1 p 1 : C u b e E l e m e n t N a m e > < d 1 p 1 : D i m e n s i o n N a m e > B r e a k s < / d 1 p 1 : D i m e n s i o n N a m e > < d 1 p 1 : I d > b 5 8 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 R e s s o u r c e s   H u m a i n e s < / d 1 p 1 : C u b e E l e m e n t L a b e l > < d 1 p 1 : C u b e E l e m e n t N a m e > S e c t e u r & a m p ; 3 2 ; d & a m p ; 3 9 ; a c t i v i t & a m p ; 2 3 3 ; & a m p ; 3 2 ; d e & a m p ; 3 2 ; l & a m p ; 3 9 ; e n t r e p r i s e _ R e s s o u r c e s & a m p ; 3 2 ; H u m a i n e s < / d 1 p 1 : C u b e E l e m e n t N a m e > < d 1 p 1 : D i m e n s i o n N a m e > B r e a k s < / d 1 p 1 : D i m e n s i o n N a m e > < d 1 p 1 : I d > b 5 9 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 S a n t � < / d 1 p 1 : C u b e E l e m e n t L a b e l > < d 1 p 1 : C u b e E l e m e n t N a m e > S e c t e u r & a m p ; 3 2 ; d & a m p ; 3 9 ; a c t i v i t & a m p ; 2 3 3 ; & a m p ; 3 2 ; d e & a m p ; 3 2 ; l & a m p ; 3 9 ; e n t r e p r i s e _ S a n t & a m p ; 2 3 3 ; < / d 1 p 1 : C u b e E l e m e n t N a m e > < d 1 p 1 : D i m e n s i o n N a m e > B r e a k s < / d 1 p 1 : D i m e n s i o n N a m e > < d 1 p 1 : I d > b 6 0 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 S e c r � t a r i a t   /   A s s i s t a n a t   a d m i n i s t r a t i f < / d 1 p 1 : C u b e E l e m e n t L a b e l > < d 1 p 1 : C u b e E l e m e n t N a m e > S e c t e u r & a m p ; 3 2 ; d & a m p ; 3 9 ; a c t i v i t & a m p ; 2 3 3 ; & a m p ; 3 2 ; d e & a m p ; 3 2 ; l & a m p ; 3 9 ; e n t r e p r i s e _ S e c r & a m p ; 2 3 3 ; t a r i a t & a m p ; 3 2 ; & a m p ; 4 7 ; & a m p ; 3 2 ; A s s i s t a n a t & a m p ; 3 2 ; a d m i n i s t r a t i f < / d 1 p 1 : C u b e E l e m e n t N a m e > < d 1 p 1 : D i m e n s i o n N a m e > B r e a k s < / d 1 p 1 : D i m e n s i o n N a m e > < d 1 p 1 : I d > b 6 1 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 S e r v i c e s   �   l a   p e r s o n n e   /   �   l a   c o l l e c t i v i t � < / d 1 p 1 : C u b e E l e m e n t L a b e l > < d 1 p 1 : C u b e E l e m e n t N a m e > S e c t e u r & a m p ; 3 2 ; d & a m p ; 3 9 ; a c t i v i t & a m p ; 2 3 3 ; & a m p ; 3 2 ; d e & a m p ; 3 2 ; l & a m p ; 3 9 ; e n t r e p r i s e _ S e r v i c e s & a m p ; 3 2 ; & a m p ; 2 2 4 ; & a m p ; 3 2 ; l a & a m p ; 3 2 ; p e r s o n n e & a m p ; 3 2 ; & a m p ; 4 7 ; & a m p ; 3 2 ; & a m p ; 2 2 4 ; & a m p ; 3 2 ; l a & a m p ; 3 2 ; c o l l e c t i v i t & a m p ; 2 3 3 ; < / d 1 p 1 : C u b e E l e m e n t N a m e > < d 1 p 1 : D i m e n s i o n N a m e > B r e a k s < / d 1 p 1 : D i m e n s i o n N a m e > < d 1 p 1 : I d > b 6 2 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 S e c t e u r   d ' a c t i v i t �   d e   l ' e n t r e p r i s e   -   T r a n s p o r t   /   L o g i s t i q u e < / d 1 p 1 : C u b e E l e m e n t L a b e l > < d 1 p 1 : C u b e E l e m e n t N a m e > S e c t e u r & a m p ; 3 2 ; d & a m p ; 3 9 ; a c t i v i t & a m p ; 2 3 3 ; & a m p ; 3 2 ; d e & a m p ; 3 2 ; l & a m p ; 3 9 ; e n t r e p r i s e _ T r a n s p o r t & a m p ; 3 2 ; & a m p ; 4 7 ; & a m p ; 3 2 ; L o g i s t i q u e < / d 1 p 1 : C u b e E l e m e n t N a m e > < d 1 p 1 : D i m e n s i o n N a m e > B r e a k s < / d 1 p 1 : D i m e n s i o n N a m e > < d 1 p 1 : I d > b 6 3 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< / d 1 p 1 : C u b e E l e m e n t L a b e l > < d 1 p 1 : C u b e E l e m e n t N a m e > ( ( N o m b r e & a m p ; 3 2 ; d & a m p ; 3 9 ; e m p l o y & a m p ; 2 3 3 ; s & a m p ; 3 2 ; d e & a m p ; 3 2 ; l & a m p ; 3 9 ; e n t r e p r i s e ) ) < / d 1 p 1 : C u b e E l e m e n t N a m e > < d 1 p 1 : D i m e n s i o n N a m e > B r e a k s < / d 1 p 1 : D i m e n s i o n N a m e > < d 1 p 1 : I d > b 6 4 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 M o i n s   d e   2 5 0   S a l a r i � s < / d 1 p 1 : C u b e E l e m e n t L a b e l > < d 1 p 1 : C u b e E l e m e n t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< / d 1 p 1 : C u b e E l e m e n t N a m e > < d 1 p 1 : D i m e n s i o n N a m e > B r e a k s < / d 1 p 1 : D i m e n s i o n N a m e > < d 1 p 1 : I d > b 6 5 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 M o i n s   d e   2 5 0   S a l a r i � s   -   &   D o n t   M o i n s   d e   1 0   s a l a r i � s < / d 1 p 1 : C u b e E l e m e n t L a b e l > < d 1 p 1 : C u b e E l e m e n t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_ & a m p ; 8 2 3 0 ; & a m p ; 3 2 ; D o n t & a m p ; 3 2 ; M o i n s & a m p ; 3 2 ; d e & a m p ; 3 2 ; 1 0 & a m p ; 3 2 ; s a l a r i & a m p ; 2 3 3 ; s < / d 1 p 1 : C u b e E l e m e n t N a m e > < d 1 p 1 : D i m e n s i o n N a m e > B r e a k s < / d 1 p 1 : D i m e n s i o n N a m e > < d 1 p 1 : I d > b 6 6 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 M o i n s   d e   2 5 0   S a l a r i � s   -   &   D o n t   1 0   �   4 9   s a l a r i � s < / d 1 p 1 : C u b e E l e m e n t L a b e l > < d 1 p 1 : C u b e E l e m e n t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_ & a m p ; 8 2 3 0 ; & a m p ; 3 2 ; D o n t & a m p ; 3 2 ; 1 0 & a m p ; 3 2 ; & a m p ; 2 2 4 ; & a m p ; 3 2 ; 4 9 & a m p ; 3 2 ; s a l a r i & a m p ; 2 3 3 ; s < / d 1 p 1 : C u b e E l e m e n t N a m e > < d 1 p 1 : D i m e n s i o n N a m e > B r e a k s < / d 1 p 1 : D i m e n s i o n N a m e > < d 1 p 1 : I d > b 6 7 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 M o i n s   d e   2 5 0   S a l a r i � s   -   &   D o n t   5 0   �   2 4 9   s a l a r i � s < / d 1 p 1 : C u b e E l e m e n t L a b e l > < d 1 p 1 : C u b e E l e m e n t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_ & a m p ; 8 2 3 0 ; & a m p ; 3 2 ; D o n t & a m p ; 3 2 ; 5 0 & a m p ; 3 2 ; & a m p ; 2 2 4 ; & a m p ; 3 2 ; 2 4 9 & a m p ; 3 2 ; s a l a r i & a m p ; 2 3 3 ; s < / d 1 p 1 : C u b e E l e m e n t N a m e > < d 1 p 1 : D i m e n s i o n N a m e > B r e a k s < / d 1 p 1 : D i m e n s i o n N a m e > < d 1 p 1 : I d > b 6 8 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 2 5 0   S a l a r i � s   e t   p l u s < / d 1 p 1 : C u b e E l e m e n t L a b e l > < d 1 p 1 : C u b e E l e m e n t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< / d 1 p 1 : C u b e E l e m e n t N a m e > < d 1 p 1 : D i m e n s i o n N a m e > B r e a k s < / d 1 p 1 : D i m e n s i o n N a m e > < d 1 p 1 : I d > b 6 9 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 2 5 0   S a l a r i � s   e t   p l u s   -   &   D o n t   2 5 0   �   9 9 9   s a l a r i � s < / d 1 p 1 : C u b e E l e m e n t L a b e l > < d 1 p 1 : C u b e E l e m e n t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_ & a m p ; 8 2 3 0 ; & a m p ; 3 2 ; D o n t & a m p ; 3 2 ; 2 5 0 & a m p ; 3 2 ; & a m p ; 2 2 4 ; & a m p ; 3 2 ; 9 9 9 & a m p ; 3 2 ; s a l a r i & a m p ; 2 3 3 ; s < / d 1 p 1 : C u b e E l e m e n t N a m e > < d 1 p 1 : D i m e n s i o n N a m e > B r e a k s < / d 1 p 1 : D i m e n s i o n N a m e > < d 1 p 1 : I d > b 7 0 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 2 5 0   S a l a r i � s   e t   p l u s   -   &   D o n t   1 0 0 0   �   4 9 9 9   s a l a r i � s < / d 1 p 1 : C u b e E l e m e n t L a b e l > < d 1 p 1 : C u b e E l e m e n t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_ & a m p ; 8 2 3 0 ; & a m p ; 3 2 ; D o n t & a m p ; 3 2 ; 1 0 0 0 & a m p ; 3 2 ; & a m p ; 2 2 4 ; & a m p ; 3 2 ; 4 9 9 9 & a m p ; 3 2 ; s a l a r i & a m p ; 2 3 3 ; s < / d 1 p 1 : C u b e E l e m e n t N a m e > < d 1 p 1 : D i m e n s i o n N a m e > B r e a k s < / d 1 p 1 : D i m e n s i o n N a m e > < d 1 p 1 : I d > b 7 1 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 N o m b r e   d ' e m p l o y � s   d e   l ' e n t r e p r i s e   -   S T   2 5 0   S a l a r i � s   e t   p l u s   -   &   D o n t   5 0 0 0   s a l a r i � s   e t   p l u s < / d 1 p 1 : C u b e E l e m e n t L a b e l > < d 1 p 1 : C u b e E l e m e n t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_ & a m p ; 8 2 3 0 ; & a m p ; 3 2 ; D o n t & a m p ; 3 2 ; 5 0 0 0 & a m p ; 3 2 ; s a l a r i & a m p ; 2 3 3 ; s & a m p ; 3 2 ; e t & a m p ; 3 2 ; p l u s < / d 1 p 1 : C u b e E l e m e n t N a m e > < d 1 p 1 : D i m e n s i o n N a m e > B r e a k s < / d 1 p 1 : D i m e n s i o n N a m e > < d 1 p 1 : I d > b 7 2 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 R a i s o n s   d e   p a r t i c i p e r   a u   D u o D a y < / d 1 p 1 : C u b e E l e m e n t L a b e l > < d 1 p 1 : C u b e E l e m e n t N a m e > ( ( R a i s o n s & a m p ; 3 2 ; d e & a m p ; 3 2 ; p a r t i c i p e r & a m p ; 3 2 ; a u & a m p ; 3 2 ; D u o D a y ) ) < / d 1 p 1 : C u b e E l e m e n t N a m e > < d 1 p 1 : D i m e n s i o n N a m e > B r e a k s < / d 1 p 1 : D i m e n s i o n N a m e > < d 1 p 1 : I d > b 7 3 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 R a i s o n s   d e   p a r t i c i p e r   a u   D u o D a y   -   P o u r   f a i r e   t o m b e r   l e s   p r � j u g � s < / d 1 p 1 : C u b e E l e m e n t L a b e l > < d 1 p 1 : C u b e E l e m e n t N a m e > R a i s o n s & a m p ; 3 2 ; d e & a m p ; 3 2 ; p a r t i c i p e r & a m p ; 3 2 ; a u & a m p ; 3 2 ; D u o D a y _ P o u r & a m p ; 3 2 ; f a i r e & a m p ; 3 2 ; t o m b e r & a m p ; 3 2 ; l e s & a m p ; 3 2 ; p r & a m p ; 2 3 3 ; j u g & a m p ; 2 3 3 ; s < / d 1 p 1 : C u b e E l e m e n t N a m e > < d 1 p 1 : D i m e n s i o n N a m e > B r e a k s < / d 1 p 1 : D i m e n s i o n N a m e > < d 1 p 1 : I d > b 7 4 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 R a i s o n s   d e   p a r t i c i p e r   a u   D u o D a y   -   P o u r   t r o u v e r   u n   e m p l o i < / d 1 p 1 : C u b e E l e m e n t L a b e l > < d 1 p 1 : C u b e E l e m e n t N a m e > R a i s o n s & a m p ; 3 2 ; d e & a m p ; 3 2 ; p a r t i c i p e r & a m p ; 3 2 ; a u & a m p ; 3 2 ; D u o D a y _ P o u r & a m p ; 3 2 ; t r o u v e r & a m p ; 3 2 ; u n & a m p ; 3 2 ; e m p l o i < / d 1 p 1 : C u b e E l e m e n t N a m e > < d 1 p 1 : D i m e n s i o n N a m e > B r e a k s < / d 1 p 1 : D i m e n s i o n N a m e > < d 1 p 1 : I d > b 7 5 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 R a i s o n s   d e   p a r t i c i p e r   a u   D u o D a y   -   P o u r   d � c o u v r i r   u n   m � t i e r < / d 1 p 1 : C u b e E l e m e n t L a b e l > < d 1 p 1 : C u b e E l e m e n t N a m e > R a i s o n s & a m p ; 3 2 ; d e & a m p ; 3 2 ; p a r t i c i p e r & a m p ; 3 2 ; a u & a m p ; 3 2 ; D u o D a y _ P o u r & a m p ; 3 2 ; d & a m p ; 2 3 3 ; c o u v r i r & a m p ; 3 2 ; u n & a m p ; 3 2 ; m & a m p ; 2 3 3 ; t i e r < / d 1 p 1 : C u b e E l e m e n t N a m e > < d 1 p 1 : D i m e n s i o n N a m e > B r e a k s < / d 1 p 1 : D i m e n s i o n N a m e > < d 1 p 1 : I d > b 7 6 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 R a i s o n s   d e   p a r t i c i p e r   a u   D u o D a y   -   P o u r   r e c r u t e r   e t   /   o u   g � n � r e r   d e s   e m b a u c h e s < / d 1 p 1 : C u b e E l e m e n t L a b e l > < d 1 p 1 : C u b e E l e m e n t N a m e > R a i s o n s & a m p ; 3 2 ; d e & a m p ; 3 2 ; p a r t i c i p e r & a m p ; 3 2 ; a u & a m p ; 3 2 ; D u o D a y _ P o u r & a m p ; 3 2 ; r e c r u t e r & a m p ; 3 2 ; e t & a m p ; 3 2 ; & a m p ; 4 7 ; & a m p ; 3 2 ; o u & a m p ; 3 2 ; g & a m p ; 2 3 3 ; n & a m p ; 2 3 3 ; r e r & a m p ; 3 2 ; d e s & a m p ; 3 2 ; e m b a u c h e s < / d 1 p 1 : C u b e E l e m e n t N a m e > < d 1 p 1 : D i m e n s i o n N a m e > B r e a k s < / d 1 p 1 : D i m e n s i o n N a m e > < d 1 p 1 : I d > b 7 7 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 R a i s o n s   d e   p a r t i c i p e r   a u   D u o D a y   -   P o u r   f a i r e   d � c o u v r i r   u n   m � t i e r < / d 1 p 1 : C u b e E l e m e n t L a b e l > < d 1 p 1 : C u b e E l e m e n t N a m e > R a i s o n s & a m p ; 3 2 ; d e & a m p ; 3 2 ; p a r t i c i p e r & a m p ; 3 2 ; a u & a m p ; 3 2 ; D u o D a y _ P o u r & a m p ; 3 2 ; f a i r e & a m p ; 3 2 ; d & a m p ; 2 3 3 ; c o u v r i r & a m p ; 3 2 ; u n & a m p ; 3 2 ; m & a m p ; 2 3 3 ; t i e r < / d 1 p 1 : C u b e E l e m e n t N a m e > < d 1 p 1 : D i m e n s i o n N a m e > B r e a k s < / d 1 p 1 : D i m e n s i o n N a m e > < d 1 p 1 : I d > b 7 8 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< / d 1 p 1 : C u b e E l e m e n t L a b e l > < d 1 p 1 : C u b e E l e m e n t N a m e > ( ( O p p o r t u n i t & a m p ; 2 3 3 ; & a m p ; 3 2 ; d & a m p ; 3 9 ; e m p l o i & a m p ; 3 2 ; s u i t e & a m p ; 3 2 ; a u & a m p ; 3 2 ; D u o D a y & a m p ; 3 2 ; 2 0 1 9 ) ) < / d 1 p 1 : C u b e E l e m e n t N a m e > < d 1 p 1 : D i m e n s i o n N a m e > B r e a k s < / d 1 p 1 : D i m e n s i o n N a m e > < d 1 p 1 : I d > b 7 9 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 N o n ,   p a s   d e   r e c r u t e m e n t   p r � v u < / d 1 p 1 : C u b e E l e m e n t L a b e l > < d 1 p 1 : C u b e E l e m e n t N a m e > O p p o r t u n i t & a m p ; 2 3 3 ; & a m p ; 3 2 ; d & a m p ; 3 9 ; e m p l o i & a m p ; 3 2 ; s u i t e & a m p ; 3 2 ; a u & a m p ; 3 2 ; D u o D a y & a m p ; 3 2 ; 2 0 1 9 _ N o n & a m p ; 4 4 ; & a m p ; 3 2 ; p a s & a m p ; 3 2 ; d e & a m p ; 3 2 ; r e c r u t e m e n t & a m p ; 3 2 ; p r & a m p ; 2 3 3 ; v u < / d 1 p 1 : C u b e E l e m e n t N a m e > < d 1 p 1 : D i m e n s i o n N a m e > B r e a k s < / d 1 p 1 : D i m e n s i o n N a m e > < d 1 p 1 : I d > b 8 0 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 S T   O u i < / d 1 p 1 : C u b e E l e m e n t L a b e l > < d 1 p 1 : C u b e E l e m e n t N a m e > O p p o r t u n i t & a m p ; 2 3 3 ; & a m p ; 3 2 ; d & a m p ; 3 9 ; e m p l o i & a m p ; 3 2 ; s u i t e & a m p ; 3 2 ; a u & a m p ; 3 2 ; D u o D a y & a m p ; 3 2 ; 2 0 1 9 _ S T & a m p ; 3 2 ; O u i < / d 1 p 1 : C u b e E l e m e n t N a m e > < d 1 p 1 : D i m e n s i o n N a m e > B r e a k s < / d 1 p 1 : D i m e n s i o n N a m e > < d 1 p 1 : I d > b 8 1 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 S T   O u i   -   &   D o n t   O u i ,   e n   s t a g e < / d 1 p 1 : C u b e E l e m e n t L a b e l > < d 1 p 1 : C u b e E l e m e n t N a m e > O p p o r t u n i t & a m p ; 2 3 3 ; & a m p ; 3 2 ; d & a m p ; 3 9 ; e m p l o i & a m p ; 3 2 ; s u i t e & a m p ; 3 2 ; a u & a m p ; 3 2 ; D u o D a y & a m p ; 3 2 ; 2 0 1 9 _ S T & a m p ; 3 2 ; O u i _ & a m p ; 8 2 3 0 ; & a m p ; 3 2 ; D o n t & a m p ; 3 2 ; O u i & a m p ; 4 4 ; & a m p ; 3 2 ; e n & a m p ; 3 2 ; s t a g e < / d 1 p 1 : C u b e E l e m e n t N a m e > < d 1 p 1 : D i m e n s i o n N a m e > B r e a k s < / d 1 p 1 : D i m e n s i o n N a m e > < d 1 p 1 : I d > b 8 2 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 S T   O u i   -   &   D o n t   O u i ,   e n   a p p r e n t i s s a g e < / d 1 p 1 : C u b e E l e m e n t L a b e l > < d 1 p 1 : C u b e E l e m e n t N a m e > O p p o r t u n i t & a m p ; 2 3 3 ; & a m p ; 3 2 ; d & a m p ; 3 9 ; e m p l o i & a m p ; 3 2 ; s u i t e & a m p ; 3 2 ; a u & a m p ; 3 2 ; D u o D a y & a m p ; 3 2 ; 2 0 1 9 _ S T & a m p ; 3 2 ; O u i _ & a m p ; 8 2 3 0 ; & a m p ; 3 2 ; D o n t & a m p ; 3 2 ; O u i & a m p ; 4 4 ; & a m p ; 3 2 ; e n & a m p ; 3 2 ; a p p r e n t i s s a g e < / d 1 p 1 : C u b e E l e m e n t N a m e > < d 1 p 1 : D i m e n s i o n N a m e > B r e a k s < / d 1 p 1 : D i m e n s i o n N a m e > < d 1 p 1 : I d > b 8 3 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 &   D o n t   S T   O u i   e n   C D D   o u   C D I < / d 1 p 1 : C u b e E l e m e n t L a b e l > < d 1 p 1 : C u b e E l e m e n t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< / d 1 p 1 : C u b e E l e m e n t N a m e > < d 1 p 1 : D i m e n s i o n N a m e > B r e a k s < / d 1 p 1 : D i m e n s i o n N a m e > < d 1 p 1 : I d > b 8 4 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 &   D o n t   S T   O u i   e n   C D D   o u   C D I   -   &   . . .   D o n t   O u i ,   e n   C D I < / d 1 p 1 : C u b e E l e m e n t L a b e l > < d 1 p 1 : C u b e E l e m e n t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_ & a m p ; 8 2 3 0 ; & a m p ; 3 2 ; & a m p ; 4 6 ; & a m p ; 4 6 ; & a m p ; 4 6 ; & a m p ; 3 2 ; D o n t & a m p ; 3 2 ; O u i & a m p ; 4 4 ; & a m p ; 3 2 ; e n & a m p ; 3 2 ; C D I < / d 1 p 1 : C u b e E l e m e n t N a m e > < d 1 p 1 : D i m e n s i o n N a m e > B r e a k s < / d 1 p 1 : D i m e n s i o n N a m e > < d 1 p 1 : I d > b 8 5 < / d 1 p 1 : I d > < d 1 p 1 : R e p l a c e L a b e l > f a l s e < / d 1 p 1 : R e p l a c e L a b e l > < d 1 p 1 : V e r s i o n s > < d 2 : i n t > 1 < / d 2 : i n t > < d 2 : i n t > 2 < / d 2 : i n t > < / d 1 p 1 : V e r s i o n s > < / d 1 p 1 : C u b e E l e m e n t I d > < d 1 p 1 : C u b e E l e m e n t I d > < d 1 p 1 : C u b e E l e m e n t L a b e l > O p p o r t u n i t �   d ' e m p l o i   s u i t e   a u   D u o D a y   2 0 1 9   -   &   D o n t   S T   O u i   e n   C D D   o u   C D I   -   &   &   D o n t   O u i ,   e n   C D D < / d 1 p 1 : C u b e E l e m e n t L a b e l > < d 1 p 1 : C u b e E l e m e n t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_ & a m p ; 8 2 3 0 ; & a m p ; 3 2 ; & a m p ; 8 2 3 0 ; & a m p ; 3 2 ; D o n t & a m p ; 3 2 ; O u i & a m p ; 4 4 ; & a m p ; 3 2 ; e n & a m p ; 3 2 ; C D D < / d 1 p 1 : C u b e E l e m e n t N a m e > < d 1 p 1 : D i m e n s i o n N a m e > B r e a k s < / d 1 p 1 : D i m e n s i o n N a m e > < d 1 p 1 : I d > b 8 6 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 E f f e c t i f s < / d 1 p 1 : C u b e E l e m e n t L a b e l > < d 1 p 1 : C u b e E l e m e n t N a m e > E f f e c t i f s < / d 1 p 1 : C u b e E l e m e n t N a m e > < d 1 p 1 : D i m e n s i o n N a m e > C a l c u l a t i o n s < / d 1 p 1 : D i m e n s i o n N a m e > < d 1 p 1 : I d > x 1 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 P o u r c e n t a g e s < / d 1 p 1 : C u b e E l e m e n t L a b e l > < d 1 p 1 : C u b e E l e m e n t N a m e > P o u r c e n t a g e s < / d 1 p 1 : C u b e E l e m e n t N a m e > < d 1 p 1 : D i m e n s i o n N a m e > C a l c u l a t i o n s < / d 1 p 1 : D i m e n s i o n N a m e > < d 1 p 1 : I d > x 2 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 T e s t s < / d 1 p 1 : C u b e E l e m e n t L a b e l > < d 1 p 1 : C u b e E l e m e n t N a m e > T e s t s < / d 1 p 1 : C u b e E l e m e n t N a m e > < d 1 p 1 : D i m e n s i o n N a m e > C a l c u l a t i o n s < / d 1 p 1 : D i m e n s i o n N a m e > < d 1 p 1 : I d > x 3 < / d 1 p 1 : I d > < d 1 p 1 : R e p l a c e L a b e l > f a l s e < / d 1 p 1 : R e p l a c e L a b e l > < d 1 p 1 : V e r s i o n s > < d 2 : i n t > 1 < / d 2 : i n t > < d 2 : i n t > 2 < / d 2 : i n t > < d 2 : i n t > 3 < / d 2 : i n t > < d 2 : i n t > 4 < / d 2 : i n t > < / d 1 p 1 : V e r s i o n s > < / d 1 p 1 : C u b e E l e m e n t I d > < d 1 p 1 : C u b e E l e m e n t I d > < d 1 p 1 : C u b e E l e m e n t L a b e l > B J 2 0 1 9 5 - S I G - T C   b r u t ( 2 ) . x l s x < / d 1 p 1 : C u b e E l e m e n t L a b e l > < d 1 p 1 : C u b e E l e m e n t N a m e > B J 2 0 1 9 5 & a m p ; 4 5 ; S I G & a m p ; 4 5 ; T C & a m p ; 3 2 ; b r u t & a m p ; 4 0 ; 2 & a m p ; 4 1 ; & a m p ; 4 6 ; x l s x < / d 1 p 1 : C u b e E l e m e n t N a m e > < d 1 p 1 : D i m e n s i o n N a m e > U n i v e r s e s < / d 1 p 1 : D i m e n s i o n N a m e > < d 1 p 1 : I d > u 2 < / d 1 p 1 : I d > < d 1 p 1 : R e p l a c e L a b e l > f a l s e < / d 1 p 1 : R e p l a c e L a b e l > < d 1 p 1 : V e r s i o n s > < d 2 : i n t > 2 < / d 2 : i n t > < / d 1 p 1 : V e r s i o n s > < / d 1 p 1 : C u b e E l e m e n t I d > < d 1 p 1 : C u b e E l e m e n t I d > < d 1 p 1 : C u b e E l e m e n t L a b e l > q 1 7 _ 2 .   ( b a s e   C a n d i d a t s   e n   s i t u a t i o n   d e   h a n d i c a p )   E t e s - v o u s   p a r t a n t   p o u r   p a r t i c i p e r   a u   D u o D a y   2 0 2 0 ,   l e   1 4   m a i   p r o c h a i n   ? < / d 1 p 1 : C u b e E l e m e n t L a b e l > < d 1 p 1 : C u b e E l e m e n t N a m e > q 1 7 _ 2 & a m p ; 4 6 ; & a m p ; 3 2 ; & a m p ; 4 0 ; b a s e & a m p ; 3 2 ; C a n d i d a t s & a m p ; 3 2 ; e n & a m p ; 3 2 ; s i t u a t i o n & a m p ; 3 2 ; d e & a m p ; 3 2 ; h a n d i c a p & a m p ; 4 1 ; & a m p ; 3 2 ; E t e s & a m p ; 4 5 ; v o u s & a m p ; 3 2 ; p a r t a n t & a m p ; 3 2 ; p o u r & a m p ; 3 2 ; p a r t i c i p e r & a m p ; 3 2 ; a u & a m p ; 3 2 ; D u o D a y & a m p ; 3 2 ; 2 0 2 0 & a m p ; 4 4 ; & a m p ; 3 2 ; l e & a m p ; 3 2 ; 1 4 & a m p ; 3 2 ; m a i & a m p ; 3 2 ; p r o c h a i n & a m p ; 3 2 ; & a m p ; 6 3 ; < / d 1 p 1 : C u b e E l e m e n t N a m e > < d 1 p 1 : D i m e n s i o n N a m e > Q u e s t i o n s < / d 1 p 1 : D i m e n s i o n N a m e > < d 1 p 1 : I d > q 2 0 < / d 1 p 1 : I d > < d 1 p 1 : R e p l a c e L a b e l > f a l s e < / d 1 p 1 : R e p l a c e L a b e l > < d 1 p 1 : V e r s i o n s > < d 2 : i n t > 2 < / d 2 : i n t > < d 2 : i n t > 3 < / d 2 : i n t > < d 2 : i n t > 4 < / d 2 : i n t > < / d 1 p 1 : V e r s i o n s > < / d 1 p 1 : C u b e E l e m e n t I d > < d 1 p 1 : C u b e E l e m e n t I d > < d 1 p 1 : C u b e E l e m e n t L a b e l > q 1 7 _ 3 .   ( b a s e   P a r t i c i p a n t s   e n   e n t r e p r i s e   e t   r � f � r e n t s )   E t e s - v o u s   p a r t a n t   p o u r   p a r t i c i p e r   a u   D u o D a y   2 0 2 0 ,   l e   1 4   m a i   p r o c h a i n   ? < / d 1 p 1 : C u b e E l e m e n t L a b e l > < d 1 p 1 : C u b e E l e m e n t N a m e > q 1 7 _ 3 & a m p ; 4 6 ; & a m p ; 3 2 ; & a m p ; 4 0 ; b a s e & a m p ; 3 2 ; P a r t i c i p a n t s & a m p ; 3 2 ; e n & a m p ; 3 2 ; e n t r e p r i s e & a m p ; 3 2 ; e t & a m p ; 3 2 ; r & a m p ; 2 3 3 ; f & a m p ; 2 3 3 ; r e n t s & a m p ; 4 1 ; & a m p ; 3 2 ; E t e s & a m p ; 4 5 ; v o u s & a m p ; 3 2 ; p a r t a n t & a m p ; 3 2 ; p o u r & a m p ; 3 2 ; p a r t i c i p e r & a m p ; 3 2 ; a u & a m p ; 3 2 ; D u o D a y & a m p ; 3 2 ; 2 0 2 0 & a m p ; 4 4 ; & a m p ; 3 2 ; l e & a m p ; 3 2 ; 1 4 & a m p ; 3 2 ; m a i & a m p ; 3 2 ; p r o c h a i n & a m p ; 3 2 ; & a m p ; 6 3 ; < / d 1 p 1 : C u b e E l e m e n t N a m e > < d 1 p 1 : D i m e n s i o n N a m e > Q u e s t i o n s < / d 1 p 1 : D i m e n s i o n N a m e > < d 1 p 1 : I d > q 2 1 < / d 1 p 1 : I d > < d 1 p 1 : R e p l a c e L a b e l > f a l s e < / d 1 p 1 : R e p l a c e L a b e l > < d 1 p 1 : V e r s i o n s > < d 2 : i n t > 2 < / d 2 : i n t > < d 2 : i n t > 3 < / d 2 : i n t > < d 2 : i n t > 4 < / d 2 : i n t > < / d 1 p 1 : V e r s i o n s > < / d 1 p 1 : C u b e E l e m e n t I d > < d 1 p 1 : C u b e E l e m e n t I d > < d 1 p 1 : C u b e E l e m e n t L a b e l > q 2 1 _ 2 .   ( b a s e   C a n d i d a t s   e n   s i t u a t i o n   d e   h a n d i c a p )   L e   D u o D a y   2 0 1 9   a - t - i l   p e r m i s   u n e   o p p o r t u n i t �   d ' e m p l o i   ? < / d 1 p 1 : C u b e E l e m e n t L a b e l > < d 1 p 1 : C u b e E l e m e n t N a m e > q 2 1 _ 2 & a m p ; 4 6 ; & a m p ; 3 2 ; & a m p ; 4 0 ; b a s e & a m p ; 3 2 ; C a n d i d a t s & a m p ; 3 2 ; e n & a m p ; 3 2 ; s i t u a t i o n & a m p ; 3 2 ; d e & a m p ; 3 2 ; h a n d i c a p & a m p ; 4 1 ; & a m p ; 3 2 ; L e & a m p ; 3 2 ; D u o D a y & a m p ; 3 2 ; 2 0 1 9 & a m p ; 3 2 ; a & a m p ; 4 5 ; t & a m p ; 4 5 ; i l & a m p ; 3 2 ; p e r m i s & a m p ; 3 2 ; u n e & a m p ; 3 2 ; o p p o r t u n i t & a m p ; 2 3 3 ; & a m p ; 3 2 ; d & a m p ; 3 9 ; e m p l o i & a m p ; 3 2 ; & a m p ; 6 3 ; < / d 1 p 1 : C u b e E l e m e n t N a m e > < d 1 p 1 : D i m e n s i o n N a m e > Q u e s t i o n s < / d 1 p 1 : D i m e n s i o n N a m e > < d 1 p 1 : I d > q 2 2 < / d 1 p 1 : I d > < d 1 p 1 : R e p l a c e L a b e l > f a l s e < / d 1 p 1 : R e p l a c e L a b e l > < d 1 p 1 : V e r s i o n s > < d 2 : i n t > 2 < / d 2 : i n t > < d 2 : i n t > 3 < / d 2 : i n t > < d 2 : i n t > 4 < / d 2 : i n t > < / d 1 p 1 : V e r s i o n s > < / d 1 p 1 : C u b e E l e m e n t I d > < d 1 p 1 : C u b e E l e m e n t I d > < d 1 p 1 : C u b e E l e m e n t L a b e l > q 2 1 _ 3 .   ( b a s e   P a r t i c i p a n t s   e n   e n t r e p r i s e   e t   r � f � r e n t s )   L e   D u o D a y   2 0 1 9   a - t - i l   p e r m i s   u n e   o p p o r t u n i t �   d ' e m p l o i   ? < / d 1 p 1 : C u b e E l e m e n t L a b e l > < d 1 p 1 : C u b e E l e m e n t N a m e > q 2 1 _ 3 & a m p ; 4 6 ; & a m p ; 3 2 ; & a m p ; 4 0 ; b a s e & a m p ; 3 2 ; P a r t i c i p a n t s & a m p ; 3 2 ; e n & a m p ; 3 2 ; e n t r e p r i s e & a m p ; 3 2 ; e t & a m p ; 3 2 ; r & a m p ; 2 3 3 ; f & a m p ; 2 3 3 ; r e n t s & a m p ; 4 1 ; & a m p ; 3 2 ; L e & a m p ; 3 2 ; D u o D a y & a m p ; 3 2 ; 2 0 1 9 & a m p ; 3 2 ; a & a m p ; 4 5 ; t & a m p ; 4 5 ; i l & a m p ; 3 2 ; p e r m i s & a m p ; 3 2 ; u n e & a m p ; 3 2 ; o p p o r t u n i t & a m p ; 2 3 3 ; & a m p ; 3 2 ; d & a m p ; 3 9 ; e m p l o i & a m p ; 3 2 ; & a m p ; 6 3 ; < / d 1 p 1 : C u b e E l e m e n t N a m e > < d 1 p 1 : D i m e n s i o n N a m e > Q u e s t i o n s < / d 1 p 1 : D i m e n s i o n N a m e > < d 1 p 1 : I d > q 2 3 < / d 1 p 1 : I d > < d 1 p 1 : R e p l a c e L a b e l > f a l s e < / d 1 p 1 : R e p l a c e L a b e l > < d 1 p 1 : V e r s i o n s > < d 2 : i n t > 2 < / d 2 : i n t > < d 2 : i n t > 3 < / d 2 : i n t > < d 2 : i n t > 4 < / d 2 : i n t > < / d 1 p 1 : V e r s i o n s > < / d 1 p 1 : C u b e E l e m e n t I d > < d 1 p 1 : C u b e E l e m e n t I d > < d 1 p 1 : C u b e E l e m e n t L a b e l > B J 2 0 1 9 5 - S I G - T C   b r u t ( 3 ) . x l s x < / d 1 p 1 : C u b e E l e m e n t L a b e l > < d 1 p 1 : C u b e E l e m e n t N a m e > B J 2 0 1 9 5 & a m p ; 4 5 ; S I G & a m p ; 4 5 ; T C & a m p ; 3 2 ; b r u t & a m p ; 4 0 ; 3 & a m p ; 4 1 ; & a m p ; 4 6 ; x l s x < / d 1 p 1 : C u b e E l e m e n t N a m e > < d 1 p 1 : D i m e n s i o n N a m e > U n i v e r s e s < / d 1 p 1 : D i m e n s i o n N a m e > < d 1 p 1 : I d > u 3 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 q o 1 .   Q u ' a v e z - v o u s   p e n s �   d e   l ' � d i t i o n   D u o D a y   2 0 1 9   ?   E n   p o s i t i f   ?   E n   n � g a t i f   ? < / d 1 p 1 : C u b e E l e m e n t L a b e l > < d 1 p 1 : C u b e E l e m e n t N a m e > q o 1 & a m p ; 4 6 ; & a m p ; 3 2 ; Q u & a m p ; 3 9 ; a v e z & a m p ; 4 5 ; v o u s & a m p ; 3 2 ; p e n s & a m p ; 2 3 3 ; & a m p ; 3 2 ; d e & a m p ; 3 2 ; l & a m p ; 3 9 ; & a m p ; 2 3 3 ; d i t i o n & a m p ; 3 2 ; D u o D a y & a m p ; 3 2 ; 2 0 1 9 & a m p ; 3 2 ; & a m p ; 6 3 ; & a m p ; 3 2 ; E n & a m p ; 3 2 ; p o s i t i f & a m p ; 3 2 ; & a m p ; 6 3 ; & a m p ; 3 2 ; E n & a m p ; 3 2 ; n & a m p ; 2 3 3 ; g a t i f & a m p ; 3 2 ; & a m p ; 6 3 ; < / d 1 p 1 : C u b e E l e m e n t N a m e > < d 1 p 1 : D i m e n s i o n N a m e > Q u e s t i o n s < / d 1 p 1 : D i m e n s i o n N a m e > < d 1 p 1 : I d > q 2 4 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 q o 2 .   Q u e l l e s   s o n t   t o u t e s   l e s   a m � l i o r a t i o n s   q u i   p o u r r a i e n t   � t r e   a p p o r t � e s ,   s e l o n   v o u s ,   p o u r   l e   p r o c h a i n   D u o D a y ,   l e   1 4   m a i   2 0 2 0     ? < / d 1 p 1 : C u b e E l e m e n t L a b e l > < d 1 p 1 : C u b e E l e m e n t N a m e > q o 2 & a m p ; 4 6 ; & a m p ; 3 2 ; Q u e l l e s & a m p ; 3 2 ; s o n t & a m p ; 3 2 ; t o u t e s & a m p ; 3 2 ; l e s & a m p ; 3 2 ; a m & a m p ; 2 3 3 ; l i o r a t i o n s & a m p ; 3 2 ; q u i & a m p ; 3 2 ; p o u r r a i e n t & a m p ; 3 2 ; & a m p ; 2 3 4 ; t r e & a m p ; 3 2 ; a p p o r t & a m p ; 2 3 3 ; e s & a m p ; 4 4 ; & a m p ; 3 2 ; s e l o n & a m p ; 3 2 ; v o u s & a m p ; 4 4 ; & a m p ; 3 2 ; p o u r & a m p ; 3 2 ; l e & a m p ; 3 2 ; p r o c h a i n & a m p ; 3 2 ; D u o D a y & a m p ; 4 4 ; & a m p ; 3 2 ; l e & a m p ; 3 2 ; 1 4 & a m p ; 3 2 ; m a i & a m p ; 3 2 ; 2 0 2 0 & a m p ; 3 2 ; & a m p ; 3 2 ; & a m p ; 6 3 ; < / d 1 p 1 : C u b e E l e m e n t N a m e > < d 1 p 1 : D i m e n s i o n N a m e > Q u e s t i o n s < / d 1 p 1 : D i m e n s i o n N a m e > < d 1 p 1 : I d > q 2 5 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 E v o c a t i o n   p o s i t i v e < / d 1 p 1 : C u b e E l e m e n t L a b e l > < d 1 p 1 : C u b e E l e m e n t N a m e > S T & a m p ; 3 2 ; E v o c a t i o n & a m p ; 3 2 ; p o s i t i v e < / d 1 p 1 : C u b e E l e m e n t N a m e > < d 1 p 1 : D i m e n s i o n N a m e > C a t e g o r i e s < / d 1 p 1 : D i m e n s i o n N a m e > < d 1 p 1 : I d > c 1 4 0 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 E x p � r i e n c e   p o s i t i v e ,   s a n s   p l u s   d e   p r � c i s i o n s < / d 1 p 1 : C u b e E l e m e n t L a b e l > < d 1 p 1 : C u b e E l e m e n t N a m e > _ S T & a m p ; 3 2 ; E v o c a t i o n & a m p ; 3 2 ; p o s i t i v e _ E x p & a m p ; 2 3 3 ; r i e n c e & a m p ; 3 2 ; p o s i t i v e & a m p ; 4 4 ; & a m p ; 3 2 ; s a n s & a m p ; 3 2 ; p l u s & a m p ; 3 2 ; d e & a m p ; 3 2 ; p r & a m p ; 2 3 3 ; c i s i o n s < / d 1 p 1 : C u b e E l e m e n t N a m e > < d 1 p 1 : D i m e n s i o n N a m e > C a t e g o r i e s < / d 1 p 1 : D i m e n s i o n N a m e > < d 1 p 1 : I d > c 1 4 1 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 B o n n e   e x p � r i e n c e   p o u r   l a   d � c o u v e r t e   d ' u n   m � t i e r < / d 1 p 1 : C u b e E l e m e n t L a b e l > < d 1 p 1 : C u b e E l e m e n t N a m e > _ S T & a m p ; 3 2 ; E v o c a t i o n & a m p ; 3 2 ; p o s i t i v e _ B o n n e & a m p ; 3 2 ; e x p & a m p ; 2 3 3 ; r i e n c e & a m p ; 3 2 ; p o u r & a m p ; 3 2 ; l a & a m p ; 3 2 ; d & a m p ; 2 3 3 ; c o u v e r t e & a m p ; 3 2 ; d & a m p ; 3 9 ; u n & a m p ; 3 2 ; m & a m p ; 2 3 3 ; t i e r < / d 1 p 1 : C u b e E l e m e n t N a m e > < d 1 p 1 : D i m e n s i o n N a m e > C a t e g o r i e s < / d 1 p 1 : D i m e n s i o n N a m e > < d 1 p 1 : I d > c 1 4 2 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 B o n n e   i n i t i a t i v e   p o u r   l u t t e r   c o n t r e   l e s   p r � j u g � s ,   m i e u x   c o n n a i t r e   l e   m o n d e   d u   h a n d i c a p < / d 1 p 1 : C u b e E l e m e n t L a b e l > < d 1 p 1 : C u b e E l e m e n t N a m e > _ S T & a m p ; 3 2 ; E v o c a t i o n & a m p ; 3 2 ; p o s i t i v e _ B o n n e & a m p ; 3 2 ; i n i t i a t i v e & a m p ; 3 2 ; p o u r & a m p ; 3 2 ; l u t t e r & a m p ; 3 2 ; c o n t r e & a m p ; 3 2 ; l e s & a m p ; 3 2 ; p r & a m p ; 2 3 3 ; j u g & a m p ; 2 3 3 ; s & a m p ; 4 4 ; & a m p ; 3 2 ; m i e u x & a m p ; 3 2 ; c o n n a i t r e & a m p ; 3 2 ; l e & a m p ; 3 2 ; m o n d e & a m p ; 3 2 ; d u & a m p ; 3 2 ; h a n d i c a p < / d 1 p 1 : C u b e E l e m e n t N a m e > < d 1 p 1 : D i m e n s i o n N a m e > C a t e g o r i e s < / d 1 p 1 : D i m e n s i o n N a m e > < d 1 p 1 : I d > c 1 4 3 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 B o n n e   i n i t i a t i v e   p o u r   l u t t e r   c o n t r e   l ' e x c l u s i o n   l i � e   a u   h a n d i c a p ,   r e d o n n e r   c o n f i a n c e   a u x   p e r s o n n e s   h a n d i c a p � e s   e n   r e c h e r c h e   d ' e m p l o i < / d 1 p 1 : C u b e E l e m e n t L a b e l > < d 1 p 1 : C u b e E l e m e n t N a m e > _ S T & a m p ; 3 2 ; E v o c a t i o n & a m p ; 3 2 ; p o s i t i v e _ B o n n e & a m p ; 3 2 ; i n i t i a t i v e & a m p ; 3 2 ; p o u r & a m p ; 3 2 ; l u t t e r & a m p ; 3 2 ; c o n t r e & a m p ; 3 2 ; l & a m p ; 3 9 ; e x c l u s i o n & a m p ; 3 2 ; l i & a m p ; 2 3 3 ; e & a m p ; 3 2 ; a u & a m p ; 3 2 ; h a n d i c a p & a m p ; 4 4 ; & a m p ; 3 2 ; r e d o n n e r & a m p ; 3 2 ; c o n f i a n c e & a m p ; 3 2 ; a u x & a m p ; 3 2 ; p e r s o n n e s & a m p ; 3 2 ; h a n d i c a p & a m p ; 2 3 3 ; e s & a m p ; 3 2 ; e n & a m p ; 3 2 ; r e c h e r c h e & a m p ; 3 2 ; d & a m p ; 3 9 ; e m p l o i < / d 1 p 1 : C u b e E l e m e n t N a m e > < d 1 p 1 : D i m e n s i o n N a m e > C a t e g o r i e s < / d 1 p 1 : D i m e n s i o n N a m e > < d 1 p 1 : I d > c 1 4 4 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 E v o c a t i o n   n � g a t i v e < / d 1 p 1 : C u b e E l e m e n t L a b e l > < d 1 p 1 : C u b e E l e m e n t N a m e > S T & a m p ; 3 2 ; E v o c a t i o n & a m p ; 3 2 ; n & a m p ; 2 3 3 ; g a t i v e < / d 1 p 1 : C u b e E l e m e n t N a m e > < d 1 p 1 : D i m e n s i o n N a m e > C a t e g o r i e s < / d 1 p 1 : D i m e n s i o n N a m e > < d 1 p 1 : I d > c 1 4 5 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 C r i t i q u e s   l i � e s   �   l ' o r g a n i s a t i o n < / d 1 p 1 : C u b e E l e m e n t L a b e l > < d 1 p 1 : C u b e E l e m e n t N a m e > S T & a m p ; 3 2 ; C r i t i q u e s & a m p ; 3 2 ; l i & a m p ; 2 3 3 ; e s & a m p ; 3 2 ; & a m p ; 2 2 4 ; & a m p ; 3 2 ; l & a m p ; 3 9 ; o r g a n i s a t i o n < / d 1 p 1 : C u b e E l e m e n t N a m e > < d 1 p 1 : D i m e n s i o n N a m e > C a t e g o r i e s < / d 1 p 1 : D i m e n s i o n N a m e > < d 1 p 1 : I d > c 1 4 6 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 M a u v a i s e   o r g a n i s a t i o n   g l o b a l e ,   m a u v a i s e   c o m m u n i c a t i o n   e n t r e   l e s   d i f f � r e n t s   p a r t e n a i r e s < / d 1 p 1 : C u b e E l e m e n t L a b e l > < d 1 p 1 : C u b e E l e m e n t N a m e > _ S T & a m p ; 3 2 ; C r i t i q u e s & a m p ; 3 2 ; l i & a m p ; 2 3 3 ; e s & a m p ; 3 2 ; & a m p ; 2 2 4 ; & a m p ; 3 2 ; l & a m p ; 3 9 ; o r g a n i s a t i o n _ M a u v a i s e & a m p ; 3 2 ; o r g a n i s a t i o n & a m p ; 3 2 ; g l o b a l e & a m p ; 4 4 ; & a m p ; 3 2 ; m a u v a i s e & a m p ; 3 2 ; c o m m u n i c a t i o n & a m p ; 3 2 ; e n t r e & a m p ; 3 2 ; l e s & a m p ; 3 2 ; d i f f & a m p ; 2 3 3 ; r e n t s & a m p ; 3 2 ; p a r t e n a i r e s < / d 1 p 1 : C u b e E l e m e n t N a m e > < d 1 p 1 : D i m e n s i o n N a m e > C a t e g o r i e s < / d 1 p 1 : D i m e n s i o n N a m e > < d 1 p 1 : I d > c 1 4 7 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 M a u v a i s e   o r i e n t a t i o n   d e s   c a n d i d a t s   :   p o s t e s   n o n   a d a p t � s ,   m a n q u e   d ' i n f o r m a t i o n   s u r   l e u r s   b e s o i n s   e n   p r � a l a b l e ,   e n t r e t i e n   p r � a l a b l e   �   l a   j o u r n � e   s o u h a i t �   p o u r   i d e n t i f i e r   l e s   b e s o i n s   & < / d 1 p 1 : C u b e E l e m e n t L a b e l > < d 1 p 1 : C u b e E l e m e n t N a m e > _ S T & a m p ; 3 2 ; C r i t i q u e s & a m p ; 3 2 ; l i & a m p ; 2 3 3 ; e s & a m p ; 3 2 ; & a m p ; 2 2 4 ; & a m p ; 3 2 ; l & a m p ; 3 9 ; o r g a n i s a t i o n _ M a u v a i s e & a m p ; 3 2 ; o r i e n t a t i o n & a m p ; 3 2 ; d e s & a m p ; 3 2 ; c a n d i d a t s & a m p ; 3 2 ; & a m p ; 5 8 ; & a m p ; 3 2 ; p o s t e s & a m p ; 3 2 ; n o n & a m p ; 3 2 ; a d a p t & a m p ; 2 3 3 ; s & a m p ; 4 4 ; & a m p ; 3 2 ; m a n q u e & a m p ; 3 2 ; d & a m p ; 3 9 ; i n f o r m a t i o n & a m p ; 3 2 ; s u r & a m p ; 3 2 ; l e u r s & a m p ; 3 2 ; b e s o i n s & a m p ; 3 2 ; e n & a m p ; 3 2 ; p r & a m p ; 2 3 3 ; a l a b l e & a m p ; 4 4 ; & a m p ; 3 2 ; e n t r e t i e n & a m p ; 3 2 ; p r & a m p ; 2 3 3 ; a l a b l e & a m p ; 3 2 ; & a m p ; 2 2 4 ; & a m p ; 3 2 ; l a & a m p ; 3 2 ; j o u r n & a m p ; 2 3 3 ; e & a m p ; 3 2 ; s o u h a i t & a m p ; 2 3 3 ; & a m p ; 3 2 ; p o u r & a m p ; 3 2 ; i d e n t i f i e r & a m p ; 3 2 ; l e s & a m p ; 3 2 ; b e s o i n s & a m p ; 3 2 ; & a m p ; 8 2 3 0 ; < / d 1 p 1 : C u b e E l e m e n t N a m e > < d 1 p 1 : D i m e n s i o n N a m e > C a t e g o r i e s < / d 1 p 1 : D i m e n s i o n N a m e > < d 1 p 1 : I d > c 1 4 8 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 M a u v a i s   a g e n c e m e n t   d u   s i t e   D u o D a y ,   p l a t e f o r m e   q u i   n e   f a c i l i t e   p a s   l e   c o n t a c t   o u   l e s   d � m a r c h e s < / d 1 p 1 : C u b e E l e m e n t L a b e l > < d 1 p 1 : C u b e E l e m e n t N a m e > _ S T & a m p ; 3 2 ; C r i t i q u e s & a m p ; 3 2 ; l i & a m p ; 2 3 3 ; e s & a m p ; 3 2 ; & a m p ; 2 2 4 ; & a m p ; 3 2 ; l & a m p ; 3 9 ; o r g a n i s a t i o n _ M a u v a i s & a m p ; 3 2 ; a g e n c e m e n t & a m p ; 3 2 ; d u & a m p ; 3 2 ; s i t e & a m p ; 3 2 ; D u o D a y & a m p ; 4 4 ; & a m p ; 3 2 ; p l a t e f o r m e & a m p ; 3 2 ; q u i & a m p ; 3 2 ; n e & a m p ; 3 2 ; f a c i l i t e & a m p ; 3 2 ; p a s & a m p ; 3 2 ; l e & a m p ; 3 2 ; c o n t a c t & a m p ; 3 2 ; o u & a m p ; 3 2 ; l e s & a m p ; 3 2 ; d & a m p ; 2 3 3 ; m a r c h e s < / d 1 p 1 : C u b e E l e m e n t N a m e > < d 1 p 1 : D i m e n s i o n N a m e > C a t e g o r i e s < / d 1 p 1 : D i m e n s i o n N a m e > < d 1 p 1 : I d > c 1 4 9 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 T r � s   c h r o n o p h a g e   e n   t e r m e s   d ' o r g a n i s a t i o n < / d 1 p 1 : C u b e E l e m e n t L a b e l > < d 1 p 1 : C u b e E l e m e n t N a m e > _ S T & a m p ; 3 2 ; C r i t i q u e s & a m p ; 3 2 ; l i & a m p ; 2 3 3 ; e s & a m p ; 3 2 ; & a m p ; 2 2 4 ; & a m p ; 3 2 ; l & a m p ; 3 9 ; o r g a n i s a t i o n _ T r & a m p ; 2 3 2 ; s & a m p ; 3 2 ; c h r o n o p h a g e & a m p ; 3 2 ; e n & a m p ; 3 2 ; t e r m e s & a m p ; 3 2 ; d & a m p ; 3 9 ; o r g a n i s a t i o n < / d 1 p 1 : C u b e E l e m e n t N a m e > < d 1 p 1 : D i m e n s i o n N a m e > C a t e g o r i e s < / d 1 p 1 : D i m e n s i o n N a m e > < d 1 p 1 : I d > c 1 5 0 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 C r i t i q u e s   s u r   l a   j o u r n � e   e n   e l l e - m � m e < / d 1 p 1 : C u b e E l e m e n t L a b e l > < d 1 p 1 : C u b e E l e m e n t N a m e > S T & a m p ; 3 2 ; C r i t i q u e s & a m p ; 3 2 ; s u r & a m p ; 3 2 ; l a & a m p ; 3 2 ; j o u r n & a m p ; 2 3 3 ; e & a m p ; 3 2 ; e n & a m p ; 3 2 ; e l l e & a m p ; 4 5 ; m & a m p ; 2 3 4 ; m e < / d 1 p 1 : C u b e E l e m e n t N a m e > < d 1 p 1 : D i m e n s i o n N a m e > C a t e g o r i e s < / d 1 p 1 : D i m e n s i o n N a m e > < d 1 p 1 : I d > c 1 5 1 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 T r o p   c o u r t < / d 1 p 1 : C u b e E l e m e n t L a b e l > < d 1 p 1 : C u b e E l e m e n t N a m e > _ S T & a m p ; 3 2 ; C r i t i q u e s & a m p ; 3 2 ; s u r & a m p ; 3 2 ; l a & a m p ; 3 2 ; j o u r n & a m p ; 2 3 3 ; e & a m p ; 3 2 ; e n & a m p ; 3 2 ; e l l e & a m p ; 4 5 ; m & a m p ; 2 3 4 ; m e _ T r o p & a m p ; 3 2 ; c o u r t < / d 1 p 1 : C u b e E l e m e n t N a m e > < d 1 p 1 : D i m e n s i o n N a m e > C a t e g o r i e s < / d 1 p 1 : D i m e n s i o n N a m e > < d 1 p 1 : I d > c 1 5 2 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  e u   d e s   s o u c i s   d u r a n t   c e t t e   j o u r n � e   ( a n n u l a t i o n   a u   d e r n i e r   m o m e n t ,   m a n q u e   d e   t r a d u c t e u r   e n   l a n g u e   d e s   s i g n e s   p o u r   l e s   s o u r d s ,   e t c . ) < / d 1 p 1 : C u b e E l e m e n t L a b e l > < d 1 p 1 : C u b e E l e m e n t N a m e > _ S T & a m p ; 3 2 ; C r i t i q u e s & a m p ; 3 2 ; s u r & a m p ; 3 2 ; l a & a m p ; 3 2 ; j o u r n & a m p ; 2 3 3 ; e & a m p ; 3 2 ; e n & a m p ; 3 2 ; e l l e & a m p ; 4 5 ; m & a m p ; 2 3 4 ; m e _ A & a m p ; 3 2 ; e u & a m p ; 3 2 ; d e s & a m p ; 3 2 ; s o u c i s & a m p ; 3 2 ; d u r a n t & a m p ; 3 2 ; c e t t e & a m p ; 3 2 ; j o u r n & a m p ; 2 3 3 ; e & a m p ; 3 2 ; & a m p ; 4 0 ; a n n u l a t i o n & a m p ; 3 2 ; a u & a m p ; 3 2 ; d e r n i e r & a m p ; 3 2 ; m o m e n t & a m p ; 4 4 ; & a m p ; 3 2 ; m a n q u e & a m p ; 3 2 ; d e & a m p ; 3 2 ; t r a d u c t e u r & a m p ; 3 2 ; e n & a m p ; 3 2 ; l a n g u e & a m p ; 3 2 ; d e s & a m p ; 3 2 ; s i g n e s & a m p ; 3 2 ; p o u r & a m p ; 3 2 ; l e s & a m p ; 3 2 ; s o u r d s & a m p ; 4 4 ; & a m p ; 3 2 ; e t c & a m p ; 4 6 ; & a m p ; 4 1 ; < / d 1 p 1 : C u b e E l e m e n t N a m e > < d 1 p 1 : D i m e n s i o n N a m e > C a t e g o r i e s < / d 1 p 1 : D i m e n s i o n N a m e > < d 1 p 1 : I d > c 1 5 3 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 N ' a   p a s   a p p r � c i �   ( m a n q u e   d ' e n c a d r e m e n t ,   a u t r e   r a i s o n ) < / d 1 p 1 : C u b e E l e m e n t L a b e l > < d 1 p 1 : C u b e E l e m e n t N a m e > _ S T & a m p ; 3 2 ; C r i t i q u e s & a m p ; 3 2 ; s u r & a m p ; 3 2 ; l a & a m p ; 3 2 ; j o u r n & a m p ; 2 3 3 ; e & a m p ; 3 2 ; e n & a m p ; 3 2 ; e l l e & a m p ; 4 5 ; m & a m p ; 2 3 4 ; m e _ N & a m p ; 3 9 ; a & a m p ; 3 2 ; p a s & a m p ; 3 2 ; a p p r & a m p ; 2 3 3 ; c i & a m p ; 2 3 3 ; & a m p ; 3 2 ; & a m p ; 4 0 ; m a n q u e & a m p ; 3 2 ; d & a m p ; 3 9 ; e n c a d r e m e n t & a m p ; 4 4 ; & a m p ; 3 2 ; a u t r e & a m p ; 3 2 ; r a i s o n & a m p ; 4 1 ; < / d 1 p 1 : C u b e E l e m e n t N a m e > < d 1 p 1 : D i m e n s i o n N a m e > C a t e g o r i e s < / d 1 p 1 : D i m e n s i o n N a m e > < d 1 p 1 : I d > c 1 5 4 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 C r i t i q u e s   s u r   l e s   s u i t e s   d e   c e t t e   j o u r n � e < / d 1 p 1 : C u b e E l e m e n t L a b e l > < d 1 p 1 : C u b e E l e m e n t N a m e > S T & a m p ; 3 2 ; C r i t i q u e s & a m p ; 3 2 ; s u r & a m p ; 3 2 ; l e s & a m p ; 3 2 ; s u i t e s & a m p ; 3 2 ; d e & a m p ; 3 2 ; c e t t e & a m p ; 3 2 ; j o u r n & a m p ; 2 3 3 ; e < / d 1 p 1 : C u b e E l e m e n t N a m e > < d 1 p 1 : D i m e n s i o n N a m e > C a t e g o r i e s < / d 1 p 1 : D i m e n s i o n N a m e > < d 1 p 1 : I d > c 1 5 5 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 M a n q u e   d ' e n t r e p r i s e s   q u i   r e c r u t e n t   p a r m i   l e s   e n t r e p r i s e s   p a r t i c i p a n t < / d 1 p 1 : C u b e E l e m e n t L a b e l > < d 1 p 1 : C u b e E l e m e n t N a m e > _ S T & a m p ; 3 2 ; C r i t i q u e s & a m p ; 3 2 ; s u r & a m p ; 3 2 ; l e s & a m p ; 3 2 ; s u i t e s & a m p ; 3 2 ; d e & a m p ; 3 2 ; c e t t e & a m p ; 3 2 ; j o u r n & a m p ; 2 3 3 ; e _ M a n q u e & a m p ; 3 2 ; d & a m p ; 3 9 ; e n t r e p r i s e s & a m p ; 3 2 ; q u i & a m p ; 3 2 ; r e c r u t e n t & a m p ; 3 2 ; p a r m i & a m p ; 3 2 ; l e s & a m p ; 3 2 ; e n t r e p r i s e s & a m p ; 3 2 ; p a r t i c i p a n t < / d 1 p 1 : C u b e E l e m e n t N a m e > < d 1 p 1 : D i m e n s i o n N a m e > C a t e g o r i e s < / d 1 p 1 : D i m e n s i o n N a m e > < d 1 p 1 : I d > c 1 5 6 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 P a s   d e   r e t o u r   s u i t e   �   c e t t e   j o u r n � e   ( c o n t a c t s ,   r e t o m b � e ,   c o m m u n i c a t i o n ,   e t c . ) < / d 1 p 1 : C u b e E l e m e n t L a b e l > < d 1 p 1 : C u b e E l e m e n t N a m e > _ S T & a m p ; 3 2 ; C r i t i q u e s & a m p ; 3 2 ; s u r & a m p ; 3 2 ; l e s & a m p ; 3 2 ; s u i t e s & a m p ; 3 2 ; d e & a m p ; 3 2 ; c e t t e & a m p ; 3 2 ; j o u r n & a m p ; 2 3 3 ; e _ P a s & a m p ; 3 2 ; d e & a m p ; 3 2 ; r e t o u r & a m p ; 3 2 ; s u i t e & a m p ; 3 2 ; & a m p ; 2 2 4 ; & a m p ; 3 2 ; c e t t e & a m p ; 3 2 ; j o u r n & a m p ; 2 3 3 ; e & a m p ; 3 2 ; & a m p ; 4 0 ; c o n t a c t s & a m p ; 4 4 ; & a m p ; 3 2 ; r e t o m b & a m p ; 2 3 3 ; e & a m p ; 4 4 ; & a m p ; 3 2 ; c o m m u n i c a t i o n & a m p ; 4 4 ; & a m p ; 3 2 ; e t c & a m p ; 4 6 ; & a m p ; 4 1 ; < / d 1 p 1 : C u b e E l e m e n t N a m e > < d 1 p 1 : D i m e n s i o n N a m e > C a t e g o r i e s < / d 1 p 1 : D i m e n s i o n N a m e > < d 1 p 1 : I d > c 1 5 7 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 E n t r e p r i s e s   n e   f a i s a n t   � a   q u e   p o u r   l ' i m a g e   e t   p a s   p a r   r � e l l e   c o n v i c t i o n < / d 1 p 1 : C u b e E l e m e n t L a b e l > < d 1 p 1 : C u b e E l e m e n t N a m e > _ S T & a m p ; 3 2 ; C r i t i q u e s & a m p ; 3 2 ; s u r & a m p ; 3 2 ; l e s & a m p ; 3 2 ; s u i t e s & a m p ; 3 2 ; d e & a m p ; 3 2 ; c e t t e & a m p ; 3 2 ; j o u r n & a m p ; 2 3 3 ; e _ E n t r e p r i s e s & a m p ; 3 2 ; n e & a m p ; 3 2 ; f a i s a n t & a m p ; 3 2 ; & a m p ; 2 3 1 ; a & a m p ; 3 2 ; q u e & a m p ; 3 2 ; p o u r & a m p ; 3 2 ; l & a m p ; 3 9 ; i m a g e & a m p ; 3 2 ; e t & a m p ; 3 2 ; p a s & a m p ; 3 2 ; p a r & a m p ; 3 2 ; r & a m p ; 2 3 3 ; e l l e & a m p ; 3 2 ; c o n v i c t i o n < / d 1 p 1 : C u b e E l e m e n t N a m e > < d 1 p 1 : D i m e n s i o n N a m e > C a t e g o r i e s < / d 1 p 1 : D i m e n s i o n N a m e > < d 1 p 1 : I d > c 1 5 8 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 E n t r e p r i s e s   r e g r e t t a n t   d e   n e   p a s   a v o i r   p u   r e c r u t e r   s u i t e   �   l a   j o u r n � e < / d 1 p 1 : C u b e E l e m e n t L a b e l > < d 1 p 1 : C u b e E l e m e n t N a m e > _ S T & a m p ; 3 2 ; C r i t i q u e s & a m p ; 3 2 ; s u r & a m p ; 3 2 ; l e s & a m p ; 3 2 ; s u i t e s & a m p ; 3 2 ; d e & a m p ; 3 2 ; c e t t e & a m p ; 3 2 ; j o u r n & a m p ; 2 3 3 ; e _ E n t r e p r i s e s & a m p ; 3 2 ; r e g r e t t a n t & a m p ; 3 2 ; d e & a m p ; 3 2 ; n e & a m p ; 3 2 ; p a s & a m p ; 3 2 ; a v o i r & a m p ; 3 2 ; p u & a m p ; 3 2 ; r e c r u t e r & a m p ; 3 2 ; s u i t e & a m p ; 3 2 ; & a m p ; 2 2 4 ; & a m p ; 3 2 ; l a & a m p ; 3 2 ; j o u r n & a m p ; 2 3 3 ; e < / d 1 p 1 : C u b e E l e m e n t N a m e > < d 1 p 1 : D i m e n s i o n N a m e > C a t e g o r i e s < / d 1 p 1 : D i m e n s i o n N a m e > < d 1 p 1 : I d > c 1 5 9 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 A u t r e s   c r i t i q u e s < / d 1 p 1 : C u b e E l e m e n t L a b e l > < d 1 p 1 : C u b e E l e m e n t N a m e > S T & a m p ; 3 2 ; A u t r e s & a m p ; 3 2 ; c r i t i q u e s < / d 1 p 1 : C u b e E l e m e n t N a m e > < d 1 p 1 : D i m e n s i o n N a m e > C a t e g o r i e s < / d 1 p 1 : D i m e n s i o n N a m e > < d 1 p 1 : I d > c 1 6 0 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 P a s   a s s e z   d e   v o l o n t a i r e s   h a n d i c a p � s < / d 1 p 1 : C u b e E l e m e n t L a b e l > < d 1 p 1 : C u b e E l e m e n t N a m e > _ S T & a m p ; 3 2 ; A u t r e s & a m p ; 3 2 ; c r i t i q u e s _ P a s & a m p ; 3 2 ; a s s e z & a m p ; 3 2 ; d e & a m p ; 3 2 ; v o l o n t a i r e s & a m p ; 3 2 ; h a n d i c a p & a m p ; 2 3 3 ; s < / d 1 p 1 : C u b e E l e m e n t N a m e > < d 1 p 1 : D i m e n s i o n N a m e > C a t e g o r i e s < / d 1 p 1 : D i m e n s i o n N a m e > < d 1 p 1 : I d > c 1 6 1 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 M a n q u e   d e   c o m m u n i c a t i o n   a u t o u r   d e   l ' � v � n e m e n t < / d 1 p 1 : C u b e E l e m e n t L a b e l > < d 1 p 1 : C u b e E l e m e n t N a m e > _ S T & a m p ; 3 2 ; A u t r e s & a m p ; 3 2 ; c r i t i q u e s _ M a n q u e & a m p ; 3 2 ; d e & a m p ; 3 2 ; c o m m u n i c a t i o n & a m p ; 3 2 ; a u t o u r & a m p ; 3 2 ; d e & a m p ; 3 2 ; l & a m p ; 3 9 ; & a m p ; 2 3 3 ; v & a m p ; 2 3 3 ; n e m e n t < / d 1 p 1 : C u b e E l e m e n t N a m e > < d 1 p 1 : D i m e n s i o n N a m e > C a t e g o r i e s < / d 1 p 1 : D i m e n s i o n N a m e > < d 1 p 1 : I d > c 1 6 2 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 R i e n < / d 1 p 1 : C u b e E l e m e n t L a b e l > < d 1 p 1 : C u b e E l e m e n t N a m e > _ S T & a m p ; 3 2 ; A u t r e s & a m p ; 3 2 ; c r i t i q u e s _ R i e n < / d 1 p 1 : C u b e E l e m e n t N a m e > < d 1 p 1 : D i m e n s i o n N a m e > C a t e g o r i e s < / d 1 p 1 : D i m e n s i o n N a m e > < d 1 p 1 : I d > c 1 6 3 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 A u t r e < / d 1 p 1 : C u b e E l e m e n t L a b e l > < d 1 p 1 : C u b e E l e m e n t N a m e > _ S T & a m p ; 3 2 ; A u t r e s & a m p ; 3 2 ; c r i t i q u e s _ A u t r e < / d 1 p 1 : C u b e E l e m e n t N a m e > < d 1 p 1 : D i m e n s i o n N a m e > C a t e g o r i e s < / d 1 p 1 : D i m e n s i o n N a m e > < d 1 p 1 : I d > c 1 6 4 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 N S P < / d 1 p 1 : C u b e E l e m e n t L a b e l > < d 1 p 1 : C u b e E l e m e n t N a m e > _ S T & a m p ; 3 2 ; A u t r e s & a m p ; 3 2 ; c r i t i q u e s _ N S P < / d 1 p 1 : C u b e E l e m e n t N a m e > < d 1 p 1 : D i m e n s i o n N a m e > C a t e g o r i e s < / d 1 p 1 : D i m e n s i o n N a m e > < d 1 p 1 : I d > c 1 6 5 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 _ S T & a m p ; 3 2 ; A u t r e s & a m p ; 3 2 ; c r i t i q u e s _ N S P & a m p ; 4 7 ; N R < / d 1 p 1 : C u b e E l e m e n t N a m e > < d 1 p 1 : D i m e n s i o n N a m e > C a t e g o r i e s < / d 1 p 1 : D i m e n s i o n N a m e > < d 1 p 1 : I d > c 1 6 6 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 N o m b r e   m o y e n < / d 1 p 1 : C u b e E l e m e n t L a b e l > < d 1 p 1 : C u b e E l e m e n t N a m e > _ S T & a m p ; 3 2 ; A u t r e s & a m p ; 3 2 ; c r i t i q u e s _ N o m b r e & a m p ; 3 2 ; m o y e n < / d 1 p 1 : C u b e E l e m e n t N a m e > < d 1 p 1 : D i m e n s i o n N a m e > C a t e g o r i e s < / d 1 p 1 : D i m e n s i o n N a m e > < d 1 p 1 : I d > c 1 6 7 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 A m � l i o r a t i o n s   s u r   l ' o r g a n i s a t i o n   d u   D u o D a y < / d 1 p 1 : C u b e E l e m e n t L a b e l > < d 1 p 1 : C u b e E l e m e n t N a m e > S T & a m p ; 3 2 ; A m & a m p ; 2 3 3 ; l i o r a t i o n s & a m p ; 3 2 ; s u r & a m p ; 3 2 ; l & a m p ; 3 9 ; o r g a n i s a t i o n & a m p ; 3 2 ; d u & a m p ; 3 2 ; D u o D a y < / d 1 p 1 : C u b e E l e m e n t N a m e > < d 1 p 1 : D i m e n s i o n N a m e > C a t e g o r i e s < / d 1 p 1 : D i m e n s i o n N a m e > < d 1 p 1 : I d > c 1 6 8 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 O r g a n i s a t i o n   p r � a l a b l e   d e   f a � o n   g � n � r a l e ,   c o m m u n i c a t i o n   e n t r e   l e s   d i f f � r e n t s   p a r t i s < / d 1 p 1 : C u b e E l e m e n t L a b e l > < d 1 p 1 : C u b e E l e m e n t N a m e > _ S T & a m p ; 3 2 ; A m & a m p ; 2 3 3 ; l i o r a t i o n s & a m p ; 3 2 ; s u r & a m p ; 3 2 ; l & a m p ; 3 9 ; o r g a n i s a t i o n & a m p ; 3 2 ; d u & a m p ; 3 2 ; D u o D a y _ O r g a n i s a t i o n & a m p ; 3 2 ; p r & a m p ; 2 3 3 ; a l a b l e & a m p ; 3 2 ; d e & a m p ; 3 2 ; f a & a m p ; 2 3 1 ; o n & a m p ; 3 2 ; g & a m p ; 2 3 3 ; n & a m p ; 2 3 3 ; r a l e & a m p ; 4 4 ; & a m p ; 3 2 ; c o m m u n i c a t i o n & a m p ; 3 2 ; e n t r e & a m p ; 3 2 ; l e s & a m p ; 3 2 ; d i f f & a m p ; 2 3 3 ; r e n t s & a m p ; 3 2 ; p a r t i s < / d 1 p 1 : C u b e E l e m e n t N a m e > < d 1 p 1 : D i m e n s i o n N a m e > C a t e g o r i e s < / d 1 p 1 : D i m e n s i o n N a m e > < d 1 p 1 : I d > c 1 6 9 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 P l u s   d e   d i v e r s i t �   d a n s   l e s   s e c t e u r s   d ' e n t r e p r i s e ,   p l u s   d e   p a r t i c i p a n t s < / d 1 p 1 : C u b e E l e m e n t L a b e l > < d 1 p 1 : C u b e E l e m e n t N a m e > _ S T & a m p ; 3 2 ; A m & a m p ; 2 3 3 ; l i o r a t i o n s & a m p ; 3 2 ; s u r & a m p ; 3 2 ; l & a m p ; 3 9 ; o r g a n i s a t i o n & a m p ; 3 2 ; d u & a m p ; 3 2 ; D u o D a y _ P l u s & a m p ; 3 2 ; d e & a m p ; 3 2 ; d i v e r s i t & a m p ; 2 3 3 ; & a m p ; 3 2 ; d a n s & a m p ; 3 2 ; l e s & a m p ; 3 2 ; s e c t e u r s & a m p ; 3 2 ; d & a m p ; 3 9 ; e n t r e p r i s e & a m p ; 4 4 ; & a m p ; 3 2 ; p l u s & a m p ; 3 2 ; d e & a m p ; 3 2 ; p a r t i c i p a n t s < / d 1 p 1 : C u b e E l e m e n t N a m e > < d 1 p 1 : D i m e n s i o n N a m e > C a t e g o r i e s < / d 1 p 1 : D i m e n s i o n N a m e > < d 1 p 1 : I d > c 1 7 0 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 C o m m u n i c a t i o n   p l u s   f o r t e   e n   a m o n t   ( t � m o i g n a g e s ,   e t c . ) ,   n o t a m m e n t   a u   s e i n   d e s   e n t r e p r i s e s   p a r t i c i p a n t e s < / d 1 p 1 : C u b e E l e m e n t L a b e l > < d 1 p 1 : C u b e E l e m e n t N a m e > _ S T & a m p ; 3 2 ; A m & a m p ; 2 3 3 ; l i o r a t i o n s & a m p ; 3 2 ; s u r & a m p ; 3 2 ; l & a m p ; 3 9 ; o r g a n i s a t i o n & a m p ; 3 2 ; d u & a m p ; 3 2 ; D u o D a y _ C o m m u n i c a t i o n & a m p ; 3 2 ; p l u s & a m p ; 3 2 ; f o r t e & a m p ; 3 2 ; e n & a m p ; 3 2 ; a m o n t & a m p ; 3 2 ; & a m p ; 4 0 ; t & a m p ; 2 3 3 ; m o i g n a g e s & a m p ; 4 4 ; & a m p ; 3 2 ; e t c & a m p ; 4 6 ; & a m p ; 4 1 ; & a m p ; 4 4 ; & a m p ; 3 2 ; n o t a m m e n t & a m p ; 3 2 ; a u & a m p ; 3 2 ; s e i n & a m p ; 3 2 ; d e s & a m p ; 3 2 ; e n t r e p r i s e s & a m p ; 3 2 ; p a r t i c i p a n t e s < / d 1 p 1 : C u b e E l e m e n t N a m e > < d 1 p 1 : D i m e n s i o n N a m e > C a t e g o r i e s < / d 1 p 1 : D i m e n s i o n N a m e > < d 1 p 1 : I d > c 1 7 1 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 A m � l i o r e r   l e   s i t e   i n t e r n e t < / d 1 p 1 : C u b e E l e m e n t L a b e l > < d 1 p 1 : C u b e E l e m e n t N a m e > _ S T & a m p ; 3 2 ; A m & a m p ; 2 3 3 ; l i o r a t i o n s & a m p ; 3 2 ; s u r & a m p ; 3 2 ; l & a m p ; 3 9 ; o r g a n i s a t i o n & a m p ; 3 2 ; d u & a m p ; 3 2 ; D u o D a y _ A m & a m p ; 2 3 3 ; l i o r e r & a m p ; 3 2 ; l e & a m p ; 3 2 ; s i t e & a m p ; 3 2 ; i n t e r n e t < / d 1 p 1 : C u b e E l e m e n t N a m e > < d 1 p 1 : D i m e n s i o n N a m e > C a t e g o r i e s < / d 1 p 1 : D i m e n s i o n N a m e > < d 1 p 1 : I d > c 1 7 2 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 A m � l i o r a t i o n s   s u r   l a   j o u r n � e   e n   e l l e - m � m e < / d 1 p 1 : C u b e E l e m e n t L a b e l > < d 1 p 1 : C u b e E l e m e n t N a m e > S T & a m p ; 3 2 ; A m & a m p ; 2 3 3 ; l i o r a t i o n s & a m p ; 3 2 ; s u r & a m p ; 3 2 ; l a & a m p ; 3 2 ; j o u r n & a m p ; 2 3 3 ; e & a m p ; 3 2 ; e n & a m p ; 3 2 ; e l l e & a m p ; 4 5 ; m & a m p ; 2 3 4 ; m e < / d 1 p 1 : C u b e E l e m e n t N a m e > < d 1 p 1 : D i m e n s i o n N a m e > C a t e g o r i e s < / d 1 p 1 : D i m e n s i o n N a m e > < d 1 p 1 : I d > c 1 7 3 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 D u r � e   p l u s   l o n g u e < / d 1 p 1 : C u b e E l e m e n t L a b e l > < d 1 p 1 : C u b e E l e m e n t N a m e > _ S T & a m p ; 3 2 ; A m & a m p ; 2 3 3 ; l i o r a t i o n s & a m p ; 3 2 ; s u r & a m p ; 3 2 ; l a & a m p ; 3 2 ; j o u r n & a m p ; 2 3 3 ; e & a m p ; 3 2 ; e n & a m p ; 3 2 ; e l l e & a m p ; 4 5 ; m & a m p ; 2 3 4 ; m e _ D u r & a m p ; 2 3 3 ; e & a m p ; 3 2 ; p l u s & a m p ; 3 2 ; l o n g u e < / d 1 p 1 : C u b e E l e m e n t N a m e > < d 1 p 1 : D i m e n s i o n N a m e > C a t e g o r i e s < / d 1 p 1 : D i m e n s i o n N a m e > < d 1 p 1 : I d > c 1 7 4 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 D � r o u l e m e n t   d e   l a   j o u r n � e   :   p l u s   d ' a c c o m p a g n e m e n t ,   d ' e x p l i c a t i o n s ,   d ' a i d e s < / d 1 p 1 : C u b e E l e m e n t L a b e l > < d 1 p 1 : C u b e E l e m e n t N a m e > _ S T & a m p ; 3 2 ; A m & a m p ; 2 3 3 ; l i o r a t i o n s & a m p ; 3 2 ; s u r & a m p ; 3 2 ; l a & a m p ; 3 2 ; j o u r n & a m p ; 2 3 3 ; e & a m p ; 3 2 ; e n & a m p ; 3 2 ; e l l e & a m p ; 4 5 ; m & a m p ; 2 3 4 ; m e _ D & a m p ; 2 3 3 ; r o u l e m e n t & a m p ; 3 2 ; d e & a m p ; 3 2 ; l a & a m p ; 3 2 ; j o u r n & a m p ; 2 3 3 ; e & a m p ; 3 2 ; & a m p ; 5 8 ; & a m p ; 3 2 ; p l u s & a m p ; 3 2 ; d & a m p ; 3 9 ; a c c o m p a g n e m e n t & a m p ; 4 4 ; & a m p ; 3 2 ; d & a m p ; 3 9 ; e x p l i c a t i o n s & a m p ; 4 4 ; & a m p ; 3 2 ; d & a m p ; 3 9 ; a i d e s < / d 1 p 1 : C u b e E l e m e n t N a m e > < d 1 p 1 : D i m e n s i o n N a m e > C a t e g o r i e s < / d 1 p 1 : D i m e n s i o n N a m e > < d 1 p 1 : I d > c 1 7 5 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 P r o p o s e r   p l u s i e u r s   d a t e s   d i f f � r e n t e s ,   r � p � t e r   l ' o p � r a t i o n   p l u s i e u r s   f o i s   d a n s   l ' a n n � e < / d 1 p 1 : C u b e E l e m e n t L a b e l > < d 1 p 1 : C u b e E l e m e n t N a m e > _ S T & a m p ; 3 2 ; A m & a m p ; 2 3 3 ; l i o r a t i o n s & a m p ; 3 2 ; s u r & a m p ; 3 2 ; l a & a m p ; 3 2 ; j o u r n & a m p ; 2 3 3 ; e & a m p ; 3 2 ; e n & a m p ; 3 2 ; e l l e & a m p ; 4 5 ; m & a m p ; 2 3 4 ; m e _ P r o p o s e r & a m p ; 3 2 ; p l u s i e u r s & a m p ; 3 2 ; d a t e s & a m p ; 3 2 ; d i f f & a m p ; 2 3 3 ; r e n t e s & a m p ; 4 4 ; & a m p ; 3 2 ; r & a m p ; 2 3 3 ; p & a m p ; 2 3 3 ; t e r & a m p ; 3 2 ; l & a m p ; 3 9 ; o p & a m p ; 2 3 3 ; r a t i o n & a m p ; 3 2 ; p l u s i e u r s & a m p ; 3 2 ; f o i s & a m p ; 3 2 ; d a n s & a m p ; 3 2 ; l & a m p ; 3 9 ; a n n & a m p ; 2 3 3 ; e < / d 1 p 1 : C u b e E l e m e n t N a m e > < d 1 p 1 : D i m e n s i o n N a m e > C a t e g o r i e s < / d 1 p 1 : D i m e n s i o n N a m e > < d 1 p 1 : I d > c 1 7 6 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 A m � l i o r a t i o n s   s u r   l ' o r i e n t a t i o n   d e s   c a n d i d a t s < / d 1 p 1 : C u b e E l e m e n t L a b e l > < d 1 p 1 : C u b e E l e m e n t N a m e > S T & a m p ; 3 2 ; A m & a m p ; 2 3 3 ; l i o r a t i o n s & a m p ; 3 2 ; s u r & a m p ; 3 2 ; l & a m p ; 3 9 ; o r i e n t a t i o n & a m p ; 3 2 ; d e s & a m p ; 3 2 ; c a n d i d a t s < / d 1 p 1 : C u b e E l e m e n t N a m e > < d 1 p 1 : D i m e n s i o n N a m e > C a t e g o r i e s < / d 1 p 1 : D i m e n s i o n N a m e > < d 1 p 1 : I d > c 1 7 7 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 M i e u x   o r i e n t e r   l e s   c a n d i d a t s   h a n d i c a p � s   v e r s   d e s   p o s t e s   q u ' i l s   s o u h a i t e n t   d � c o u v r i r   e t   p o u r   l e s q u e l s   i l s   s o n t   q u a l i f i � s   o u   p o u r r a i e n t   l ' � t r e < / d 1 p 1 : C u b e E l e m e n t L a b e l > < d 1 p 1 : C u b e E l e m e n t N a m e > _ S T & a m p ; 3 2 ; A m & a m p ; 2 3 3 ; l i o r a t i o n s & a m p ; 3 2 ; s u r & a m p ; 3 2 ; l & a m p ; 3 9 ; o r i e n t a t i o n & a m p ; 3 2 ; d e s & a m p ; 3 2 ; c a n d i d a t s _ M i e u x & a m p ; 3 2 ; o r i e n t e r & a m p ; 3 2 ; l e s & a m p ; 3 2 ; c a n d i d a t s & a m p ; 3 2 ; h a n d i c a p & a m p ; 2 3 3 ; s & a m p ; 3 2 ; v e r s & a m p ; 3 2 ; d e s & a m p ; 3 2 ; p o s t e s & a m p ; 3 2 ; q u & a m p ; 3 9 ; i l s & a m p ; 3 2 ; s o u h a i t e n t & a m p ; 3 2 ; d & a m p ; 2 3 3 ; c o u v r i r & a m p ; 3 2 ; e t & a m p ; 3 2 ; p o u r & a m p ; 3 2 ; l e s q u e l s & a m p ; 3 2 ; i l s & a m p ; 3 2 ; s o n t & a m p ; 3 2 ; q u a l i f i & a m p ; 2 3 3 ; s & a m p ; 3 2 ; o u & a m p ; 3 2 ; p o u r r a i e n t & a m p ; 3 2 ; l & a m p ; 3 9 ; & a m p ; 2 3 4 ; t r e < / d 1 p 1 : C u b e E l e m e n t N a m e > < d 1 p 1 : D i m e n s i o n N a m e > C a t e g o r i e s < / d 1 p 1 : D i m e n s i o n N a m e > < d 1 p 1 : I d > c 1 7 8 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 O r g a n i s e r   u n   t e m p s   d ' � c h a n g e   p r � a l a b l e   e n t r e   l e   c a n d i d a t   e t   l ' e n t r e p r i s e   ( t � l � p h o n e ,   e n t r e t i e n ,   r e n c o n t r e ,   e t c . ) ,   l e s   m e t t r e   d i r e c t e m e n t   e n   c o n t a c t < / d 1 p 1 : C u b e E l e m e n t L a b e l > < d 1 p 1 : C u b e E l e m e n t N a m e > _ S T & a m p ; 3 2 ; A m & a m p ; 2 3 3 ; l i o r a t i o n s & a m p ; 3 2 ; s u r & a m p ; 3 2 ; l & a m p ; 3 9 ; o r i e n t a t i o n & a m p ; 3 2 ; d e s & a m p ; 3 2 ; c a n d i d a t s _ O r g a n i s e r & a m p ; 3 2 ; u n & a m p ; 3 2 ; t e m p s & a m p ; 3 2 ; d & a m p ; 3 9 ; & a m p ; 2 3 3 ; c h a n g e & a m p ; 3 2 ; p r & a m p ; 2 3 3 ; a l a b l e & a m p ; 3 2 ; e n t r e & a m p ; 3 2 ; l e & a m p ; 3 2 ; c a n d i d a t & a m p ; 3 2 ; e t & a m p ; 3 2 ; l & a m p ; 3 9 ; e n t r e p r i s e & a m p ; 3 2 ; & a m p ; 4 0 ; t & a m p ; 2 3 3 ; l & a m p ; 2 3 3 ; p h o n e & a m p ; 4 4 ; & a m p ; 3 2 ; e n t r e t i e n & a m p ; 4 4 ; & a m p ; 3 2 ; r e n c o n t r e & a m p ; 4 4 ; & a m p ; 3 2 ; e t c & a m p ; 4 6 ; & a m p ; 4 1 ; & a m p ; 4 4 ; & a m p ; 3 2 ; l e s & a m p ; 3 2 ; m e t t r e & a m p ; 3 2 ; d i r e c t e m e n t & a m p ; 3 2 ; e n & a m p ; 3 2 ; c o n t a c t < / d 1 p 1 : C u b e E l e m e n t N a m e > < d 1 p 1 : D i m e n s i o n N a m e > C a t e g o r i e s < / d 1 p 1 : D i m e n s i o n N a m e > < d 1 p 1 : I d > c 1 7 9 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 M i e u x   c i b l e r   l e s   p a r t i c i p a n t s ,   l e u r s   b e s o i n s   s p � c i f i q u e s ,   e t c . < / d 1 p 1 : C u b e E l e m e n t L a b e l > < d 1 p 1 : C u b e E l e m e n t N a m e > _ S T & a m p ; 3 2 ; A m & a m p ; 2 3 3 ; l i o r a t i o n s & a m p ; 3 2 ; s u r & a m p ; 3 2 ; l & a m p ; 3 9 ; o r i e n t a t i o n & a m p ; 3 2 ; d e s & a m p ; 3 2 ; c a n d i d a t s _ M i e u x & a m p ; 3 2 ; c i b l e r & a m p ; 3 2 ; l e s & a m p ; 3 2 ; p a r t i c i p a n t s & a m p ; 4 4 ; & a m p ; 3 2 ; l e u r s & a m p ; 3 2 ; b e s o i n s & a m p ; 3 2 ; s p & a m p ; 2 3 3 ; c i f i q u e s & a m p ; 4 4 ; & a m p ; 3 2 ; e t c & a m p ; 4 6 ; < / d 1 p 1 : C u b e E l e m e n t N a m e > < d 1 p 1 : D i m e n s i o n N a m e > C a t e g o r i e s < / d 1 p 1 : D i m e n s i o n N a m e > < d 1 p 1 : I d > c 1 8 0 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 H a r m o n i s e r   l e s   d � m a r c h e s   a d m i n i s t r a t i v e s   ( c o n v e n t i o n s ,   e t c . ) < / d 1 p 1 : C u b e E l e m e n t L a b e l > < d 1 p 1 : C u b e E l e m e n t N a m e > _ S T & a m p ; 3 2 ; A m & a m p ; 2 3 3 ; l i o r a t i o n s & a m p ; 3 2 ; s u r & a m p ; 3 2 ; l & a m p ; 3 9 ; o r i e n t a t i o n & a m p ; 3 2 ; d e s & a m p ; 3 2 ; c a n d i d a t s _ H a r m o n i s e r & a m p ; 3 2 ; l e s & a m p ; 3 2 ; d & a m p ; 2 3 3 ; m a r c h e s & a m p ; 3 2 ; a d m i n i s t r a t i v e s & a m p ; 3 2 ; & a m p ; 4 0 ; c o n v e n t i o n s & a m p ; 4 4 ; & a m p ; 3 2 ; e t c & a m p ; 4 6 ; & a m p ; 4 1 ; < / d 1 p 1 : C u b e E l e m e n t N a m e > < d 1 p 1 : D i m e n s i o n N a m e > C a t e g o r i e s < / d 1 p 1 : D i m e n s i o n N a m e > < d 1 p 1 : I d > c 1 8 1 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 S T   A m � l i o r a t i o n s   s u i t e   �   l a   j o u r n � e < / d 1 p 1 : C u b e E l e m e n t L a b e l > < d 1 p 1 : C u b e E l e m e n t N a m e > S T & a m p ; 3 2 ; A m & a m p ; 2 3 3 ; l i o r a t i o n s & a m p ; 3 2 ; s u i t e & a m p ; 3 2 ; & a m p ; 2 2 4 ; & a m p ; 3 2 ; l a & a m p ; 3 2 ; j o u r n & a m p ; 2 3 3 ; e < / d 1 p 1 : C u b e E l e m e n t N a m e > < d 1 p 1 : D i m e n s i o n N a m e > C a t e g o r i e s < / d 1 p 1 : D i m e n s i o n N a m e > < d 1 p 1 : I d > c 1 8 2 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 P l u s   d ' e m b a u c h e s ,   o u   b i e n   p r � v e n i r   l e s   c a n d i d a t s   �   l ' a v a n c e   q u ' a u c u n e   e m b a u c h e   n e   s e r a   p o s s i b l e   s i   c ' e s t   l e   c a s 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P l u s & a m p ; 3 2 ; d & a m p ; 3 9 ; e m b a u c h e s & a m p ; 4 4 ; & a m p ; 3 2 ; o u & a m p ; 3 2 ; b i e n & a m p ; 3 2 ; p r & a m p ; 2 3 3 ; v e n i r & a m p ; 3 2 ; l e s & a m p ; 3 2 ; c a n d i d a t s & a m p ; 3 2 ; & a m p ; 2 2 4 ; & a m p ; 3 2 ; l & a m p ; 3 9 ; a v a n c e & a m p ; 3 2 ; q u & a m p ; 3 9 ; a u c u n e & a m p ; 3 2 ; e m b a u c h e & a m p ; 3 2 ; n e & a m p ; 3 2 ; s e r a & a m p ; 3 2 ; p o s s i b l e & a m p ; 3 2 ; s i & a m p ; 3 2 ; c & a m p ; 3 9 ; e s t & a m p ; 3 2 ; l e & a m p ; 3 2 ; c a s < / d 1 p 1 : C u b e E l e m e n t N a m e > < d 1 p 1 : D i m e n s i o n N a m e > C a t e g o r i e s < / d 1 p 1 : D i m e n s i o n N a m e > < d 1 p 1 : I d > c 1 8 3 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 F a i r e   u n   r e t o u r   o f f i c i e l   �   l a   s u i t e   d e   l ' � v e n e m e n t ,   u n   d � b r i e f   g � n � r a l   d e s   C a p   E m p l o i ,   u n   d � b r i e f   e n   f i n   d e   j o u r n � e   e n t r e   l ' a c c u e i l l a n t   e t   l e   p a r t i c i p a n t   & 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F a i r e & a m p ; 3 2 ; u n & a m p ; 3 2 ; r e t o u r & a m p ; 3 2 ; o f f i c i e l & a m p ; 3 2 ; & a m p ; 2 2 4 ; & a m p ; 3 2 ; l a & a m p ; 3 2 ; s u i t e & a m p ; 3 2 ; d e & a m p ; 3 2 ; l & a m p ; 3 9 ; & a m p ; 2 3 3 ; v e n e m e n t & a m p ; 4 4 ; & a m p ; 3 2 ; u n & a m p ; 3 2 ; d & a m p ; 2 3 3 ; b r i e f & a m p ; 3 2 ; g & a m p ; 2 3 3 ; n & a m p ; 2 3 3 ; r a l & a m p ; 3 2 ; d e s & a m p ; 3 2 ; C a p & a m p ; 3 2 ; E m p l o i & a m p ; 4 4 ; & a m p ; 3 2 ; u n & a m p ; 3 2 ; d & a m p ; 2 3 3 ; b r i e f & a m p ; 3 2 ; e n & a m p ; 3 2 ; f i n & a m p ; 3 2 ; d e & a m p ; 3 2 ; j o u r n & a m p ; 2 3 3 ; e & a m p ; 3 2 ; e n t r e & a m p ; 3 2 ; l & a m p ; 3 9 ; a c c u e i l l a n t & a m p ; 3 2 ; e t & a m p ; 3 2 ; l e & a m p ; 3 2 ; p a r t i c i p a n t & a m p ; 3 2 ; & a m p ; 8 2 3 0 ; < / d 1 p 1 : C u b e E l e m e n t N a m e > < d 1 p 1 : D i m e n s i o n N a m e > C a t e g o r i e s < / d 1 p 1 : D i m e n s i o n N a m e > < d 1 p 1 : I d > c 1 8 4 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 R i e n 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 _ S T & a m p ; 3 2 ; A m & a m p ; 2 3 3 ; l i o r a t i o n s & a m p ; 3 2 ; s u i t e & a m p ; 3 2 ; & a m p ; 2 2 4 ; & a m p ; 3 2 ; l a & a m p ; 3 2 ; j o u r n & a m p ; 2 3 3 ; e _ R i e n < / d 1 p 1 : C u b e E l e m e n t N a m e > < d 1 p 1 : D i m e n s i o n N a m e > C a t e g o r i e s < / d 1 p 1 : D i m e n s i o n N a m e > < d 1 p 1 : I d > c 1 8 5 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 A u t r e 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 _ S T & a m p ; 3 2 ; A m & a m p ; 2 3 3 ; l i o r a t i o n s & a m p ; 3 2 ; s u i t e & a m p ; 3 2 ; & a m p ; 2 2 4 ; & a m p ; 3 2 ; l a & a m p ; 3 2 ; j o u r n & a m p ; 2 3 3 ; e _ A u t r e < / d 1 p 1 : C u b e E l e m e n t N a m e > < d 1 p 1 : D i m e n s i o n N a m e > C a t e g o r i e s < / d 1 p 1 : D i m e n s i o n N a m e > < d 1 p 1 : I d > c 1 8 6 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 N S P 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 _ S T & a m p ; 3 2 ; A m & a m p ; 2 3 3 ; l i o r a t i o n s & a m p ; 3 2 ; s u i t e & a m p ; 3 2 ; & a m p ; 2 2 4 ; & a m p ; 3 2 ; l a & a m p ; 3 2 ; j o u r n & a m p ; 2 3 3 ; e _ N S P < / d 1 p 1 : C u b e E l e m e n t N a m e > < d 1 p 1 : D i m e n s i o n N a m e > C a t e g o r i e s < / d 1 p 1 : D i m e n s i o n N a m e > < d 1 p 1 : I d > c 1 8 7 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 N S P / N R 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 _ S T & a m p ; 3 2 ; A m & a m p ; 2 3 3 ; l i o r a t i o n s & a m p ; 3 2 ; s u i t e & a m p ; 3 2 ; & a m p ; 2 2 4 ; & a m p ; 3 2 ; l a & a m p ; 3 2 ; j o u r n & a m p ; 2 3 3 ; e _ N S P & a m p ; 4 7 ; N R < / d 1 p 1 : C u b e E l e m e n t N a m e > < d 1 p 1 : D i m e n s i o n N a m e > C a t e g o r i e s < / d 1 p 1 : D i m e n s i o n N a m e > < d 1 p 1 : I d > c 1 8 8 < / d 1 p 1 : I d > < d 1 p 1 : R e p l a c e L a b e l > f a l s e < / d 1 p 1 : R e p l a c e L a b e l > < d 1 p 1 : V e r s i o n s > < d 2 : i n t > 3 < / d 2 : i n t > < / d 1 p 1 : V e r s i o n s > < / d 1 p 1 : C u b e E l e m e n t I d > < d 1 p 1 : C u b e E l e m e n t I d > < d 1 p 1 : C u b e E l e m e n t L a b e l > N o m b r e   m o y e n < / d 1 p 1 : C u b e E l e m e n t L a b e l > < d 1 p 1 : C u b e E l e m e n t N a m e > _ S T & a m p ; 3 2 ; A m & a m p ; 2 3 3 ; l i o r a t i o n s & a m p ; 3 2 ; s u i t e & a m p ; 3 2 ; & a m p ; 2 2 4 ; & a m p ; 3 2 ; l a & a m p ; 3 2 ; j o u r n & a m p ; 2 3 3 ; e _ N o m b r e & a m p ; 3 2 ; m o y e n < / d 1 p 1 : C u b e E l e m e n t N a m e > < d 1 p 1 : D i m e n s i o n N a m e > C a t e g o r i e s < / d 1 p 1 : D i m e n s i o n N a m e > < d 1 p 1 : I d > c 1 8 9 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 M o i n s   d e   2 5   a n s < / d 1 p 1 : C u b e E l e m e n t L a b e l > < d 1 p 1 : C u b e E l e m e n t N a m e > A g e _ M o i n s & a m p ; 3 2 ; d e & a m p ; 3 2 ; 2 5 & a m p ; 3 2 ; a n s < / d 1 p 1 : C u b e E l e m e n t N a m e > < d 1 p 1 : D i m e n s i o n N a m e > B r e a k s < / d 1 p 1 : D i m e n s i o n N a m e > < d 1 p 1 : I d > b 8 7 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 M o i n s   d e   2 5   a n s   -   M o i n s   d e   1 8   a n s < / d 1 p 1 : C u b e E l e m e n t L a b e l > < d 1 p 1 : C u b e E l e m e n t N a m e > A g e _ M o i n s & a m p ; 3 2 ; d e & a m p ; 3 2 ; 2 5 & a m p ; 3 2 ; a n s _ M o i n s & a m p ; 3 2 ; d e & a m p ; 3 2 ; 1 8 & a m p ; 3 2 ; a n s < / d 1 p 1 : C u b e E l e m e n t N a m e > < d 1 p 1 : D i m e n s i o n N a m e > B r e a k s < / d 1 p 1 : D i m e n s i o n N a m e > < d 1 p 1 : I d > b 8 8 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 M o i n s   d e   2 5   a n s   -   1 8 - 2 4   a n s < / d 1 p 1 : C u b e E l e m e n t L a b e l > < d 1 p 1 : C u b e E l e m e n t N a m e > A g e _ M o i n s & a m p ; 3 2 ; d e & a m p ; 3 2 ; 2 5 & a m p ; 3 2 ; a n s _ 1 8 & a m p ; 4 5 ; 2 4 & a m p ; 3 2 ; a n s < / d 1 p 1 : C u b e E l e m e n t N a m e > < d 1 p 1 : D i m e n s i o n N a m e > B r e a k s < / d 1 p 1 : D i m e n s i o n N a m e > < d 1 p 1 : I d > b 8 9 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 M o i n s   d e   2 5   a n s   -   2 5 - 3 4   a n s < / d 1 p 1 : C u b e E l e m e n t L a b e l > < d 1 p 1 : C u b e E l e m e n t N a m e > A g e _ M o i n s & a m p ; 3 2 ; d e & a m p ; 3 2 ; 2 5 & a m p ; 3 2 ; a n s _ 2 5 & a m p ; 4 5 ; 3 4 & a m p ; 3 2 ; a n s < / d 1 p 1 : C u b e E l e m e n t N a m e > < d 1 p 1 : D i m e n s i o n N a m e > B r e a k s < / d 1 p 1 : D i m e n s i o n N a m e > < d 1 p 1 : I d > b 9 0 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 M o i n s   d e   2 5   a n s   -   3 5 - 4 9   a n s < / d 1 p 1 : C u b e E l e m e n t L a b e l > < d 1 p 1 : C u b e E l e m e n t N a m e > A g e _ M o i n s & a m p ; 3 2 ; d e & a m p ; 3 2 ; 2 5 & a m p ; 3 2 ; a n s _ 3 5 & a m p ; 4 5 ; 4 9 & a m p ; 3 2 ; a n s < / d 1 p 1 : C u b e E l e m e n t N a m e > < d 1 p 1 : D i m e n s i o n N a m e > B r e a k s < / d 1 p 1 : D i m e n s i o n N a m e > < d 1 p 1 : I d > b 9 1 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 5 0   a n s   e t   p l u s < / d 1 p 1 : C u b e E l e m e n t L a b e l > < d 1 p 1 : C u b e E l e m e n t N a m e > A g e _ 5 0 & a m p ; 3 2 ; a n s & a m p ; 3 2 ; e t & a m p ; 3 2 ; p l u s < / d 1 p 1 : C u b e E l e m e n t N a m e > < d 1 p 1 : D i m e n s i o n N a m e > B r e a k s < / d 1 p 1 : D i m e n s i o n N a m e > < d 1 p 1 : I d > b 9 2 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 5 0   a n s   e t   p l u s   -   5 0 - 6 4   a n s < / d 1 p 1 : C u b e E l e m e n t L a b e l > < d 1 p 1 : C u b e E l e m e n t N a m e > A g e _ 5 0 & a m p ; 3 2 ; a n s & a m p ; 3 2 ; e t & a m p ; 3 2 ; p l u s _ 5 0 & a m p ; 4 5 ; 6 4 & a m p ; 3 2 ; a n s < / d 1 p 1 : C u b e E l e m e n t N a m e > < d 1 p 1 : D i m e n s i o n N a m e > B r e a k s < / d 1 p 1 : D i m e n s i o n N a m e > < d 1 p 1 : I d > b 9 3 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 A g e   -   5 0   a n s   e t   p l u s   -   6 5   a n s   e t   p l u s < / d 1 p 1 : C u b e E l e m e n t L a b e l > < d 1 p 1 : C u b e E l e m e n t N a m e > A g e _ 5 0 & a m p ; 3 2 ; a n s & a m p ; 3 2 ; e t & a m p ; 3 2 ; p l u s _ 6 5 & a m p ; 3 2 ; a n s & a m p ; 3 2 ; e t & a m p ; 3 2 ; p l u s < / d 1 p 1 : C u b e E l e m e n t N a m e > < d 1 p 1 : D i m e n s i o n N a m e > B r e a k s < / d 1 p 1 : D i m e n s i o n N a m e > < d 1 p 1 : I d > b 9 4 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 O p p o r t u n i t �   d ' e m p l o i   s u i t e   a u   D u o D a y   2 0 1 9   -   &   D o n t   S T   O u i   e n   C D D   o u   C D I   -   &   &   D o n t   O u i ,   e n   C D I < / d 1 p 1 : C u b e E l e m e n t L a b e l > < d 1 p 1 : C u b e E l e m e n t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_ & a m p ; 8 2 3 0 ; & a m p ; 3 2 ; & a m p ; 8 2 3 0 ; & a m p ; 3 2 ; D o n t & a m p ; 3 2 ; O u i & a m p ; 4 4 ; & a m p ; 3 2 ; e n & a m p ; 3 2 ; C D I < / d 1 p 1 : C u b e E l e m e n t N a m e > < d 1 p 1 : D i m e n s i o n N a m e > B r e a k s < / d 1 p 1 : D i m e n s i o n N a m e > < d 1 p 1 : I d > b 9 5 < / d 1 p 1 : I d > < d 1 p 1 : R e p l a c e L a b e l > f a l s e < / d 1 p 1 : R e p l a c e L a b e l > < d 1 p 1 : V e r s i o n s > < d 2 : i n t > 3 < / d 2 : i n t > < d 2 : i n t > 4 < / d 2 : i n t > < / d 1 p 1 : V e r s i o n s > < / d 1 p 1 : C u b e E l e m e n t I d > < d 1 p 1 : C u b e E l e m e n t I d > < d 1 p 1 : C u b e E l e m e n t L a b e l > B J 2 0 1 9 5 - S I G - T C   b r u t ( 4 ) . x l s x < / d 1 p 1 : C u b e E l e m e n t L a b e l > < d 1 p 1 : C u b e E l e m e n t N a m e > B J 2 0 1 9 5 & a m p ; 4 5 ; S I G & a m p ; 4 5 ; T C & a m p ; 3 2 ; b r u t & a m p ; 4 0 ; 4 & a m p ; 4 1 ; & a m p ; 4 6 ; x l s x < / d 1 p 1 : C u b e E l e m e n t N a m e > < d 1 p 1 : D i m e n s i o n N a m e > U n i v e r s e s < / d 1 p 1 : D i m e n s i o n N a m e > < d 1 p 1 : I d > u 4 < / d 1 p 1 : I d > < d 1 p 1 : R e p l a c e L a b e l > f a l s e < / d 1 p 1 : R e p l a c e L a b e l > < d 1 p 1 : V e r s i o n s > < d 2 : i n t > 4 < / d 2 : i n t > < / d 1 p 1 : V e r s i o n s > < / d 1 p 1 : C u b e E l e m e n t I d > < / d 1 p 1 : _ w i p i C u b e E l e m e n t I d s > < / C u b e M e d i a t o r > < F i l e s > < S o u r c e F i l e > < O r i g i n a l F i l e > < F i l e P a t h > \ \ S e r v e u r \ p r o j e t s \ S \ S I G \ B J 2 0 1 9 5   -   C o n s u l t a t i o n   D u o D a y \ 4 -   T r a i t e m e n t \ B J 2 0 1 9 5 - S I G - T C   b r u t ( 4 ) . x l s x < / F i l e P a t h > < _ l a s t W r i t e T i m e > 6 3 7 1 0 5 5 7 3 0 4 1 6 9 4 4 5 1 < / _ l a s t W r i t e T i m e > < / O r i g i n a l F i l e > < R o u n d > f a l s e < / R o u n d > < _ w o r k i n g F i l e   i : n i l = " t r u e " / > < / S o u r c e F i l e > < / F i l e s > < O u t p u t s > < _ d i c t i o n a r y > < d 2 : K e y V a l u e O f s t r i n g O u t p u t _ P n y Q U D e G > < d 2 : K e y > e a a 4 b 0 3 b - d 2 c 5 - 4 6 7 a - a 7 3 e - 7 e 5 6 e e f d 8 b 9 d < / d 2 : K e y > < d 2 : V a l u e   z : I d = " i 3 " > < C u b e M e d i a t o r   z : R e f = " i 2 " / > < L a b e l > T a b l e a u   /   G r a p h e   :   q 6 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 c 4 0 < / d 2 : s t r i n g > < d 2 : s t r i n g > c 4 1 < / d 2 : s t r i n g > < d 2 : s t r i n g > c 4 2 < / d 2 : s t r i n g > < d 2 : s t r i n g > c 4 3 < / d 2 : s t r i n g > < d 2 : s t r i n g > c 4 4 < / d 2 : s t r i n g > < d 2 : s t r i n g > c 6 1 < / d 2 : s t r i n g > < d 2 : s t r i n g > b 1 < / d 2 : s t r i n g > < d 2 : s t r i n g > x 2 < / d 2 : s t r i n g > < d 2 : s t r i n g > q 6 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 e a a 4 b 0 3 b - d 2 c 5 - 4 6 7 a - a 7 3 e - 7 e 5 6 e e f d 8 b 9 d < / U U I D > < V e r s i o n > 1 < / V e r s i o n > < / d 2 : V a l u e > < / d 2 : K e y V a l u e O f s t r i n g O u t p u t _ P n y Q U D e G > < d 2 : K e y V a l u e O f s t r i n g O u t p u t _ P n y Q U D e G > < d 2 : K e y > 6 a a 6 9 f 2 8 - f 2 b c - 4 3 9 5 - b f 8 d - c 5 d 9 d 6 c 3 d 2 7 9 < / d 2 : K e y > < d 2 : V a l u e   z : I d = " i 4 " > < C u b e M e d i a t o r   z : R e f = " i 2 " / > < L a b e l > T a b l e a u   /   G r a p h e   :   q 7 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 c 4 0 < / d 2 : s t r i n g > < d 2 : s t r i n g > c 4 1 < / d 2 : s t r i n g > < d 2 : s t r i n g > c 4 2 < / d 2 : s t r i n g > < d 2 : s t r i n g > c 4 3 < / d 2 : s t r i n g > < d 2 : s t r i n g > c 4 4 < / d 2 : s t r i n g > < d 2 : s t r i n g > c 6 1 < / d 2 : s t r i n g > < d 2 : s t r i n g > b 1 < / d 2 : s t r i n g > < d 2 : s t r i n g > x 2 < / d 2 : s t r i n g > < d 2 : s t r i n g > q 7 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 6 a a 6 9 f 2 8 - f 2 b c - 4 3 9 5 - b f 8 d - c 5 d 9 d 6 c 3 d 2 7 9 < / U U I D > < V e r s i o n > 1 < / V e r s i o n > < / d 2 : V a l u e > < / d 2 : K e y V a l u e O f s t r i n g O u t p u t _ P n y Q U D e G > < d 2 : K e y V a l u e O f s t r i n g O u t p u t _ P n y Q U D e G > < d 2 : K e y > 9 2 7 f d d 0 f - 7 1 3 3 - 4 5 e 7 - 9 6 4 5 - c 7 f 9 a 3 1 1 5 c 1 b < / d 2 : K e y > < d 2 : V a l u e   z : I d = " i 5 " > < C u b e M e d i a t o r   z : R e f = " i 2 " / > < L a b e l > T a b l e a u   /   G r a p h e   :   q 8 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 c 6 4 < / d 2 : s t r i n g > < d 2 : s t r i n g > c 6 5 < / d 2 : s t r i n g > < d 2 : s t r i n g > c 6 6 < / d 2 : s t r i n g > < d 2 : s t r i n g > c 6 7 < / d 2 : s t r i n g > < d 2 : s t r i n g > c 6 8 < / d 2 : s t r i n g > < d 2 : s t r i n g > c 6 9 < / d 2 : s t r i n g > < d 2 : s t r i n g > c 7 0 < / d 2 : s t r i n g > < d 2 : s t r i n g > b 1 < / d 2 : s t r i n g > < d 2 : s t r i n g > x 2 < / d 2 : s t r i n g > < d 2 : s t r i n g > q 8 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 9 2 7 f d d 0 f - 7 1 3 3 - 4 5 e 7 - 9 6 4 5 - c 7 f 9 a 3 1 1 5 c 1 b < / U U I D > < V e r s i o n > 1 < / V e r s i o n > < / d 2 : V a l u e > < / d 2 : K e y V a l u e O f s t r i n g O u t p u t _ P n y Q U D e G > < d 2 : K e y V a l u e O f s t r i n g O u t p u t _ P n y Q U D e G > < d 2 : K e y > 9 b d a 2 3 f 9 - 5 3 a 5 - 4 3 3 8 - 9 0 d b - f f 8 b d 2 b 8 a b 9 6 < / d 2 : K e y > < d 2 : V a l u e   z : I d = " i 6 " > < C u b e M e d i a t o r   z : R e f = " i 2 " / > < L a b e l > T a b l e a u   /   G r a p h e   :   q 9 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 c 6 4 < / d 2 : s t r i n g > < d 2 : s t r i n g > c 6 5 < / d 2 : s t r i n g > < d 2 : s t r i n g > c 6 6 < / d 2 : s t r i n g > < d 2 : s t r i n g > c 6 7 < / d 2 : s t r i n g > < d 2 : s t r i n g > c 6 8 < / d 2 : s t r i n g > < d 2 : s t r i n g > c 6 9 < / d 2 : s t r i n g > < d 2 : s t r i n g > c 7 0 < / d 2 : s t r i n g > < d 2 : s t r i n g > b 1 < / d 2 : s t r i n g > < d 2 : s t r i n g > x 2 < / d 2 : s t r i n g > < d 2 : s t r i n g > q 9 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 9 b d a 2 3 f 9 - 5 3 a 5 - 4 3 3 8 - 9 0 d b - f f 8 b d 2 b 8 a b 9 6 < / U U I D > < V e r s i o n > 1 < / V e r s i o n > < / d 2 : V a l u e > < / d 2 : K e y V a l u e O f s t r i n g O u t p u t _ P n y Q U D e G > < d 2 : K e y V a l u e O f s t r i n g O u t p u t _ P n y Q U D e G > < d 2 : K e y > 3 e 5 6 a 6 b 5 - b b b 1 - 4 a 6 6 - 9 3 6 c - 3 3 c 1 4 9 c f d 8 5 f < / d 2 : K e y > < d 2 : V a l u e   z : I d = " i 7 " > < C u b e M e d i a t o r   z : R e f = " i 2 " / > < L a b e l > T a b l e a u   /   G r a p h e   :   q 1 0 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 c 7 2 < / d 2 : s t r i n g > < d 2 : s t r i n g > c 7 4 < / d 2 : s t r i n g > < d 2 : s t r i n g > c 7 5 < / d 2 : s t r i n g > < d 2 : s t r i n g > c 7 7 < / d 2 : s t r i n g > < d 2 : s t r i n g > c 7 9 < / d 2 : s t r i n g > < d 2 : s t r i n g > c 8 0 < / d 2 : s t r i n g > < d 2 : s t r i n g > b 1 < / d 2 : s t r i n g > < d 2 : s t r i n g > x 2 < / d 2 : s t r i n g > < d 2 : s t r i n g > q 1 0 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 3 e 5 6 a 6 b 5 - b b b 1 - 4 a 6 6 - 9 3 6 c - 3 3 c 1 4 9 c f d 8 5 f < / U U I D > < V e r s i o n > 1 < / V e r s i o n > < / d 2 : V a l u e > < / d 2 : K e y V a l u e O f s t r i n g O u t p u t _ P n y Q U D e G > < d 2 : K e y V a l u e O f s t r i n g O u t p u t _ P n y Q U D e G > < d 2 : K e y > 3 1 2 6 1 2 1 6 - 3 9 3 5 - 4 8 a f - b 7 e 6 - 2 6 1 c d b 7 2 0 6 e 4 < / d 2 : K e y > < d 2 : V a l u e   z : I d = " i 8 " > < C u b e M e d i a t o r   z : R e f = " i 2 " / > < L a b e l > T a b l e a u   /   G r a p h e   :   q 1 1 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 c 8 9 < / d 2 : s t r i n g > < d 2 : s t r i n g > c 9 0 < / d 2 : s t r i n g > < d 2 : s t r i n g > c 9 1 < / d 2 : s t r i n g > < d 2 : s t r i n g > c 9 2 < / d 2 : s t r i n g > < d 2 : s t r i n g > c 9 3 < / d 2 : s t r i n g > < d 2 : s t r i n g > c 9 4 < / d 2 : s t r i n g > < d 2 : s t r i n g > c 9 5 < / d 2 : s t r i n g > < d 2 : s t r i n g > c 9 6 < / d 2 : s t r i n g > < d 2 : s t r i n g > c 9 7 < / d 2 : s t r i n g > < d 2 : s t r i n g > c 9 8 < / d 2 : s t r i n g > < d 2 : s t r i n g > c 9 9 < / d 2 : s t r i n g > < d 2 : s t r i n g > c 1 0 0 < / d 2 : s t r i n g > < d 2 : s t r i n g > b 1 < / d 2 : s t r i n g > < d 2 : s t r i n g > x 2 < / d 2 : s t r i n g > < d 2 : s t r i n g > q 1 1 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 3 1 2 6 1 2 1 6 - 3 9 3 5 - 4 8 a f - b 7 e 6 - 2 6 1 c d b 7 2 0 6 e 4 < / U U I D > < V e r s i o n > 1 < / V e r s i o n > < / d 2 : V a l u e > < / d 2 : K e y V a l u e O f s t r i n g O u t p u t _ P n y Q U D e G > < d 2 : K e y V a l u e O f s t r i n g O u t p u t _ P n y Q U D e G > < d 2 : K e y > c 4 c 3 8 c b 1 - 5 b 6 6 - 4 0 5 c - b 4 b c - a 1 d 3 4 0 8 5 a 4 6 9 < / d 2 : K e y > < d 2 : V a l u e   z : I d = " i 9 " > < C u b e M e d i a t o r   z : R e f = " i 2 " / > < L a b e l > T a b l e a u   /   G r a p h e   :   q 1 3 < / L a b e l > < O p t i o n s > < C h a r t O n l y > t r u e < / C h a r t O n l y > < C o l o r S c h e m e > B l e u   e t   r o s e 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 c 1 0 2 < / d 2 : s t r i n g > < d 2 : s t r i n g > c 1 0 3 < / d 2 : s t r i n g > < d 2 : s t r i n g > c 8 < / d 2 : s t r i n g > < d 2 : s t r i n g > b 1 < / d 2 : s t r i n g > < d 2 : s t r i n g > x 2 < / d 2 : s t r i n g > < d 2 : s t r i n g > q 1 2 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 B i n a i r e      A n n e a u < / T e m p l a t e N a m e > < U U I D > c 4 c 3 8 c b 1 - 5 b 6 6 - 4 0 5 c - b 4 b c - a 1 d 3 4 0 8 5 a 4 6 9 < / U U I D > < V e r s i o n > 1 < / V e r s i o n > < / d 2 : V a l u e > < / d 2 : K e y V a l u e O f s t r i n g O u t p u t _ P n y Q U D e G > < d 2 : K e y V a l u e O f s t r i n g O u t p u t _ P n y Q U D e G > < d 2 : K e y > e 9 8 2 5 0 a 3 - 9 0 6 7 - 4 d f 9 - 9 b 5 f - 1 5 f c e 2 c a 9 c 8 2 < / d 2 : K e y > < d 2 : V a l u e   z : I d = " i 1 0 " > < C u b e M e d i a t o r   z : R e f = " i 2 " / > < L a b e l > T a b l e a u   /   G r a p h e   :   q 1 4 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 c 4 0 < / d 2 : s t r i n g > < d 2 : s t r i n g > c 4 1 < / d 2 : s t r i n g > < d 2 : s t r i n g > c 4 2 < / d 2 : s t r i n g > < d 2 : s t r i n g > c 4 3 < / d 2 : s t r i n g > < d 2 : s t r i n g > c 4 4 < / d 2 : s t r i n g > < d 2 : s t r i n g > c 6 1 < / d 2 : s t r i n g > < d 2 : s t r i n g > b 1 < / d 2 : s t r i n g > < d 2 : s t r i n g > x 2 < / d 2 : s t r i n g > < d 2 : s t r i n g > q 1 3 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 e 9 8 2 5 0 a 3 - 9 0 6 7 - 4 d f 9 - 9 b 5 f - 1 5 f c e 2 c a 9 c 8 2 < / U U I D > < V e r s i o n > 1 < / V e r s i o n > < / d 2 : V a l u e > < / d 2 : K e y V a l u e O f s t r i n g O u t p u t _ P n y Q U D e G > < d 2 : K e y V a l u e O f s t r i n g O u t p u t _ P n y Q U D e G > < d 2 : K e y > d 7 5 9 1 4 4 5 - e 7 0 e - 4 1 5 2 - b c d c - 6 7 f 3 4 2 4 3 a 4 9 0 < / d 2 : K e y > < d 2 : V a l u e   z : I d = " i 1 1 " > < C u b e M e d i a t o r   z : R e f = " i 2 " / > < L a b e l > T a b l e a u   /   G r a p h e   :   q 1 5 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 c 1 0 5 < / d 2 : s t r i n g > < d 2 : s t r i n g > c 1 0 6 < / d 2 : s t r i n g > < d 2 : s t r i n g > c 1 0 7 < / d 2 : s t r i n g > < d 2 : s t r i n g > c 1 0 8 < / d 2 : s t r i n g > < d 2 : s t r i n g > c 1 0 9 < / d 2 : s t r i n g > < d 2 : s t r i n g > c 8 < / d 2 : s t r i n g > < d 2 : s t r i n g > b 1 < / d 2 : s t r i n g > < d 2 : s t r i n g > x 2 < / d 2 : s t r i n g > < d 2 : s t r i n g > q 1 4 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 d 7 5 9 1 4 4 5 - e 7 0 e - 4 1 5 2 - b c d c - 6 7 f 3 4 2 4 3 a 4 9 0 < / U U I D > < V e r s i o n > 1 < / V e r s i o n > < / d 2 : V a l u e > < / d 2 : K e y V a l u e O f s t r i n g O u t p u t _ P n y Q U D e G > < d 2 : K e y V a l u e O f s t r i n g O u t p u t _ P n y Q U D e G > < d 2 : K e y > 8 1 7 2 9 7 4 4 - 7 9 f 7 - 4 4 5 8 - b a 2 1 - 7 a 2 0 f 4 1 b 0 a c c < / d 2 : K e y > < d 2 : V a l u e   z : I d = " i 1 2 " > < C u b e M e d i a t o r   z : R e f = " i 2 " / > < L a b e l > T a b l e a u   /   G r a p h e   :   q 1 6 < / L a b e l > < O p t i o n s > < C h a r t O n l y > t r u e < / C h a r t O n l y > < C o l o r S c h e m e > O p i n i o n 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 c 1 1 2 < / d 2 : s t r i n g > < d 2 : s t r i n g > c 1 1 3 < / d 2 : s t r i n g > < d 2 : s t r i n g > c 1 1 4 < / d 2 : s t r i n g > < d 2 : s t r i n g > c 1 1 5 < / d 2 : s t r i n g > < d 2 : s t r i n g > c 1 1 7 < / d 2 : s t r i n g > < d 2 : s t r i n g > b 1 < / d 2 : s t r i n g > < d 2 : s t r i n g > x 2 < / d 2 : s t r i n g > < d 2 : s t r i n g > q 1 5 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 v e r t i c a l e s      4   p o i n t s      L � g e n d e   e x t � r i e u r e < / T e m p l a t e N a m e > < U U I D > 8 1 7 2 9 7 4 4 - 7 9 f 7 - 4 4 5 8 - b a 2 1 - 7 a 2 0 f 4 1 b 0 a c c < / U U I D > < V e r s i o n > 1 < / V e r s i o n > < / d 2 : V a l u e > < / d 2 : K e y V a l u e O f s t r i n g O u t p u t _ P n y Q U D e G > < d 2 : K e y V a l u e O f s t r i n g O u t p u t _ P n y Q U D e G > < d 2 : K e y > c 1 5 3 e 1 a 8 - b 0 b 3 - 4 c 7 0 - b 2 f a - 1 5 5 d 2 6 7 1 c a c 0 < / d 2 : K e y > < d 2 : V a l u e   z : I d = " i 1 3 " > < C u b e M e d i a t o r   z : R e f = " i 2 " / > < L a b e l > T a b l e a u   /   G r a p h e   :   q 1 8 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 c 1 2 3 < / d 2 : s t r i n g > < d 2 : s t r i n g > c 1 2 4 < / d 2 : s t r i n g > < d 2 : s t r i n g > c 1 2 5 < / d 2 : s t r i n g > < d 2 : s t r i n g > c 1 2 6 < / d 2 : s t r i n g > < d 2 : s t r i n g > c 1 2 7 < / d 2 : s t r i n g > < d 2 : s t r i n g > b 1 < / d 2 : s t r i n g > < d 2 : s t r i n g > x 2 < / d 2 : s t r i n g > < d 2 : s t r i n g > q 1 7 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 c 1 5 3 e 1 a 8 - b 0 b 3 - 4 c 7 0 - b 2 f a - 1 5 5 d 2 6 7 1 c a c 0 < / U U I D > < V e r s i o n > 1 < / V e r s i o n > < / d 2 : V a l u e > < / d 2 : K e y V a l u e O f s t r i n g O u t p u t _ P n y Q U D e G > < d 2 : K e y V a l u e O f s t r i n g O u t p u t _ P n y Q U D e G > < d 2 : K e y > 7 6 8 6 9 5 1 4 - 9 6 c d - 4 a 4 5 - a a 8 1 - 4 b 8 9 8 9 5 d 4 a 2 6 < / d 2 : K e y > < d 2 : V a l u e   z : I d = " i 1 4 " > < C u b e M e d i a t o r   z : R e f = " i 2 " / > < L a b e l > T a b l e a u   /   G r a p h e   :   q 1 9 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 1 < / V e r s i o n > < _ e l e m e n t s > < d 2 : s t r i n g > u 1 < / d 2 : s t r i n g > < d 2 : s t r i n g > c 1 2 9 < / d 2 : s t r i n g > < d 2 : s t r i n g > c 1 2 5 < / d 2 : s t r i n g > < d 2 : s t r i n g > c 1 3 0 < / d 2 : s t r i n g > < d 2 : s t r i n g > c 1 2 6 < / d 2 : s t r i n g > < d 2 : s t r i n g > c 1 2 7 < / d 2 : s t r i n g > < d 2 : s t r i n g > b 1 < / d 2 : s t r i n g > < d 2 : s t r i n g > x 2 < / d 2 : s t r i n g > < d 2 : s t r i n g > q 1 8 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 7 6 8 6 9 5 1 4 - 9 6 c d - 4 a 4 5 - a a 8 1 - 4 b 8 9 8 9 5 d 4 a 2 6 < / U U I D > < V e r s i o n > 1 < / V e r s i o n > < / d 2 : V a l u e > < / d 2 : K e y V a l u e O f s t r i n g O u t p u t _ P n y Q U D e G > < d 2 : K e y V a l u e O f s t r i n g O u t p u t _ P n y Q U D e G > < d 2 : K e y > d c c a 1 4 8 1 - e 8 d 3 - 4 5 b 2 - 8 e e b - b 5 9 b d 9 1 7 f 8 4 a < / d 2 : K e y > < d 2 : V a l u e   z : I d = " i 1 5 " > < C u b e M e d i a t o r   z : R e f = " i 2 " / > < L a b e l > T a b l e a u   /   G r a p h e   :   q 1 7 _ 2 < / L a b e l > < O p t i o n s > < C h a r t O n l y > t r u e < / C h a r t O n l y > < C o l o r S c h e m e > O p i n i o n 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 u 2 < / d 2 : s t r i n g > < d 2 : s t r i n g > c 1 1 8 < / d 2 : s t r i n g > < d 2 : s t r i n g > c 1 1 9 < / d 2 : s t r i n g > < d 2 : s t r i n g > c 1 2 0 < / d 2 : s t r i n g > < d 2 : s t r i n g > c 1 2 1 < / d 2 : s t r i n g > < d 2 : s t r i n g > c 1 2 2 < / d 2 : s t r i n g > < d 2 : s t r i n g > b 1 < / d 2 : s t r i n g > < d 2 : s t r i n g > x 2 < / d 2 : s t r i n g > < d 2 : s t r i n g > q 2 0 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 v e r t i c a l e s      4   p o i n t s      L � g e n d e   e x t � r i e u r e < / T e m p l a t e N a m e > < U U I D > d c c a 1 4 8 1 - e 8 d 3 - 4 5 b 2 - 8 e e b - b 5 9 b d 9 1 7 f 8 4 a < / U U I D > < V e r s i o n > 2 < / V e r s i o n > < / d 2 : V a l u e > < / d 2 : K e y V a l u e O f s t r i n g O u t p u t _ P n y Q U D e G > < d 2 : K e y V a l u e O f s t r i n g O u t p u t _ P n y Q U D e G > < d 2 : K e y > 1 d 0 9 c b b d - 4 7 9 1 - 4 6 e 7 - b 2 c e - 9 6 5 0 6 3 6 0 8 c b 7 < / d 2 : K e y > < d 2 : V a l u e   z : I d = " i 1 6 " > < C u b e M e d i a t o r   z : R e f = " i 2 " / > < L a b e l > T a b l e a u   /   G r a p h e   :   q 1 7 _ 3 < / L a b e l > < O p t i o n s > < C h a r t O n l y > t r u e < / C h a r t O n l y > < C o l o r S c h e m e > O p i n i o n 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 u 2 < / d 2 : s t r i n g > < d 2 : s t r i n g > c 1 1 8 < / d 2 : s t r i n g > < d 2 : s t r i n g > c 1 1 9 < / d 2 : s t r i n g > < d 2 : s t r i n g > c 1 2 0 < / d 2 : s t r i n g > < d 2 : s t r i n g > c 1 2 1 < / d 2 : s t r i n g > < d 2 : s t r i n g > c 1 2 2 < / d 2 : s t r i n g > < d 2 : s t r i n g > b 1 < / d 2 : s t r i n g > < d 2 : s t r i n g > x 2 < / d 2 : s t r i n g > < d 2 : s t r i n g > q 2 1 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 v e r t i c a l e s      4   p o i n t s      L � g e n d e   e x t � r i e u r e < / T e m p l a t e N a m e > < U U I D > 1 d 0 9 c b b d - 4 7 9 1 - 4 6 e 7 - b 2 c e - 9 6 5 0 6 3 6 0 8 c b 7 < / U U I D > < V e r s i o n > 2 < / V e r s i o n > < / d 2 : V a l u e > < / d 2 : K e y V a l u e O f s t r i n g O u t p u t _ P n y Q U D e G > < d 2 : K e y V a l u e O f s t r i n g O u t p u t _ P n y Q U D e G > < d 2 : K e y > d 2 4 5 e 8 e 7 - b 6 5 9 - 4 6 1 7 - 8 c c 8 - d b b c 5 8 9 e 4 e 1 f < / d 2 : K e y > < d 2 : V a l u e   z : I d = " i 1 7 " > < C u b e M e d i a t o r   z : R e f = " i 2 " / > < L a b e l > T a b l e a u   /   G r a p h e   :   q 2 1 _ 2 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 u 2 < / d 2 : s t r i n g > < d 2 : s t r i n g > c 1 3 2 < / d 2 : s t r i n g > < d 2 : s t r i n g > c 1 3 3 < / d 2 : s t r i n g > < d 2 : s t r i n g > c 1 3 4 < / d 2 : s t r i n g > < d 2 : s t r i n g > c 1 3 5 < / d 2 : s t r i n g > < d 2 : s t r i n g > c 1 3 6 < / d 2 : s t r i n g > < d 2 : s t r i n g > c 1 3 7 < / d 2 : s t r i n g > < d 2 : s t r i n g > b 1 < / d 2 : s t r i n g > < d 2 : s t r i n g > x 2 < / d 2 : s t r i n g > < d 2 : s t r i n g > q 2 2 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 d 2 4 5 e 8 e 7 - b 6 5 9 - 4 6 1 7 - 8 c c 8 - d b b c 5 8 9 e 4 e 1 f < / U U I D > < V e r s i o n > 2 < / V e r s i o n > < / d 2 : V a l u e > < / d 2 : K e y V a l u e O f s t r i n g O u t p u t _ P n y Q U D e G > < d 2 : K e y V a l u e O f s t r i n g O u t p u t _ P n y Q U D e G > < d 2 : K e y > c 8 e 8 5 5 c d - d 5 e 5 - 4 6 5 2 - a 9 4 7 - 8 6 b a 3 2 c e e a 6 8 < / d 2 : K e y > < d 2 : V a l u e   z : I d = " i 1 8 " > < C u b e M e d i a t o r   z : R e f = " i 2 " / > < L a b e l > T a b l e a u   /   G r a p h e   :   q 2 1 _ 3 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 u 2 < / d 2 : s t r i n g > < d 2 : s t r i n g > c 1 3 2 < / d 2 : s t r i n g > < d 2 : s t r i n g > c 1 3 3 < / d 2 : s t r i n g > < d 2 : s t r i n g > c 1 3 4 < / d 2 : s t r i n g > < d 2 : s t r i n g > c 1 3 5 < / d 2 : s t r i n g > < d 2 : s t r i n g > c 1 3 6 < / d 2 : s t r i n g > < d 2 : s t r i n g > c 1 3 7 < / d 2 : s t r i n g > < d 2 : s t r i n g > b 1 < / d 2 : s t r i n g > < d 2 : s t r i n g > x 2 < / d 2 : s t r i n g > < d 2 : s t r i n g > q 2 3 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 B a r r e s   h o r i z o n t a l e s      E t i q u e t t e s   e x t � r i e u r e s < / T e m p l a t e N a m e > < U U I D > c 8 e 8 5 5 c d - d 5 e 5 - 4 6 5 2 - a 9 4 7 - 8 6 b a 3 2 c e e a 6 8 < / U U I D > < V e r s i o n > 2 < / V e r s i o n > < / d 2 : V a l u e > < / d 2 : K e y V a l u e O f s t r i n g O u t p u t _ P n y Q U D e G > < d 2 : K e y V a l u e O f s t r i n g O u t p u t _ P n y Q U D e G > < d 2 : K e y > 8 b 8 4 e b c 5 - 4 7 5 8 - 4 2 f c - b 7 f f - e f 1 c c d f 6 2 c c e < / d 2 : K e y > < d 2 : V a l u e   z : I d = " i 1 9 " > < C u b e M e d i a t o r   z : R e f = " i 2 " / > < L a b e l > T a b l e a u   /   G r a p h e   :   q 6 < / L a b e l > < O p t i o n s > < C h a r t O n l y > t r u e < / C h a r t O n l y > < C o l o r S c h e m e > B l e u   c l a i r < / C o l o r S c h e m e > < H i d e E m p t y R o w s > t r u e < / H i d e E m p t y R o w s > < S o r t O p t i o n s > < _ t a b l e A r e a S o r t O p t i o n s > < d 2 : K e y V a l u e O f I T a b l e A r e a T a b l e A r e a S o r t O p t i o n s t g A H o 9 q U > < d 2 : K e y > R o w < / d 2 : K e y > < d 2 : V a l u e > < A r e a > R o w 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d 2 : K e y V a l u e O f I T a b l e A r e a T a b l e A r e a S o r t O p t i o n s t g A H o 9 q U > < d 2 : K e y > C o l u m n < / d 2 : K e y > < d 2 : V a l u e > < A r e a > C o l u m n < / A r e a > < O u t p u t C o u n t > 0 < / O u t p u t C o u n t > < O u t p u t M o d e > A l l < / O u t p u t M o d e > < S o r t L e v e l s / > < / d 2 : V a l u e > < / d 2 : K e y V a l u e O f I T a b l e A r e a T a b l e A r e a S o r t O p t i o n s t g A H o 9 q U > < / _ t a b l e A r e a S o r t O p t i o n s > < / S o r t O p t i o n s > < / O p t i o n s > < S e r i a l i z a b l e C u b e S e l e c t i o n > < V e r s i o n > 2 < / V e r s i o n > < _ e l e m e n t s > < d 2 : s t r i n g > u 2 < / d 2 : s t r i n g > < d 2 : s t r i n g > c 4 0 < / d 2 : s t r i n g > < d 2 : s t r i n g > c 4 1 < / d 2 : s t r i n g > < d 2 : s t r i n g > c 4 2 < / d 2 : s t r i n g > < d 2 : s t r i n g > c 4 3 < / d 2 : s t r i n g > < d 2 : s t r i n g > c 4 4 < / d 2 : s t r i n g > < d 2 : s t r i n g > b 1 < / d 2 : s t r i n g > < d 2 : s t r i n g > b 1 0 < / d 2 : s t r i n g > < d 2 : s t r i n g > b 1 2 < / d 2 : s t r i n g > < d 2 : s t r i n g > b 1 3 < / d 2 : s t r i n g > < d 2 : s t r i n g > b 1 4 < / d 2 : s t r i n g > < d 2 : s t r i n g > b 1 5 < / d 2 : s t r i n g > < d 2 : s t r i n g > b 1 7 < / d 2 : s t r i n g > < d 2 : s t r i n g > b 2 2 < / d 2 : s t r i n g > < d 2 : s t r i n g > b 2 9 < / d 2 : s t r i n g > < d 2 : s t r i n g > b 3 2 < / d 2 : s t r i n g > < d 2 : s t r i n g > b 3 7 < / d 2 : s t r i n g > < d 2 : s t r i n g > x 2 < / d 2 : s t r i n g > < d 2 : s t r i n g > q 6 < / d 2 : s t r i n g > < / _ e l e m e n t s > < / S e r i a l i z a b l e C u b e S e l e c t i o n > < T a b l e L a y o u t > < I s A u t o m a t i c > t r u e < / I s A u t o m a t i c > < _ c o r r e s p T a b l e > < d 2 : K e y V a l u e O f W i p i D i m T y p e I T a b l e A r e a A 6 l V I P I T > < d 2 : K e y > U n i v e r s e s < / d 2 : K e y > < d 2 : V a l u e > P a g e < / d 2 : V a l u e > < / d 2 : K e y V a l u e O f W i p i D i m T y p e I T a b l e A r e a A 6 l V I P I T > < d 2 : K e y V a l u e O f W i p i D i m T y p e I T a b l e A r e a A 6 l V I P I T > < d 2 : K e y > Q u e s t i o n s < / d 2 : K e y > < d 2 : V a l u e > T a b l e < / d 2 : V a l u e > < / d 2 : K e y V a l u e O f W i p i D i m T y p e I T a b l e A r e a A 6 l V I P I T > < d 2 : K e y V a l u e O f W i p i D i m T y p e I T a b l e A r e a A 6 l V I P I T > < d 2 : K e y > C a t e g o r i e s < / d 2 : K e y > < d 2 : V a l u e > R o w < / d 2 : V a l u e > < / d 2 : K e y V a l u e O f W i p i D i m T y p e I T a b l e A r e a A 6 l V I P I T > < d 2 : K e y V a l u e O f W i p i D i m T y p e I T a b l e A r e a A 6 l V I P I T > < d 2 : K e y > B r e a k s < / d 2 : K e y > < d 2 : V a l u e > C o l u m n < / d 2 : V a l u e > < / d 2 : K e y V a l u e O f W i p i D i m T y p e I T a b l e A r e a A 6 l V I P I T > < d 2 : K e y V a l u e O f W i p i D i m T y p e I T a b l e A r e a A 6 l V I P I T > < d 2 : K e y > C a l c u l a t i o n s < / d 2 : K e y > < d 2 : V a l u e > C e l l < / d 2 : V a l u e > < / d 2 : K e y V a l u e O f W i p i D i m T y p e I T a b l e A r e a A 6 l V I P I T > < / _ c o r r e s p T a b l e > < / T a b l e L a y o u t > < T e m p l a t e N a m e > O p i n i o n      T a b l e a u   P o w e r P o i n t < / T e m p l a t e N a m e > < U U I D > 8 b 8 4 e b c 5 - 4 7 5 8 - 4 2 f c - b 7 f f - e f 1 c c d f 6 2 c c e < / U U I D > < V e r s i o n > 2 < / V e r s i o n > < / d 2 : V a l u e > < / d 2 : K e y V a l u e O f s t r i n g O u t p u t _ P n y Q U D e G > < / _ d i c t i o n a r y > < / O u t p u t s > < P r e s e n t a t i o n O p t i o n s   i : t y p e = " O w P r e s e n t a t i o n O p t i o n s " > < _ s e r i a l i z e d D i c t i o n a r y   x m l n s = " h t t p : / / s c h e m a s . d a t a c o n t r a c t . o r g / 2 0 0 4 / 0 7 / T o o l s . C o l l e c t i o n " > < d 2 : K e y V a l u e O f s t r i n g a n y T y p e > < d 2 : K e y > L a s t C o l o r S c h e m e s S e l e c t e d < / d 2 : K e y > < d 2 : V a l u e   i : t y p e = " S e r i a l i z a b l e S t r i n g D i c t i o n a r y " > < _ s e r i a l i z e d C o n t e n t > B i n a i r e ? B l e u   e t   r o s e / E c h e l l e s ? O p i n i o n / B a r r e s ? B l e u   c l a i r / < / _ s e r i a l i z e d C o n t e n t > < / d 2 : V a l u e > < / d 2 : K e y V a l u e O f s t r i n g a n y T y p e > < d 2 : K e y V a l u e O f s t r i n g a n y T y p e > < d 2 : K e y > B a s e P i c t o g r a m N a m e < / d 2 : K e y > < d 2 : V a l u e   i : t y p e = " d 1 : s t r i n g " > I n d i v i d u s < / d 2 : V a l u e > < / d 2 : K e y V a l u e O f s t r i n g a n y T y p e > < d 2 : K e y V a l u e O f s t r i n g a n y T y p e > < d 2 : K e y > B a s e T e x t < / d 2 : K e y > < d 2 : V a l u e   i : t y p e = " d 1 : s t r i n g " > i n d i v i d u s < / d 2 : V a l u e > < / d 2 : K e y V a l u e O f s t r i n g a n y T y p e > < / _ s e r i a l i z e d D i c t i o n a r y > < / P r e s e n t a t i o n O p t i o n s > < _ d o c u m e n t   z : I d = " i 2 0 "   x m l n s : d 1 p 1 = " h t t p : / / s c h e m a s . d a t a c o n t r a c t . o r g / 2 0 0 4 / 0 7 / D a t a M o d e l L i b I m p l "   i : t y p e = " d 1 p 1 : D o c u m e n t " > < d 1 p 1 : N a m e > _ d o c u m e n t < / d 1 p 1 : N a m e > < d 1 p 1 : O b j e c t T y p e > D o c u m e n t < / d 1 p 1 : O b j e c t T y p e > < d 1 p 1 : U U I D > Q n z 6 n 0 k O F P 0 Z < / d 1 p 1 : U U I D > < d 1 p 1 : _ p r o p e r t i e s   z : I d = " i 2 1 "   i : t y p e = " d 1 p 1 : M D M P r o p e r t i e s " > < d 1 p 1 : P a r e n t   z : R e f = " i 2 0 " / > < d 1 p 1 : U U I D > g 6 X 2 s 9 W W r p f p < / d 1 p 1 : U U I D > < d 1 p 1 : _ c o n t e x t C o l l e c t i o n s > < d 2 : K e y V a l u e O f a n y T y p e C o m p o n e n t C o l l e c t i o n O f a n y T y p e g W H h t R N j > < d 2 : K e y   z : I d = " i 2 2 "   i : t y p e = " d 1 p 1 : C o n t e x t " > < d 1 p 1 : N a m e > Q u e s t i o n < / d 1 p 1 : N a m e > < d 1 p 1 : P a r e n t   z : R e f = " i 2 0 " / > < d 1 p 1 : U U I D > h c j g k Z E R Q L 7 m < / d 1 p 1 : U U I D > < d 1 p 1 : C o n t a i n e r   z : I d = " i 2 3 "   i : t y p e = " d 1 p 1 : C o n t e x t s " > < d 1 p 1 : P a r e n t   z : R e f = " i 2 0 " / > < d 1 p 1 : U U I D > d 9 O X q 8 n W G S Y E < / d 1 p 1 : U U I D > < d 1 p 1 : _ e l e m e n t s > < d 2 : a n y T y p e   z : R e f = " i 2 2 " / > < d 2 : a n y T y p e   z : I d = " i 2 4 "   i : t y p e = " d 1 p 1 : C o n t e x t " > < d 1 p 1 : N a m e > A n a l y s i s < / d 1 p 1 : N a m e > < d 1 p 1 : P a r e n t   z : R e f = " i 2 0 " / > < d 1 p 1 : U U I D > c f r Y 3 H R Z S R Y 2 < / d 1 p 1 : U U I D > < d 1 p 1 : C o n t a i n e r   z : R e f = " i 2 3 " / > < d 1 p 1 : A l t e r n a t i v e s   z : I d = " i 2 5 "   i : t y p e = " d 1 p 1 : C o n t e x t A l t e r n a t i v e s " > < d 1 p 1 : P a r e n t   z : R e f = " i 2 4 " / > < d 1 p 1 : U U I D > l s c W u 8 e Y C n o i < / d 1 p 1 : U U I D > < d 1 p 1 : _ e l e m e n t s > < d 2 : a n y T y p e   z : R e f = " i 2 2 " / > < / d 1 p 1 : _ e l e m e n t s > < / d 1 p 1 : A l t e r n a t i v e s > < d 1 p 1 : D e s c r i p t i o n > L i b e l l � s   d e   l ' a n a l y s e < / d 1 p 1 : D e s c r i p t i o n > < d 1 p 1 : U s a g e > a n a l y s i s < / d 1 p 1 : U s a g e > < / d 2 : a n y T y p e > < / d 1 p 1 : _ e l e m e n t s > < d 1 p 1 : B a s e   z : R e f = " i 2 2 " / > < d 1 p 1 : C u r r e n t   z : R e f = " i 2 2 " / > < / d 1 p 1 : C o n t a i n e r > < d 1 p 1 : A l t e r n a t i v e s   z : I d = " i 2 6 "   i : t y p e = " d 1 p 1 : C o n t e x t A l t e r n a t i v e s " > < d 1 p 1 : P a r e n t   z : R e f = " i 2 2 " / > < d 1 p 1 : U U I D > m H i m x J p F C 1 4 E < / d 1 p 1 : U U I D > < d 1 p 1 : _ e l e m e n t s / > < / d 1 p 1 : A l t e r n a t i v e s > < d 1 p 1 : D e s c r i p t i o n > L i b e l l � s   d u   r e c u e i l < / d 1 p 1 : D e s c r i p t i o n > < d 1 p 1 : U s a g e > q u e s t i o n < / d 1 p 1 : U s a g e > < / d 2 : K e y > < d 2 : V a l u e   z : I d = " i 2 7 " > < d 1 p 1 : U U I D > h t X 3 m m 9 I G E T s < / d 1 p 1 : U U I D > < d 1 p 1 : _ e l e m e n t s > < d 2 : a n y T y p e   z : I d = " i 2 8 "   i : t y p e = " d 1 p 1 : M D M P r o p e r t y " > < d 1 p 1 : N a m e > D a t a M o d e l R e a d e r T y p e < / d 1 p 1 : N a m e > < d 1 p 1 : P a r e n t   z : R e f = " i 2 0 " / > < d 1 p 1 : U U I D > T d u Q h G K M N r o N < / d 1 p 1 : U U I D > < d 1 p 1 : C o n t a i n e r   z : R e f = " i 2 1 " / > < d 1 p 1 : V a l u e   x m l n s : d 8 p 1 = " h t t p : / / s c h e m a s . d a t a c o n t r a c t . o r g / 2 0 0 4 / 0 7 / D a t a M o d e l L i b "   i : t y p e = " d 8 p 1 : D a t a M o d e l R e a d e r T y p e C o n s t a n t s " > M B E x c e l 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F i e l d s   z : I d = " i 2 9 "   i : t y p e = " d 1 p 1 : F i e l d s " > < d 1 p 1 : P a r e n t   z : R e f = " i 2 0 " / > < d 1 p 1 : U U I D > T R u S X O 5 m T c w b < / d 1 p 1 : U U I D > < d 1 p 1 : _ c o n t e x t C o l l e c t i o n s > < d 2 : K e y V a l u e O f a n y T y p e C o m p o n e n t C o l l e c t i o n O f a n y T y p e g W H h t R N j > < d 2 : K e y   z : R e f = " i 2 2 " / > < d 2 : V a l u e   z : I d = " i 3 0 " > < d 1 p 1 : U U I D > e V e e S L y u G f P W < / d 1 p 1 : U U I D > < d 1 p 1 : _ e l e m e n t s > < d 2 : a n y T y p e   z : I d = " i 3 1 "   i : t y p e = " d 1 p 1 : F i e l d G r o u p " > < d 1 p 1 : N a m e > C O L U M N S < / d 1 p 1 : N a m e > < d 1 p 1 : O b j e c t T y p e > F i e l d G r o u p < / d 1 p 1 : O b j e c t T y p e > < d 1 p 1 : P a r e n t   z : R e f = " i 2 0 " / > < d 1 p 1 : U U I D > w r w 9 X I T h 2 n o g < / d 1 p 1 : U U I D > < d 1 p 1 : C o n t a i n e r   z : R e f = " i 2 9 " / > < d 1 p 1 : _ l a b e l s > < d 2 : K e y V a l u e O f s t r i n g a n y T y p e > < d 2 : K e y > L a b e l < / d 2 : K e y > < d 2 : V a l u e   z : I d = " i 3 2 "   i : t y p e = " d 1 p 1 : L a b e l " > < d 1 p 1 : P a r e n t   z : R e f = " i 3 1 " / > < d 1 p 1 : U U I D > b g N x 1 w w V M A v F < / d 1 p 1 : U U I D > < d 1 p 1 : _ t e x t s > < d 2 : K e y V a l u e O f L a b e l . T e x t K e y s t r i n g _ S R k x G n 9 d > < d 2 : K e y > < d 1 p 1 : C o n t e x t   z : R e f = " i 2 2 " / > < d 1 p 1 : L a n g u a g e   z : I d = " i 3 3 "   i : t y p e = " d 1 p 1 : L a n g u a g e " > < d 1 p 1 : N a m e > F R A < / d 1 p 1 : N a m e > < d 1 p 1 : P a r e n t   z : R e f = " i 2 0 " / > < d 1 p 1 : U U I D > l r Y I 3 i U c u r 3 E < / d 1 p 1 : U U I D > < d 1 p 1 : C o n t a i n e r   z : I d = " i 3 4 "   i : t y p e = " d 1 p 1 : L a n g u a g e s " > < d 1 p 1 : P a r e n t   z : R e f = " i 2 0 " / > < d 1 p 1 : U U I D > W A j 6 o S B y h f 7 E < / d 1 p 1 : U U I D > < d 1 p 1 : _ c o n t e x t C o l l e c t i o n s > < d 2 : K e y V a l u e O f a n y T y p e C o m p o n e n t C o l l e c t i o n O f a n y T y p e g W H h t R N j > < d 2 : K e y   z : R e f = " i 2 2 " / > < d 2 : V a l u e   z : I d = " i 3 5 " > < d 1 p 1 : U U I D > c V v 9 Q k U O v X o C < / d 1 p 1 : U U I D > < d 1 p 1 : _ e l e m e n t s > < d 2 : a n y T y p e   z : R e f = " i 3 3 " / > < / d 1 p 1 : _ e l e m e n t s > < / d 2 : V a l u e > < / d 2 : K e y V a l u e O f a n y T y p e C o m p o n e n t C o l l e c t i o n O f a n y T y p e g W H h t R N j > < / d 1 p 1 : _ c o n t e x t C o l l e c t i o n s > < d 1 p 1 : B a s e   z : R e f = " i 3 3 " / > < d 1 p 1 : C u r r e n t   z : R e f = " i 3 3 " / > < / d 1 p 1 : C o n t a i n e r > < d 1 p 1 : A l t e r n a t i v e s   z : I d = " i 3 6 "   i : t y p e = " d 1 p 1 : L a n g u a g e A l t e r n a t i v e s " > < d 1 p 1 : P a r e n t   z : R e f = " i 3 3 " / > < d 1 p 1 : U U I D > k S W E W h B 6 2 I 7 1 < / d 1 p 1 : U U I D > < d 1 p 1 : _ e l e m e n t s / > < / d 1 p 1 : A l t e r n a t i v e s > < d 1 p 1 : C o u n t r y > F r a n c e < / d 1 p 1 : C o u n t r y > < d 1 p 1 : I s I n s t a l l e d > t r u e < / d 1 p 1 : I s I n s t a l l e d > < d 1 p 1 : L o n g N a m e > f r a n � a i s < / d 1 p 1 : L o n g N a m e > < / d 1 p 1 : L a n g u a g e > < / d 2 : K e y > < d 2 : V a l u e > C O L O N N E S < / d 2 : V a l u e > < / d 2 : K e y V a l u e O f L a b e l . T e x t K e y s t r i n g _ S R k x G n 9 d > < / d 1 p 1 : _ t e x t s > < / d 2 : V a l u e > < / d 2 : K e y V a l u e O f s t r i n g a n y T y p e > < / d 1 p 1 : _ l a b e l s > < d 1 p 1 : F i e l d s   z : I d = " i 3 7 "   i : t y p e = " d 1 p 1 : F i e l d s " > < d 1 p 1 : P a r e n t   z : R e f = " i 3 1 " / > < d 1 p 1 : U U I D > n H s X M b Q C D Y G M < / d 1 p 1 : U U I D > < d 1 p 1 : _ c o n t e x t C o l l e c t i o n s > < d 2 : K e y V a l u e O f a n y T y p e C o m p o n e n t C o l l e c t i o n O f a n y T y p e g W H h t R N j > < d 2 : K e y   z : R e f = " i 2 2 " / > < d 2 : V a l u e   z : I d = " i 3 8 " > < d 1 p 1 : U U I D > l b i W 6 E s R N 9 S g < / d 1 p 1 : U U I D > < d 1 p 1 : _ e l e m e n t s > < d 2 : a n y T y p e   z : I d = " i 3 9 "   i : t y p e = " d 1 p 1 : V a r i a b l e " > < d 1 p 1 : N a m e > F 1 < / d 1 p 1 : N a m e > < d 1 p 1 : O b j e c t T y p e > V a r i a b l e < / d 1 p 1 : O b j e c t T y p e > < d 1 p 1 : P a r e n t   z : R e f = " i 3 1 " / > < d 1 p 1 : U U I D > D b S H x M J C n 7 d T < / d 1 p 1 : U U I D > < d 1 p 1 : C o n t a i n e r   z : R e f = " i 3 7 " / > < d 1 p 1 : _ l a b e l s > < d 2 : K e y V a l u e O f s t r i n g a n y T y p e > < d 2 : K e y > L a b e l < / d 2 : K e y > < d 2 : V a l u e   z : I d = " i 4 0 "   i : t y p e = " d 1 p 1 : L a b e l " > < d 1 p 1 : P a r e n t   z : R e f = " i 3 9 " / > < d 1 p 1 : U U I D > V Q g F G 2 z S F 1 l y 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 F 1 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1 "   i : t y p e = " d 1 p 1 : E l e m e n t s " > < d 1 p 1 : P a r e n t   z : R e f = " i 3 9 " / > < d 1 p 1 : U U I D > x E x 3 h i 2 m e Y p C < / d 1 p 1 : U U I D > < d 1 p 1 : _ c o n t e x t C o l l e c t i o n s > < d 2 : K e y V a l u e O f a n y T y p e C o m p o n e n t C o l l e c t i o n O f a n y T y p e g W H h t R N j > < d 2 : K e y   z : R e f = " i 2 2 " / > < d 2 : V a l u e   z : I d = " i 4 2 " > < d 1 p 1 : U U I D > z r 1 6 9 J 8 F P 6 y x < / d 1 p 1 : U U I D > < d 1 p 1 : _ e l e m e n t s > < d 2 : a n y T y p e   z : I d = " i 4 3 "   i : t y p e = " d 1 p 1 : E l e m e n t " > < d 1 p 1 : N a m e > T O T A L < / d 1 p 1 : N a m e > < d 1 p 1 : O b j e c t T y p e > E l e m e n t < / d 1 p 1 : O b j e c t T y p e > < d 1 p 1 : P a r e n t   z : R e f = " i 3 9 " / > < d 1 p 1 : U U I D > P s P H I f b 2 4 b V r < / d 1 p 1 : U U I D > < d 1 p 1 : _ p r o p e r t i e s   z : I d = " i 4 4 "   i : t y p e = " d 1 p 1 : M D M P r o p e r t i e s " > < d 1 p 1 : P a r e n t   z : R e f = " i 4 3 " / > < d 1 p 1 : U U I D > H h s 7 s S t 1 p P v d < / d 1 p 1 : U U I D > < d 1 p 1 : _ c o n t e x t C o l l e c t i o n s > < d 2 : K e y V a l u e O f a n y T y p e C o m p o n e n t C o l l e c t i o n O f a n y T y p e g W H h t R N j > < d 2 : K e y   z : R e f = " i 2 2 " / > < d 2 : V a l u e   z : I d = " i 4 5 " > < d 1 p 1 : U U I D > y w y z g R R 3 r 4 l X < / d 1 p 1 : U U I D > < d 1 p 1 : _ e l e m e n t s > < d 2 : a n y T y p e   z : I d = " i 4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3 " / > < d 1 p 1 : U U I D > h H 3 1 K o M h k I t v < / d 1 p 1 : U U I D > < d 1 p 1 : C o n t a i n e r   z : R e f = " i 4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 T C ' ! R 7 C 1 : R 8 C 1 / r S c e G F N q O h y x ? ' q 2   T C ' ! R 7 C 1 : R 8 C 1 / e m x s j M q L 5 W S o ? ' q 3   T C ' ! R 7 C 1 : R 8 C 1 / L 8 L L j B G d b h w 3 ? ' q 4   T C ' ! R 7 C 1 : R 8 C 1 / B C a R 9 H Z S U T N i ? ' q 5   T C ' ! R 7 C 1 : R 8 C 1 / B w T G O 4 5 B o Y k b ? ' q 6   T C ' ! R 7 C 1 : R 8 C 1 / B 5 1 e e I j p U r P L ? ' q 7   T C ' ! R 7 C 1 : R 8 C 1 / B F k c n Q s 0 b Y G R ? ' q 8   T C ' ! R 7 C 1 : R 8 C 1 / k e s t B c 5 f L w Z t ? ' q 9   T C ' ! R 7 C 1 : R 8 C 1 / h L 3 a 9 C 7 i 6 V 8 b ? ' q 1 0 t c   T C ' ! R 7 C 1 : R 8 C 1 / K 9 d 0 y R D 2 F p K E ? ' q 1 1   T C ' ! R 7 C 1 : R 8 C 1 / p b Z r H m D V q S j 3 ? ' q 1 3   T C ' ! R 7 C 1 : R 8 C 1 / j M K s y M 9 T r N 7 D ? ' q 1 4   T C ' ! R 7 C 1 : R 8 C 1 / V n K u o 7 O I c 1 e q ? ' q 1 5   T C ' ! R 7 C 1 : R 8 C 1 / Q M s P i s x X E I a p ? ' q 1 6   T C ' ! R 7 C 1 : R 8 C 1 / i 9 h 4 n v I y 5 0 E F ? ' q 1 7   T C ' ! R 7 C 1 : R 8 C 1 / f C 2 X m s 4 G u J 2 e ? ' q 1 7 _ 2   T C ' ! R 7 C 1 : R 8 C 1 / E d o M k F N k 6 P 7 x ? ' q 1 7 _ 3   T C ' ! R 7 C 1 : R 8 C 1 / E g q j 3 t 5 u 6 o k r ? ' q 1 8   T C ' ! R 7 C 1 : R 8 C 1 / Z N I b u Q 9 O e Z s T ? ' q 1 9   T C ' ! R 7 C 1 : R 8 C 1 / o J w X L z T V 4 u d o ? ' q 2 1   T C ' ! R 7 C 1 : R 8 C 1 / H 4 3 w t q b R x 4 h e ? ' q 2 1 _ 2   T C ' ! R 7 C 1 : R 8 C 1 / z r J C q 4 K i R Q t R ? ' q 2 1 _ 3   T C ' ! R 7 C 1 : R 8 C 1 / e x 1 g v D u 4 t h 7 W ? ' q o 1   T C ' ! R 7 C 1 : R 8 C 1 / W Q d u t O D p 3 G v 6 ? ' q o 2   T C ' ! R 7 C 1 : R 8 C 1 / 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4 7 "   i : t y p e = " d 1 p 1 : L a b e l " > < d 1 p 1 : P a r e n t   z : R e f = " i 4 3 " / > < d 1 p 1 : U U I D > g s J k a t 1 i W M P J 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 T O T A L 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4 8 "   i : t y p e = " d 1 p 1 : E l e m e n t " > < d 1 p 1 : N a m e > A g e < / d 1 p 1 : N a m e > < d 1 p 1 : O b j e c t T y p e > E l e m e n t < / d 1 p 1 : O b j e c t T y p e > < d 1 p 1 : P a r e n t   z : R e f = " i 3 9 " / > < d 1 p 1 : U U I D > e x D t L i o 1 h j m 0 < / d 1 p 1 : U U I D > < d 1 p 1 : _ p r o p e r t i e s   z : I d = " i 4 9 "   i : t y p e = " d 1 p 1 : M D M P r o p e r t i e s " > < d 1 p 1 : P a r e n t   z : R e f = " i 4 8 " / > < d 1 p 1 : U U I D > v D L r 4 u u N 5 U T l < / d 1 p 1 : U U I D > < d 1 p 1 : _ c o n t e x t C o l l e c t i o n s > < d 2 : K e y V a l u e O f a n y T y p e C o m p o n e n t C o l l e c t i o n O f a n y T y p e g W H h t R N j > < d 2 : K e y   z : R e f = " i 2 2 " / > < d 2 : V a l u e   z : I d = " i 5 0 " > < d 1 p 1 : U U I D > V 0 r B C O 1 0 D D w X < / d 1 p 1 : U U I D > < d 1 p 1 : _ e l e m e n t s > < d 2 : a n y T y p e   z : I d = " i 5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8 " / > < d 1 p 1 : U U I D > H 5 b 6 f b Q V N b 7 H < / d 1 p 1 : U U I D > < d 1 p 1 : C o n t a i n e r   z : R e f = " i 4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 T C ' ! R 9 C 1 / r S c e G F N q O h y x ? ' q 2   T C ' ! R 9 C 1 / e m x s j M q L 5 W S o ? ' q 3   T C ' ! R 9 C 1 / L 8 L L j B G d b h w 3 ? ' q 4   T C ' ! R 9 C 1 / B C a R 9 H Z S U T N i ? ' q 5   T C ' ! R 9 C 1 / B w T G O 4 5 B o Y k b ? ' q 6   T C ' ! R 9 C 1 / B 5 1 e e I j p U r P L ? ' q 7   T C ' ! R 9 C 1 / B F k c n Q s 0 b Y G R ? ' q 8   T C ' ! R 9 C 1 / k e s t B c 5 f L w Z t ? ' q 9   T C ' ! R 9 C 1 / h L 3 a 9 C 7 i 6 V 8 b ? ' q 1 0 t c   T C ' ! R 9 C 1 / K 9 d 0 y R D 2 F p K E ? ' q 1 1   T C ' ! R 9 C 1 / p b Z r H m D V q S j 3 ? ' q 1 3   T C ' ! R 9 C 1 / j M K s y M 9 T r N 7 D ? ' q 1 4   T C ' ! R 9 C 1 / V n K u o 7 O I c 1 e q ? ' q 1 5   T C ' ! R 9 C 1 / Q M s P i s x X E I a p ? ' q 1 6   T C ' ! R 9 C 1 / i 9 h 4 n v I y 5 0 E F ? ' q 1 7   T C ' ! R 9 C 1 / f C 2 X m s 4 G u J 2 e ? ' q 1 7 _ 2   T C ' ! R 9 C 1 / E d o M k F N k 6 P 7 x ? ' q 1 7 _ 3   T C ' ! R 9 C 1 / E g q j 3 t 5 u 6 o k r ? ' q 1 8   T C ' ! R 9 C 1 / Z N I b u Q 9 O e Z s T ? ' q 1 9   T C ' ! R 9 C 1 / o J w X L z T V 4 u d o ? ' q 2 1   T C ' ! R 9 C 1 / H 4 3 w t q b R x 4 h e ? ' q 2 1 _ 2   T C ' ! R 9 C 1 / z r J C q 4 K i R Q t R ? ' q 2 1 _ 3   T C ' ! R 9 C 1 / e x 1 g v D u 4 t h 7 W ? ' q o 1   T C ' ! R 9 C 1 / W Q d u t O D p 3 G v 6 ? ' q o 2   T C ' ! R 9 C 1 / 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5 2 "   i : t y p e = " d 1 p 1 : L a b e l " > < d 1 p 1 : P a r e n t   z : R e f = " i 4 8 " / > < d 1 p 1 : U U I D > B v S 4 F 5 2 E F U Q b 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3 "   i : t y p e = " d 1 p 1 : E l e m e n t s " > < d 1 p 1 : P a r e n t   z : R e f = " i 4 8 " / > < d 1 p 1 : U U I D > T L 0 Z k n U T D B 1 f < / d 1 p 1 : U U I D > < d 1 p 1 : _ c o n t e x t C o l l e c t i o n s > < d 2 : K e y V a l u e O f a n y T y p e C o m p o n e n t C o l l e c t i o n O f a n y T y p e g W H h t R N j > < d 2 : K e y   z : R e f = " i 2 2 " / > < d 2 : V a l u e   z : I d = " i 5 4 " > < d 1 p 1 : U U I D > H C k e 7 S G Z O u V 9 < / d 1 p 1 : U U I D > < d 1 p 1 : _ e l e m e n t s > < d 2 : a n y T y p e   z : I d = " i 5 5 "   i : t y p e = " d 1 p 1 : E l e m e n t " > < d 1 p 1 : N a m e > A g e _ M o i n s & a m p ; 3 2 ; d e & a m p ; 3 2 ; 2 5 & a m p ; 3 2 ; a n s < / d 1 p 1 : N a m e > < d 1 p 1 : O b j e c t T y p e > E l e m e n t < / d 1 p 1 : O b j e c t T y p e > < d 1 p 1 : P a r e n t   z : R e f = " i 4 8 " / > < d 1 p 1 : U U I D > k O Q 4 P T w S G F z N < / d 1 p 1 : U U I D > < d 1 p 1 : _ p r o p e r t i e s   z : I d = " i 5 6 "   i : t y p e = " d 1 p 1 : M D M P r o p e r t i e s " > < d 1 p 1 : P a r e n t   z : R e f = " i 5 5 " / > < d 1 p 1 : U U I D > X g m 1 Z f z u z i 6 n < / d 1 p 1 : U U I D > < d 1 p 1 : _ c o n t e x t C o l l e c t i o n s > < d 2 : K e y V a l u e O f a n y T y p e C o m p o n e n t C o l l e c t i o n O f a n y T y p e g W H h t R N j > < d 2 : K e y   z : R e f = " i 2 2 " / > < d 2 : V a l u e   z : I d = " i 5 7 " > < d 1 p 1 : U U I D > C Z I 3 a E Y 2 S z i 9 < / d 1 p 1 : U U I D > < d 1 p 1 : _ e l e m e n t s > < d 2 : a n y T y p e   z : I d = " i 5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5 " / > < d 1 p 1 : U U I D > P x t f E 8 Y 7 2 j j g < / d 1 p 1 : U U I D > < d 1 p 1 : C o n t a i n e r   z : R e f = " i 5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 T C ' ! R 1 0 C 1 / r S c e G F N q O h y x ? ' q 2   T C ' ! R 1 0 C 1 / e m x s j M q L 5 W S o ? ' q 3   T C ' ! R 1 0 C 1 / L 8 L L j B G d b h w 3 ? ' q 4   T C ' ! R 1 0 C 1 / B C a R 9 H Z S U T N i ? ' q 5   T C ' ! R 1 0 C 1 / B w T G O 4 5 B o Y k b ? ' q 6   T C ' ! R 1 0 C 1 / B 5 1 e e I j p U r P L ? ' q 7   T C ' ! R 1 0 C 1 / B F k c n Q s 0 b Y G R ? ' q 8   T C ' ! R 1 0 C 1 / k e s t B c 5 f L w Z t ? ' q 9   T C ' ! R 1 0 C 1 / h L 3 a 9 C 7 i 6 V 8 b ? ' q 1 0 t c   T C ' ! R 1 0 C 1 / K 9 d 0 y R D 2 F p K E ? ' q 1 1   T C ' ! R 1 0 C 1 / p b Z r H m D V q S j 3 ? ' q 1 3   T C ' ! R 1 0 C 1 / j M K s y M 9 T r N 7 D ? ' q 1 4   T C ' ! R 1 0 C 1 / V n K u o 7 O I c 1 e q ? ' q 1 5   T C ' ! R 1 0 C 1 / Q M s P i s x X E I a p ? ' q 1 6   T C ' ! R 1 0 C 1 / i 9 h 4 n v I y 5 0 E F ? ' q 1 7   T C ' ! R 1 0 C 1 / f C 2 X m s 4 G u J 2 e ? ' q 1 7 _ 2   T C ' ! R 1 0 C 1 / E d o M k F N k 6 P 7 x ? ' q 1 7 _ 3   T C ' ! R 1 0 C 1 / E g q j 3 t 5 u 6 o k r ? ' q 1 8   T C ' ! R 1 0 C 1 / Z N I b u Q 9 O e Z s T ? ' q 1 9   T C ' ! R 1 0 C 1 / o J w X L z T V 4 u d o ? ' q 2 1   T C ' ! R 1 0 C 1 / H 4 3 w t q b R x 4 h e ? ' q 2 1 _ 2   T C ' ! R 1 0 C 1 / z r J C q 4 K i R Q t R ? ' q 2 1 _ 3   T C ' ! R 1 0 C 1 / e x 1 g v D u 4 t h 7 W ? ' q o 1   T C ' ! R 1 0 C 1 / W Q d u t O D p 3 G v 6 ? ' q o 2   T C ' ! R 1 0 C 1 / 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" / > < d 1 p 1 : _ l a b e l s > < d 2 : K e y V a l u e O f s t r i n g a n y T y p e > < d 2 : K e y > L a b e l < / d 2 : K e y > < d 2 : V a l u e   z : I d = " i 5 9 "   i : t y p e = " d 1 p 1 : L a b e l " > < d 1 p 1 : P a r e n t   z : R e f = " i 5 5 " / > < d 1 p 1 : U U I D > i 7 z w j 7 V D N W 3 o 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 M o i n s   d e   2 5   a n s 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0 "   i : t y p e = " d 1 p 1 : E l e m e n t s " > < d 1 p 1 : P a r e n t   z : R e f = " i 5 5 " / > < d 1 p 1 : U U I D > C 0 V w 4 d R S a S N 2 < / d 1 p 1 : U U I D > < d 1 p 1 : _ c o n t e x t C o l l e c t i o n s > < d 2 : K e y V a l u e O f a n y T y p e C o m p o n e n t C o l l e c t i o n O f a n y T y p e g W H h t R N j > < d 2 : K e y   z : R e f = " i 2 2 " / > < d 2 : V a l u e   z : I d = " i 6 1 " > < d 1 p 1 : U U I D > W 9 F u f R F S 7 t 2 Z < / d 1 p 1 : U U I D > < d 1 p 1 : _ e l e m e n t s > < d 2 : a n y T y p e   z : I d = " i 6 2 "   i : t y p e = " d 1 p 1 : E l e m e n t " > < d 1 p 1 : N a m e > A g e _ M o i n s & a m p ; 3 2 ; d e & a m p ; 3 2 ; 2 5 & a m p ; 3 2 ; a n s _ M o i n s & a m p ; 3 2 ; d e & a m p ; 3 2 ; 1 8 & a m p ; 3 2 ; a n s < / d 1 p 1 : N a m e > < d 1 p 1 : O b j e c t T y p e > E l e m e n t < / d 1 p 1 : O b j e c t T y p e > < d 1 p 1 : P a r e n t   z : R e f = " i 5 5 " / > < d 1 p 1 : U U I D > y A Y n z h y S F 9 c W < / d 1 p 1 : U U I D > < d 1 p 1 : _ p r o p e r t i e s   z : I d = " i 6 3 "   i : t y p e = " d 1 p 1 : M D M P r o p e r t i e s " > < d 1 p 1 : P a r e n t   z : R e f = " i 6 2 " / > < d 1 p 1 : U U I D > g C a j P C i l 8 y 3 G < / d 1 p 1 : U U I D > < d 1 p 1 : _ c o n t e x t C o l l e c t i o n s > < d 2 : K e y V a l u e O f a n y T y p e C o m p o n e n t C o l l e c t i o n O f a n y T y p e g W H h t R N j > < d 2 : K e y   z : R e f = " i 2 2 " / > < d 2 : V a l u e   z : I d = " i 6 4 " > < d 1 p 1 : U U I D > P W 5 I D G 0 o 7 m i n < / d 1 p 1 : U U I D > < d 1 p 1 : _ e l e m e n t s > < d 2 : a n y T y p e   z : I d = " i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2 " / > < d 1 p 1 : U U I D > o T p 1 K 8 w e 1 m R X < / d 1 p 1 : U U I D > < d 1 p 1 : C o n t a i n e r   z : R e f = " i 6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 T C ' ! R 1 1 C 1 / r S c e G F N q O h y x ? ' q 2   T C ' ! R 1 1 C 1 / e m x s j M q L 5 W S o ? ' q 3   T C ' ! R 1 1 C 1 / L 8 L L j B G d b h w 3 ? ' q 4   T C ' ! R 1 1 C 1 / B C a R 9 H Z S U T N i ? ' q 5   T C ' ! R 1 1 C 1 / B w T G O 4 5 B o Y k b ? ' q 6   T C ' ! R 1 1 C 1 / B 5 1 e e I j p U r P L ? ' q 7   T C ' ! R 1 1 C 1 / B F k c n Q s 0 b Y G R ? ' q 8   T C ' ! R 1 1 C 1 / k e s t B c 5 f L w Z t ? ' q 9   T C ' ! R 1 1 C 1 / h L 3 a 9 C 7 i 6 V 8 b ? ' q 1 0 t c   T C ' ! R 1 1 C 1 / K 9 d 0 y R D 2 F p K E ? ' q 1 1   T C ' ! R 1 1 C 1 / p b Z r H m D V q S j 3 ? ' q 1 3   T C ' ! R 1 1 C 1 / j M K s y M 9 T r N 7 D ? ' q 1 4   T C ' ! R 1 1 C 1 / V n K u o 7 O I c 1 e q ? ' q 1 5   T C ' ! R 1 1 C 1 / Q M s P i s x X E I a p ? ' q 1 6   T C ' ! R 1 1 C 1 / i 9 h 4 n v I y 5 0 E F ? ' q 1 7   T C ' ! R 1 1 C 1 / f C 2 X m s 4 G u J 2 e ? ' q 1 7 _ 2   T C ' ! R 1 1 C 1 / E d o M k F N k 6 P 7 x ? ' q 1 7 _ 3   T C ' ! R 1 1 C 1 / E g q j 3 t 5 u 6 o k r ? ' q 1 8   T C ' ! R 1 1 C 1 / Z N I b u Q 9 O e Z s T ? ' q 1 9   T C ' ! R 1 1 C 1 / o J w X L z T V 4 u d o ? ' q 2 1   T C ' ! R 1 1 C 1 / H 4 3 w t q b R x 4 h e ? ' q 2 1 _ 2   T C ' ! R 1 1 C 1 / z r J C q 4 K i R Q t R ? ' q 2 1 _ 3   T C ' ! R 1 1 C 1 / e x 1 g v D u 4 t h 7 W ? ' q o 1   T C ' ! R 1 1 C 1 / W Q d u t O D p 3 G v 6 ? ' q o 2   T C ' ! R 1 1 C 1 / 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0 " / > < d 1 p 1 : _ l a b e l s > < d 2 : K e y V a l u e O f s t r i n g a n y T y p e > < d 2 : K e y > L a b e l < / d 2 : K e y > < d 2 : V a l u e   z : I d = " i 6 6 "   i : t y p e = " d 1 p 1 : L a b e l " > < d 1 p 1 : P a r e n t   z : R e f = " i 6 2 " / > < d 1 p 1 : U U I D > d t O r i l i b i u D C 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 M o i n s   d e   2 5   a n s   -   M o i n s   d e   1 8 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7 "   i : t y p e = " d 1 p 1 : E l e m e n t " > < d 1 p 1 : N a m e > A g e _ M o i n s & a m p ; 3 2 ; d e & a m p ; 3 2 ; 2 5 & a m p ; 3 2 ; a n s _ 1 8 & a m p ; 4 5 ; 2 4 & a m p ; 3 2 ; a n s < / d 1 p 1 : N a m e > < d 1 p 1 : O b j e c t T y p e > E l e m e n t < / d 1 p 1 : O b j e c t T y p e > < d 1 p 1 : P a r e n t   z : R e f = " i 5 5 " / > < d 1 p 1 : U U I D > p I O v Y K c Q q d P R < / d 1 p 1 : U U I D > < d 1 p 1 : _ p r o p e r t i e s   z : I d = " i 6 8 "   i : t y p e = " d 1 p 1 : M D M P r o p e r t i e s " > < d 1 p 1 : P a r e n t   z : R e f = " i 6 7 " / > < d 1 p 1 : U U I D > h 0 m P Q 6 A f 1 n N s < / d 1 p 1 : U U I D > < d 1 p 1 : _ c o n t e x t C o l l e c t i o n s > < d 2 : K e y V a l u e O f a n y T y p e C o m p o n e n t C o l l e c t i o n O f a n y T y p e g W H h t R N j > < d 2 : K e y   z : R e f = " i 2 2 " / > < d 2 : V a l u e   z : I d = " i 6 9 " > < d 1 p 1 : U U I D > C P 4 w u 4 j A f y x 5 < / d 1 p 1 : U U I D > < d 1 p 1 : _ e l e m e n t s > < d 2 : a n y T y p e   z : I d = " i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7 " / > < d 1 p 1 : U U I D > T s b A C a P q E i f N < / d 1 p 1 : U U I D > < d 1 p 1 : C o n t a i n e r   z : R e f = " i 6 8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 T C ' ! R 1 2 C 1 / r S c e G F N q O h y x ? ' q 2   T C ' ! R 1 2 C 1 / e m x s j M q L 5 W S o ? ' q 3   T C ' ! R 1 2 C 1 / L 8 L L j B G d b h w 3 ? ' q 4   T C ' ! R 1 2 C 1 / B C a R 9 H Z S U T N i ? ' q 5   T C ' ! R 1 2 C 1 / B w T G O 4 5 B o Y k b ? ' q 6   T C ' ! R 1 2 C 1 / B 5 1 e e I j p U r P L ? ' q 7   T C ' ! R 1 2 C 1 / B F k c n Q s 0 b Y G R ? ' q 8   T C ' ! R 1 2 C 1 / k e s t B c 5 f L w Z t ? ' q 9   T C ' ! R 1 2 C 1 / h L 3 a 9 C 7 i 6 V 8 b ? ' q 1 0 t c   T C ' ! R 1 2 C 1 / K 9 d 0 y R D 2 F p K E ? ' q 1 1   T C ' ! R 1 2 C 1 / p b Z r H m D V q S j 3 ? ' q 1 3   T C ' ! R 1 2 C 1 / j M K s y M 9 T r N 7 D ? ' q 1 4   T C ' ! R 1 2 C 1 / V n K u o 7 O I c 1 e q ? ' q 1 5   T C ' ! R 1 2 C 1 / Q M s P i s x X E I a p ? ' q 1 6   T C ' ! R 1 2 C 1 / i 9 h 4 n v I y 5 0 E F ? ' q 1 7   T C ' ! R 1 2 C 1 / f C 2 X m s 4 G u J 2 e ? ' q 1 7 _ 2   T C ' ! R 1 2 C 1 / E d o M k F N k 6 P 7 x ? ' q 1 7 _ 3   T C ' ! R 1 2 C 1 / E g q j 3 t 5 u 6 o k r ? ' q 1 8   T C ' ! R 1 2 C 1 / Z N I b u Q 9 O e Z s T ? ' q 1 9   T C ' ! R 1 2 C 1 / o J w X L z T V 4 u d o ? ' q 2 1   T C ' ! R 1 2 C 1 / H 4 3 w t q b R x 4 h e ? ' q 2 1 _ 2   T C ' ! R 1 2 C 1 / z r J C q 4 K i R Q t R ? ' q 2 1 _ 3   T C ' ! R 1 2 C 1 / e x 1 g v D u 4 t h 7 W ? ' q o 1   T C ' ! R 1 2 C 1 / W Q d u t O D p 3 G v 6 ? ' q o 2   T C ' ! R 1 2 C 1 / 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0 " / > < d 1 p 1 : _ l a b e l s > < d 2 : K e y V a l u e O f s t r i n g a n y T y p e > < d 2 : K e y > L a b e l < / d 2 : K e y > < d 2 : V a l u e   z : I d = " i 7 1 "   i : t y p e = " d 1 p 1 : L a b e l " > < d 1 p 1 : P a r e n t   z : R e f = " i 6 7 " / > < d 1 p 1 : U U I D > j J i 6 7 h 1 G e 7 6 2 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 M o i n s   d e   2 5   a n s   -   1 8 - 2 4 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2 "   i : t y p e = " d 1 p 1 : E l e m e n t " > < d 1 p 1 : N a m e > A g e _ M o i n s & a m p ; 3 2 ; d e & a m p ; 3 2 ; 2 5 & a m p ; 3 2 ; a n s _ 2 5 & a m p ; 4 5 ; 3 4 & a m p ; 3 2 ; a n s < / d 1 p 1 : N a m e > < d 1 p 1 : O b j e c t T y p e > E l e m e n t < / d 1 p 1 : O b j e c t T y p e > < d 1 p 1 : P a r e n t   z : R e f = " i 5 5 " / > < d 1 p 1 : U U I D > a X U C e y Y 1 v 1 w v < / d 1 p 1 : U U I D > < d 1 p 1 : _ p r o p e r t i e s   z : I d = " i 7 3 "   i : t y p e = " d 1 p 1 : M D M P r o p e r t i e s " > < d 1 p 1 : P a r e n t   z : R e f = " i 7 2 " / > < d 1 p 1 : U U I D > Z k Y A l C u J G 7 y 4 < / d 1 p 1 : U U I D > < d 1 p 1 : _ c o n t e x t C o l l e c t i o n s > < d 2 : K e y V a l u e O f a n y T y p e C o m p o n e n t C o l l e c t i o n O f a n y T y p e g W H h t R N j > < d 2 : K e y   z : R e f = " i 2 2 " / > < d 2 : V a l u e   z : I d = " i 7 4 " > < d 1 p 1 : U U I D > D 9 u 5 D R 1 0 D r 1 j < / d 1 p 1 : U U I D > < d 1 p 1 : _ e l e m e n t s > < d 2 : a n y T y p e   z : I d = " i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2 " / > < d 1 p 1 : U U I D > a A d d X h o f u r R K < / d 1 p 1 : U U I D > < d 1 p 1 : C o n t a i n e r   z : R e f = " i 7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 T C ' ! R 1 3 C 1 / r S c e G F N q O h y x ? ' q 2   T C ' ! R 1 3 C 1 / e m x s j M q L 5 W S o ? ' q 3   T C ' ! R 1 3 C 1 / L 8 L L j B G d b h w 3 ? ' q 4   T C ' ! R 1 3 C 1 / B C a R 9 H Z S U T N i ? ' q 5   T C ' ! R 1 3 C 1 / B w T G O 4 5 B o Y k b ? ' q 6   T C ' ! R 1 3 C 1 / B 5 1 e e I j p U r P L ? ' q 7   T C ' ! R 1 3 C 1 / B F k c n Q s 0 b Y G R ? ' q 8   T C ' ! R 1 3 C 1 / k e s t B c 5 f L w Z t ? ' q 9   T C ' ! R 1 3 C 1 / h L 3 a 9 C 7 i 6 V 8 b ? ' q 1 0 t c   T C ' ! R 1 3 C 1 / K 9 d 0 y R D 2 F p K E ? ' q 1 1   T C ' ! R 1 3 C 1 / p b Z r H m D V q S j 3 ? ' q 1 3   T C ' ! R 1 3 C 1 / j M K s y M 9 T r N 7 D ? ' q 1 4   T C ' ! R 1 3 C 1 / V n K u o 7 O I c 1 e q ? ' q 1 5   T C ' ! R 1 3 C 1 / Q M s P i s x X E I a p ? ' q 1 6   T C ' ! R 1 3 C 1 / i 9 h 4 n v I y 5 0 E F ? ' q 1 7   T C ' ! R 1 3 C 1 / f C 2 X m s 4 G u J 2 e ? ' q 1 7 _ 2   T C ' ! R 1 3 C 1 / E d o M k F N k 6 P 7 x ? ' q 1 7 _ 3   T C ' ! R 1 3 C 1 / E g q j 3 t 5 u 6 o k r ? ' q 1 8   T C ' ! R 1 3 C 1 / Z N I b u Q 9 O e Z s T ? ' q 1 9   T C ' ! R 1 3 C 1 / o J w X L z T V 4 u d o ? ' q 2 1   T C ' ! R 1 3 C 1 / H 4 3 w t q b R x 4 h e ? ' q 2 1 _ 2   T C ' ! R 1 3 C 1 / z r J C q 4 K i R Q t R ? ' q 2 1 _ 3   T C ' ! R 1 3 C 1 / e x 1 g v D u 4 t h 7 W ? ' q o 1   T C ' ! R 1 3 C 1 / W Q d u t O D p 3 G v 6 ? ' q o 2   T C ' ! R 1 3 C 1 / 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0 " / > < d 1 p 1 : _ l a b e l s > < d 2 : K e y V a l u e O f s t r i n g a n y T y p e > < d 2 : K e y > L a b e l < / d 2 : K e y > < d 2 : V a l u e   z : I d = " i 7 6 "   i : t y p e = " d 1 p 1 : L a b e l " > < d 1 p 1 : P a r e n t   z : R e f = " i 7 2 " / > < d 1 p 1 : U U I D > c V K r W e U y X x 5 1 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 M o i n s   d e   2 5   a n s   -   2 5 - 3 4 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7 "   i : t y p e = " d 1 p 1 : E l e m e n t " > < d 1 p 1 : N a m e > A g e _ M o i n s & a m p ; 3 2 ; d e & a m p ; 3 2 ; 2 5 & a m p ; 3 2 ; a n s _ 3 5 & a m p ; 4 5 ; 4 9 & a m p ; 3 2 ; a n s < / d 1 p 1 : N a m e > < d 1 p 1 : O b j e c t T y p e > E l e m e n t < / d 1 p 1 : O b j e c t T y p e > < d 1 p 1 : P a r e n t   z : R e f = " i 5 5 " / > < d 1 p 1 : U U I D > W G A 1 K 7 h f 3 X F K < / d 1 p 1 : U U I D > < d 1 p 1 : _ p r o p e r t i e s   z : I d = " i 7 8 "   i : t y p e = " d 1 p 1 : M D M P r o p e r t i e s " > < d 1 p 1 : P a r e n t   z : R e f = " i 7 7 " / > < d 1 p 1 : U U I D > b i Z c D n z a 3 g 5 C < / d 1 p 1 : U U I D > < d 1 p 1 : _ c o n t e x t C o l l e c t i o n s > < d 2 : K e y V a l u e O f a n y T y p e C o m p o n e n t C o l l e c t i o n O f a n y T y p e g W H h t R N j > < d 2 : K e y   z : R e f = " i 2 2 " / > < d 2 : V a l u e   z : I d = " i 7 9 " > < d 1 p 1 : U U I D > j U n y p p K y r 0 f k < / d 1 p 1 : U U I D > < d 1 p 1 : _ e l e m e n t s > < d 2 : a n y T y p e   z : I d = " i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7 " / > < d 1 p 1 : U U I D > d R w k T T K X t k a g < / d 1 p 1 : U U I D > < d 1 p 1 : C o n t a i n e r   z : R e f = " i 7 8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 T C ' ! R 1 4 C 1 / r S c e G F N q O h y x ? ' q 2   T C ' ! R 1 4 C 1 / e m x s j M q L 5 W S o ? ' q 3   T C ' ! R 1 4 C 1 / L 8 L L j B G d b h w 3 ? ' q 4   T C ' ! R 1 4 C 1 / B C a R 9 H Z S U T N i ? ' q 5   T C ' ! R 1 4 C 1 / B w T G O 4 5 B o Y k b ? ' q 6   T C ' ! R 1 4 C 1 / B 5 1 e e I j p U r P L ? ' q 7   T C ' ! R 1 4 C 1 / B F k c n Q s 0 b Y G R ? ' q 8   T C ' ! R 1 4 C 1 / k e s t B c 5 f L w Z t ? ' q 9   T C ' ! R 1 4 C 1 / h L 3 a 9 C 7 i 6 V 8 b ? ' q 1 0 t c   T C ' ! R 1 4 C 1 / K 9 d 0 y R D 2 F p K E ? ' q 1 1   T C ' ! R 1 4 C 1 / p b Z r H m D V q S j 3 ? ' q 1 3   T C ' ! R 1 4 C 1 / j M K s y M 9 T r N 7 D ? ' q 1 4   T C ' ! R 1 4 C 1 / V n K u o 7 O I c 1 e q ? ' q 1 5   T C ' ! R 1 4 C 1 / Q M s P i s x X E I a p ? ' q 1 6   T C ' ! R 1 4 C 1 / i 9 h 4 n v I y 5 0 E F ? ' q 1 7   T C ' ! R 1 4 C 1 / f C 2 X m s 4 G u J 2 e ? ' q 1 7 _ 2   T C ' ! R 1 4 C 1 / E d o M k F N k 6 P 7 x ? ' q 1 7 _ 3   T C ' ! R 1 4 C 1 / E g q j 3 t 5 u 6 o k r ? ' q 1 8   T C ' ! R 1 4 C 1 / Z N I b u Q 9 O e Z s T ? ' q 1 9   T C ' ! R 1 4 C 1 / o J w X L z T V 4 u d o ? ' q 2 1   T C ' ! R 1 4 C 1 / H 4 3 w t q b R x 4 h e ? ' q 2 1 _ 2   T C ' ! R 1 4 C 1 / z r J C q 4 K i R Q t R ? ' q 2 1 _ 3   T C ' ! R 1 4 C 1 / e x 1 g v D u 4 t h 7 W ? ' q o 1   T C ' ! R 1 4 C 1 / W Q d u t O D p 3 G v 6 ? ' q o 2   T C ' ! R 1 4 C 1 / 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0 " / > < d 1 p 1 : _ l a b e l s > < d 2 : K e y V a l u e O f s t r i n g a n y T y p e > < d 2 : K e y > L a b e l < / d 2 : K e y > < d 2 : V a l u e   z : I d = " i 8 1 "   i : t y p e = " d 1 p 1 : L a b e l " > < d 1 p 1 : P a r e n t   z : R e f = " i 7 7 " / > < d 1 p 1 : U U I D > O 9 2 t u W 3 L Q 9 L E 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 M o i n s   d e   2 5   a n s   -   3 5 - 4 9 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8 2 "   i : t y p e = " d 1 p 1 : E l e m e n t " > < d 1 p 1 : N a m e > A g e _ 5 0 & a m p ; 3 2 ; a n s & a m p ; 3 2 ; e t & a m p ; 3 2 ; p l u s < / d 1 p 1 : N a m e > < d 1 p 1 : O b j e c t T y p e > E l e m e n t < / d 1 p 1 : O b j e c t T y p e > < d 1 p 1 : P a r e n t   z : R e f = " i 4 8 " / > < d 1 p 1 : U U I D > j 2 x n t M k G 2 P c D < / d 1 p 1 : U U I D > < d 1 p 1 : _ p r o p e r t i e s   z : I d = " i 8 3 "   i : t y p e = " d 1 p 1 : M D M P r o p e r t i e s " > < d 1 p 1 : P a r e n t   z : R e f = " i 8 2 " / > < d 1 p 1 : U U I D > t a x a 2 d q 9 F a x D < / d 1 p 1 : U U I D > < d 1 p 1 : _ c o n t e x t C o l l e c t i o n s > < d 2 : K e y V a l u e O f a n y T y p e C o m p o n e n t C o l l e c t i o n O f a n y T y p e g W H h t R N j > < d 2 : K e y   z : R e f = " i 2 2 " / > < d 2 : V a l u e   z : I d = " i 8 4 " > < d 1 p 1 : U U I D > v 0 1 F h e d r D 0 1 w < / d 1 p 1 : U U I D > < d 1 p 1 : _ e l e m e n t s > < d 2 : a n y T y p e   z : I d = " i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2 " / > < d 1 p 1 : U U I D > s P G k W j U G 4 G 5 O < / d 1 p 1 : U U I D > < d 1 p 1 : C o n t a i n e r   z : R e f = " i 8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 T C ' ! R 1 5 C 1 / r S c e G F N q O h y x ? ' q 2   T C ' ! R 1 5 C 1 / e m x s j M q L 5 W S o ? ' q 3   T C ' ! R 1 5 C 1 / L 8 L L j B G d b h w 3 ? ' q 4   T C ' ! R 1 5 C 1 / B C a R 9 H Z S U T N i ? ' q 5   T C ' ! R 1 5 C 1 / B w T G O 4 5 B o Y k b ? ' q 6   T C ' ! R 1 5 C 1 / B 5 1 e e I j p U r P L ? ' q 7   T C ' ! R 1 5 C 1 / B F k c n Q s 0 b Y G R ? ' q 8   T C ' ! R 1 5 C 1 / k e s t B c 5 f L w Z t ? ' q 9   T C ' ! R 1 5 C 1 / h L 3 a 9 C 7 i 6 V 8 b ? ' q 1 0 t c   T C ' ! R 1 5 C 1 / K 9 d 0 y R D 2 F p K E ? ' q 1 1   T C ' ! R 1 5 C 1 / p b Z r H m D V q S j 3 ? ' q 1 3   T C ' ! R 1 5 C 1 / j M K s y M 9 T r N 7 D ? ' q 1 4   T C ' ! R 1 5 C 1 / V n K u o 7 O I c 1 e q ? ' q 1 5   T C ' ! R 1 5 C 1 / Q M s P i s x X E I a p ? ' q 1 6   T C ' ! R 1 5 C 1 / i 9 h 4 n v I y 5 0 E F ? ' q 1 7   T C ' ! R 1 5 C 1 / f C 2 X m s 4 G u J 2 e ? ' q 1 7 _ 2   T C ' ! R 1 5 C 1 / E d o M k F N k 6 P 7 x ? ' q 1 7 _ 3   T C ' ! R 1 5 C 1 / E g q j 3 t 5 u 6 o k r ? ' q 1 8   T C ' ! R 1 5 C 1 / Z N I b u Q 9 O e Z s T ? ' q 1 9   T C ' ! R 1 5 C 1 / o J w X L z T V 4 u d o ? ' q 2 1   T C ' ! R 1 5 C 1 / H 4 3 w t q b R x 4 h e ? ' q 2 1 _ 2   T C ' ! R 1 5 C 1 / z r J C q 4 K i R Q t R ? ' q 2 1 _ 3   T C ' ! R 1 5 C 1 / e x 1 g v D u 4 t h 7 W ? ' q o 1   T C ' ! R 1 5 C 1 / W Q d u t O D p 3 G v 6 ? ' q o 2   T C ' ! R 1 5 C 1 / 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" / > < d 1 p 1 : _ l a b e l s > < d 2 : K e y V a l u e O f s t r i n g a n y T y p e > < d 2 : K e y > L a b e l < / d 2 : K e y > < d 2 : V a l u e   z : I d = " i 8 6 "   i : t y p e = " d 1 p 1 : L a b e l " > < d 1 p 1 : P a r e n t   z : R e f = " i 8 2 " / > < d 1 p 1 : U U I D > u 6 b L 1 k F B h z Z C 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 5 0 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7 "   i : t y p e = " d 1 p 1 : E l e m e n t s " > < d 1 p 1 : P a r e n t   z : R e f = " i 8 2 " / > < d 1 p 1 : U U I D > t V 8 5 b C f b 5 j J z < / d 1 p 1 : U U I D > < d 1 p 1 : _ c o n t e x t C o l l e c t i o n s > < d 2 : K e y V a l u e O f a n y T y p e C o m p o n e n t C o l l e c t i o n O f a n y T y p e g W H h t R N j > < d 2 : K e y   z : R e f = " i 2 2 " / > < d 2 : V a l u e   z : I d = " i 8 8 " > < d 1 p 1 : U U I D > b r Y V O I d 1 p v v Y < / d 1 p 1 : U U I D > < d 1 p 1 : _ e l e m e n t s > < d 2 : a n y T y p e   z : I d = " i 8 9 "   i : t y p e = " d 1 p 1 : E l e m e n t " > < d 1 p 1 : N a m e > A g e _ 5 0 & a m p ; 3 2 ; a n s & a m p ; 3 2 ; e t & a m p ; 3 2 ; p l u s _ 5 0 & a m p ; 4 5 ; 6 4 & a m p ; 3 2 ; a n s < / d 1 p 1 : N a m e > < d 1 p 1 : O b j e c t T y p e > E l e m e n t < / d 1 p 1 : O b j e c t T y p e > < d 1 p 1 : P a r e n t   z : R e f = " i 8 2 " / > < d 1 p 1 : U U I D > L p q z u B I v i 9 T 0 < / d 1 p 1 : U U I D > < d 1 p 1 : _ p r o p e r t i e s   z : I d = " i 9 0 "   i : t y p e = " d 1 p 1 : M D M P r o p e r t i e s " > < d 1 p 1 : P a r e n t   z : R e f = " i 8 9 " / > < d 1 p 1 : U U I D > t v 5 O J g f J f t q e < / d 1 p 1 : U U I D > < d 1 p 1 : _ c o n t e x t C o l l e c t i o n s > < d 2 : K e y V a l u e O f a n y T y p e C o m p o n e n t C o l l e c t i o n O f a n y T y p e g W H h t R N j > < d 2 : K e y   z : R e f = " i 2 2 " / > < d 2 : V a l u e   z : I d = " i 9 1 " > < d 1 p 1 : U U I D > Y F 1 P G t d C h A j m < / d 1 p 1 : U U I D > < d 1 p 1 : _ e l e m e n t s > < d 2 : a n y T y p e   z : I d = " i 9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9 " / > < d 1 p 1 : U U I D > S F o g G q J y 4 m N w < / d 1 p 1 : U U I D > < d 1 p 1 : C o n t a i n e r   z : R e f = " i 9 0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 T C ' ! R 1 6 C 1 / r S c e G F N q O h y x ? ' q 2   T C ' ! R 1 6 C 1 / e m x s j M q L 5 W S o ? ' q 3   T C ' ! R 1 6 C 1 / L 8 L L j B G d b h w 3 ? ' q 4   T C ' ! R 1 6 C 1 / B C a R 9 H Z S U T N i ? ' q 5   T C ' ! R 1 6 C 1 / B w T G O 4 5 B o Y k b ? ' q 6   T C ' ! R 1 6 C 1 / B 5 1 e e I j p U r P L ? ' q 7   T C ' ! R 1 6 C 1 / B F k c n Q s 0 b Y G R ? ' q 8   T C ' ! R 1 6 C 1 / k e s t B c 5 f L w Z t ? ' q 9   T C ' ! R 1 6 C 1 / h L 3 a 9 C 7 i 6 V 8 b ? ' q 1 0 t c   T C ' ! R 1 6 C 1 / K 9 d 0 y R D 2 F p K E ? ' q 1 1   T C ' ! R 1 6 C 1 / p b Z r H m D V q S j 3 ? ' q 1 3   T C ' ! R 1 6 C 1 / j M K s y M 9 T r N 7 D ? ' q 1 4   T C ' ! R 1 6 C 1 / V n K u o 7 O I c 1 e q ? ' q 1 5   T C ' ! R 1 6 C 1 / Q M s P i s x X E I a p ? ' q 1 6   T C ' ! R 1 6 C 1 / i 9 h 4 n v I y 5 0 E F ? ' q 1 7   T C ' ! R 1 6 C 1 / f C 2 X m s 4 G u J 2 e ? ' q 1 7 _ 2   T C ' ! R 1 6 C 1 / E d o M k F N k 6 P 7 x ? ' q 1 7 _ 3   T C ' ! R 1 6 C 1 / E g q j 3 t 5 u 6 o k r ? ' q 1 8   T C ' ! R 1 6 C 1 / Z N I b u Q 9 O e Z s T ? ' q 1 9   T C ' ! R 1 6 C 1 / o J w X L z T V 4 u d o ? ' q 2 1   T C ' ! R 1 6 C 1 / H 4 3 w t q b R x 4 h e ? ' q 2 1 _ 2   T C ' ! R 1 6 C 1 / z r J C q 4 K i R Q t R ? ' q 2 1 _ 3   T C ' ! R 1 6 C 1 / e x 1 g v D u 4 t h 7 W ? ' q o 1   T C ' ! R 1 6 C 1 / W Q d u t O D p 3 G v 6 ? ' q o 2   T C ' ! R 1 6 C 1 / 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" / > < d 1 p 1 : _ l a b e l s > < d 2 : K e y V a l u e O f s t r i n g a n y T y p e > < d 2 : K e y > L a b e l < / d 2 : K e y > < d 2 : V a l u e   z : I d = " i 9 3 "   i : t y p e = " d 1 p 1 : L a b e l " > < d 1 p 1 : P a r e n t   z : R e f = " i 8 9 " / > < d 1 p 1 : U U I D > u R R g q p f i X i 2 o 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 5 0   a n s   e t   p l u s   -   5 0 - 6 4 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4 "   i : t y p e = " d 1 p 1 : E l e m e n t " > < d 1 p 1 : N a m e > A g e _ 5 0 & a m p ; 3 2 ; a n s & a m p ; 3 2 ; e t & a m p ; 3 2 ; p l u s _ 6 5 & a m p ; 3 2 ; a n s & a m p ; 3 2 ; e t & a m p ; 3 2 ; p l u s < / d 1 p 1 : N a m e > < d 1 p 1 : O b j e c t T y p e > E l e m e n t < / d 1 p 1 : O b j e c t T y p e > < d 1 p 1 : P a r e n t   z : R e f = " i 8 2 " / > < d 1 p 1 : U U I D > x b G f P q c R R 5 K k < / d 1 p 1 : U U I D > < d 1 p 1 : _ p r o p e r t i e s   z : I d = " i 9 5 "   i : t y p e = " d 1 p 1 : M D M P r o p e r t i e s " > < d 1 p 1 : P a r e n t   z : R e f = " i 9 4 " / > < d 1 p 1 : U U I D > c P h h U u Q I k n H Q < / d 1 p 1 : U U I D > < d 1 p 1 : _ c o n t e x t C o l l e c t i o n s > < d 2 : K e y V a l u e O f a n y T y p e C o m p o n e n t C o l l e c t i o n O f a n y T y p e g W H h t R N j > < d 2 : K e y   z : R e f = " i 2 2 " / > < d 2 : V a l u e   z : I d = " i 9 6 " > < d 1 p 1 : U U I D > k F 9 L o 1 r 2 M U 2 E < / d 1 p 1 : U U I D > < d 1 p 1 : _ e l e m e n t s > < d 2 : a n y T y p e   z : I d = " i 9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4 " / > < d 1 p 1 : U U I D > t 8 D 0 k 2 j 2 1 F r 2 < / d 1 p 1 : U U I D > < d 1 p 1 : C o n t a i n e r   z : R e f = " i 9 5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 T C ' ! R 1 7 C 1 / r S c e G F N q O h y x ? ' q 2   T C ' ! R 1 7 C 1 / e m x s j M q L 5 W S o ? ' q 3   T C ' ! R 1 7 C 1 / L 8 L L j B G d b h w 3 ? ' q 4   T C ' ! R 1 7 C 1 / B C a R 9 H Z S U T N i ? ' q 5   T C ' ! R 1 7 C 1 / B w T G O 4 5 B o Y k b ? ' q 6   T C ' ! R 1 7 C 1 / B 5 1 e e I j p U r P L ? ' q 7   T C ' ! R 1 7 C 1 / B F k c n Q s 0 b Y G R ? ' q 8   T C ' ! R 1 7 C 1 / k e s t B c 5 f L w Z t ? ' q 9   T C ' ! R 1 7 C 1 / h L 3 a 9 C 7 i 6 V 8 b ? ' q 1 0 t c   T C ' ! R 1 7 C 1 / K 9 d 0 y R D 2 F p K E ? ' q 1 1   T C ' ! R 1 7 C 1 / p b Z r H m D V q S j 3 ? ' q 1 3   T C ' ! R 1 7 C 1 / j M K s y M 9 T r N 7 D ? ' q 1 4   T C ' ! R 1 7 C 1 / V n K u o 7 O I c 1 e q ? ' q 1 5   T C ' ! R 1 7 C 1 / Q M s P i s x X E I a p ? ' q 1 6   T C ' ! R 1 7 C 1 / i 9 h 4 n v I y 5 0 E F ? ' q 1 7   T C ' ! R 1 7 C 1 / f C 2 X m s 4 G u J 2 e ? ' q 1 7 _ 2   T C ' ! R 1 7 C 1 / E d o M k F N k 6 P 7 x ? ' q 1 7 _ 3   T C ' ! R 1 7 C 1 / E g q j 3 t 5 u 6 o k r ? ' q 1 8   T C ' ! R 1 7 C 1 / Z N I b u Q 9 O e Z s T ? ' q 1 9   T C ' ! R 1 7 C 1 / o J w X L z T V 4 u d o ? ' q 2 1   T C ' ! R 1 7 C 1 / H 4 3 w t q b R x 4 h e ? ' q 2 1 _ 2   T C ' ! R 1 7 C 1 / z r J C q 4 K i R Q t R ? ' q 2 1 _ 3   T C ' ! R 1 7 C 1 / e x 1 g v D u 4 t h 7 W ? ' q o 1   T C ' ! R 1 7 C 1 / W Q d u t O D p 3 G v 6 ? ' q o 2   T C ' ! R 1 7 C 1 / 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7 " / > < d 1 p 1 : _ l a b e l s > < d 2 : K e y V a l u e O f s t r i n g a n y T y p e > < d 2 : K e y > L a b e l < / d 2 : K e y > < d 2 : V a l u e   z : I d = " i 9 8 "   i : t y p e = " d 1 p 1 : L a b e l " > < d 1 p 1 : P a r e n t   z : R e f = " i 9 4 " / > < d 1 p 1 : U U I D > K p 4 h m r 6 8 H s s V 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 A g e   -   5 0   a n s   e t   p l u s   -   6 5 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9 9 "   i : t y p e = " d 1 p 1 : E l e m e n t " > < d 1 p 1 : N a m e > R & a m p ; 2 3 3 ; g i o n & a m p ; 3 2 ; U D A < / d 1 p 1 : N a m e > < d 1 p 1 : O b j e c t T y p e > E l e m e n t < / d 1 p 1 : O b j e c t T y p e > < d 1 p 1 : P a r e n t   z : R e f = " i 3 9 " / > < d 1 p 1 : U U I D > A P s O 4 c A A T n l R < / d 1 p 1 : U U I D > < d 1 p 1 : _ p r o p e r t i e s   z : I d = " i 1 0 0 "   i : t y p e = " d 1 p 1 : M D M P r o p e r t i e s " > < d 1 p 1 : P a r e n t   z : R e f = " i 9 9 " / > < d 1 p 1 : U U I D > J 5 t y u a C u 8 X z B < / d 1 p 1 : U U I D > < d 1 p 1 : _ c o n t e x t C o l l e c t i o n s > < d 2 : K e y V a l u e O f a n y T y p e C o m p o n e n t C o l l e c t i o n O f a n y T y p e g W H h t R N j > < d 2 : K e y   z : R e f = " i 2 2 " / > < d 2 : V a l u e   z : I d = " i 1 0 1 " > < d 1 p 1 : U U I D > j 7 J B 4 V j O X d p V < / d 1 p 1 : U U I D > < d 1 p 1 : _ e l e m e n t s > < d 2 : a n y T y p e   z : I d = " i 1 0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9 " / > < d 1 p 1 : U U I D > j b j s D Q Y n Y I A t < / d 1 p 1 : U U I D > < d 1 p 1 : C o n t a i n e r   z : R e f = " i 1 0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 T C ' ! R 1 8 C 1 / r S c e G F N q O h y x ? ' q 2   T C ' ! R 1 8 C 1 / e m x s j M q L 5 W S o ? ' q 3   T C ' ! R 1 8 C 1 / L 8 L L j B G d b h w 3 ? ' q 4   T C ' ! R 1 8 C 1 / B C a R 9 H Z S U T N i ? ' q 5   T C ' ! R 1 8 C 1 / B w T G O 4 5 B o Y k b ? ' q 6   T C ' ! R 1 8 C 1 / B 5 1 e e I j p U r P L ? ' q 7   T C ' ! R 1 8 C 1 / B F k c n Q s 0 b Y G R ? ' q 8   T C ' ! R 1 8 C 1 / k e s t B c 5 f L w Z t ? ' q 9   T C ' ! R 1 8 C 1 / h L 3 a 9 C 7 i 6 V 8 b ? ' q 1 0 t c   T C ' ! R 1 8 C 1 / K 9 d 0 y R D 2 F p K E ? ' q 1 1   T C ' ! R 1 8 C 1 / p b Z r H m D V q S j 3 ? ' q 1 3   T C ' ! R 1 8 C 1 / j M K s y M 9 T r N 7 D ? ' q 1 4   T C ' ! R 1 8 C 1 / V n K u o 7 O I c 1 e q ? ' q 1 5   T C ' ! R 1 8 C 1 / Q M s P i s x X E I a p ? ' q 1 6   T C ' ! R 1 8 C 1 / i 9 h 4 n v I y 5 0 E F ? ' q 1 7   T C ' ! R 1 8 C 1 / f C 2 X m s 4 G u J 2 e ? ' q 1 7 _ 2   T C ' ! R 1 8 C 1 / E d o M k F N k 6 P 7 x ? ' q 1 7 _ 3   T C ' ! R 1 8 C 1 / E g q j 3 t 5 u 6 o k r ? ' q 1 8   T C ' ! R 1 8 C 1 / Z N I b u Q 9 O e Z s T ? ' q 1 9   T C ' ! R 1 8 C 1 / o J w X L z T V 4 u d o ? ' q 2 1   T C ' ! R 1 8 C 1 / H 4 3 w t q b R x 4 h e ? ' q 2 1 _ 2   T C ' ! R 1 8 C 1 / z r J C q 4 K i R Q t R ? ' q 2 1 _ 3   T C ' ! R 1 8 C 1 / e x 1 g v D u 4 t h 7 W ? ' q o 1   T C ' ! R 1 8 C 1 / W Q d u t O D p 3 G v 6 ? ' q o 2   T C ' ! R 1 8 C 1 / 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1 0 3 "   i : t y p e = " d 1 p 1 : L a b e l " > < d 1 p 1 : P a r e n t   z : R e f = " i 9 9 " / > < d 1 p 1 : U U I D > G I M 1 j 0 W j D n P b 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4 "   i : t y p e = " d 1 p 1 : E l e m e n t s " > < d 1 p 1 : P a r e n t   z : R e f = " i 9 9 " / > < d 1 p 1 : U U I D > M G y 5 A K W M R D R M < / d 1 p 1 : U U I D > < d 1 p 1 : _ c o n t e x t C o l l e c t i o n s > < d 2 : K e y V a l u e O f a n y T y p e C o m p o n e n t C o l l e c t i o n O f a n y T y p e g W H h t R N j > < d 2 : K e y   z : R e f = " i 2 2 " / > < d 2 : V a l u e   z : I d = " i 1 0 5 " > < d 1 p 1 : U U I D > s g Z E a c 0 B M g 9 y < / d 1 p 1 : U U I D > < d 1 p 1 : _ e l e m e n t s > < d 2 : a n y T y p e   z : I d = " i 1 0 6 "   i : t y p e = " d 1 p 1 : E l e m e n t " > < d 1 p 1 : N a m e > R & a m p ; 2 3 3 ; g i o n & a m p ; 3 2 ; U D A _ I l e & a m p ; 3 2 ; d e & a m p ; 3 2 ; F r a n c e < / d 1 p 1 : N a m e > < d 1 p 1 : O b j e c t T y p e > E l e m e n t < / d 1 p 1 : O b j e c t T y p e > < d 1 p 1 : P a r e n t   z : R e f = " i 9 9 " / > < d 1 p 1 : U U I D > h E 9 I R Z 9 O 3 o S a < / d 1 p 1 : U U I D > < d 1 p 1 : _ p r o p e r t i e s   z : I d = " i 1 0 7 "   i : t y p e = " d 1 p 1 : M D M P r o p e r t i e s " > < d 1 p 1 : P a r e n t   z : R e f = " i 1 0 6 " / > < d 1 p 1 : U U I D > I 3 H w S I G f K B J m < / d 1 p 1 : U U I D > < d 1 p 1 : _ c o n t e x t C o l l e c t i o n s > < d 2 : K e y V a l u e O f a n y T y p e C o m p o n e n t C o l l e c t i o n O f a n y T y p e g W H h t R N j > < d 2 : K e y   z : R e f = " i 2 2 " / > < d 2 : V a l u e   z : I d = " i 1 0 8 " > < d 1 p 1 : U U I D > l h 6 h g d e t Q X H T < / d 1 p 1 : U U I D > < d 1 p 1 : _ e l e m e n t s > < d 2 : a n y T y p e   z : I d = " i 1 0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6 " / > < d 1 p 1 : U U I D > t U q s 9 L o i 7 b 2 A < / d 1 p 1 : U U I D > < d 1 p 1 : C o n t a i n e r   z : R e f = " i 1 0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 T C ' ! R 1 9 C 1 / r S c e G F N q O h y x ? ' q 2   T C ' ! R 1 9 C 1 / e m x s j M q L 5 W S o ? ' q 3   T C ' ! R 1 9 C 1 / L 8 L L j B G d b h w 3 ? ' q 4   T C ' ! R 1 9 C 1 / B C a R 9 H Z S U T N i ? ' q 5   T C ' ! R 1 9 C 1 / B w T G O 4 5 B o Y k b ? ' q 6   T C ' ! R 1 9 C 1 / B 5 1 e e I j p U r P L ? ' q 7   T C ' ! R 1 9 C 1 / B F k c n Q s 0 b Y G R ? ' q 8   T C ' ! R 1 9 C 1 / k e s t B c 5 f L w Z t ? ' q 9   T C ' ! R 1 9 C 1 / h L 3 a 9 C 7 i 6 V 8 b ? ' q 1 0 t c   T C ' ! R 1 9 C 1 / K 9 d 0 y R D 2 F p K E ? ' q 1 1   T C ' ! R 1 9 C 1 / p b Z r H m D V q S j 3 ? ' q 1 3   T C ' ! R 1 9 C 1 / j M K s y M 9 T r N 7 D ? ' q 1 4   T C ' ! R 1 9 C 1 / V n K u o 7 O I c 1 e q ? ' q 1 5   T C ' ! R 1 9 C 1 / Q M s P i s x X E I a p ? ' q 1 6   T C ' ! R 1 9 C 1 / i 9 h 4 n v I y 5 0 E F ? ' q 1 7   T C ' ! R 1 9 C 1 / f C 2 X m s 4 G u J 2 e ? ' q 1 7 _ 2   T C ' ! R 1 9 C 1 / E d o M k F N k 6 P 7 x ? ' q 1 7 _ 3   T C ' ! R 1 9 C 1 / E g q j 3 t 5 u 6 o k r ? ' q 1 8   T C ' ! R 1 9 C 1 / Z N I b u Q 9 O e Z s T ? ' q 1 9   T C ' ! R 1 9 C 1 / o J w X L z T V 4 u d o ? ' q 2 1   T C ' ! R 1 9 C 1 / H 4 3 w t q b R x 4 h e ? ' q 2 1 _ 2   T C ' ! R 1 9 C 1 / z r J C q 4 K i R Q t R ? ' q 2 1 _ 3   T C ' ! R 1 9 C 1 / e x 1 g v D u 4 t h 7 W ? ' q o 1   T C ' ! R 1 9 C 1 / W Q d u t O D p 3 G v 6 ? ' q o 2   T C ' ! R 1 9 C 1 / 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" / > < d 1 p 1 : _ l a b e l s > < d 2 : K e y V a l u e O f s t r i n g a n y T y p e > < d 2 : K e y > L a b e l < / d 2 : K e y > < d 2 : V a l u e   z : I d = " i 1 1 0 "   i : t y p e = " d 1 p 1 : L a b e l " > < d 1 p 1 : P a r e n t   z : R e f = " i 1 0 6 " / > < d 1 p 1 : U U I D > r N S o o A h M N 8 N 9 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  -   I l e   d e   F r a n c e 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1 "   i : t y p e = " d 1 p 1 : E l e m e n t " > < d 1 p 1 : N a m e > R & a m p ; 2 3 3 ; g i o n & a m p ; 3 2 ; U D A _ S T & a m p ; 3 2 ; P r o v i n c e < / d 1 p 1 : N a m e > < d 1 p 1 : O b j e c t T y p e > E l e m e n t < / d 1 p 1 : O b j e c t T y p e > < d 1 p 1 : P a r e n t   z : R e f = " i 9 9 " / > < d 1 p 1 : U U I D > o J Y t Z X 6 Q 9 f Y 8 < / d 1 p 1 : U U I D > < d 1 p 1 : _ p r o p e r t i e s   z : I d = " i 1 1 2 "   i : t y p e = " d 1 p 1 : M D M P r o p e r t i e s " > < d 1 p 1 : P a r e n t   z : R e f = " i 1 1 1 " / > < d 1 p 1 : U U I D > L y 6 P W K L p S 6 9 g < / d 1 p 1 : U U I D > < d 1 p 1 : _ c o n t e x t C o l l e c t i o n s > < d 2 : K e y V a l u e O f a n y T y p e C o m p o n e n t C o l l e c t i o n O f a n y T y p e g W H h t R N j > < d 2 : K e y   z : R e f = " i 2 2 " / > < d 2 : V a l u e   z : I d = " i 1 1 3 " > < d 1 p 1 : U U I D > P 1 H 4 o R c x w z 4 7 < / d 1 p 1 : U U I D > < d 1 p 1 : _ e l e m e n t s > < d 2 : a n y T y p e   z : I d = " i 1 1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1 " / > < d 1 p 1 : U U I D > X Y g 8 Y m p R q 6 T s < / d 1 p 1 : U U I D > < d 1 p 1 : C o n t a i n e r   z : R e f = " i 1 1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 T C ' ! R 2 0 C 1 / r S c e G F N q O h y x ? ' q 2   T C ' ! R 2 0 C 1 / e m x s j M q L 5 W S o ? ' q 3   T C ' ! R 2 0 C 1 / L 8 L L j B G d b h w 3 ? ' q 4   T C ' ! R 2 0 C 1 / B C a R 9 H Z S U T N i ? ' q 5   T C ' ! R 2 0 C 1 / B w T G O 4 5 B o Y k b ? ' q 6   T C ' ! R 2 0 C 1 / B 5 1 e e I j p U r P L ? ' q 7   T C ' ! R 2 0 C 1 / B F k c n Q s 0 b Y G R ? ' q 8   T C ' ! R 2 0 C 1 / k e s t B c 5 f L w Z t ? ' q 9   T C ' ! R 2 0 C 1 / h L 3 a 9 C 7 i 6 V 8 b ? ' q 1 0 t c   T C ' ! R 2 0 C 1 / K 9 d 0 y R D 2 F p K E ? ' q 1 1   T C ' ! R 2 0 C 1 / p b Z r H m D V q S j 3 ? ' q 1 3   T C ' ! R 2 0 C 1 / j M K s y M 9 T r N 7 D ? ' q 1 4   T C ' ! R 2 0 C 1 / V n K u o 7 O I c 1 e q ? ' q 1 5   T C ' ! R 2 0 C 1 / Q M s P i s x X E I a p ? ' q 1 6   T C ' ! R 2 0 C 1 / i 9 h 4 n v I y 5 0 E F ? ' q 1 7   T C ' ! R 2 0 C 1 / f C 2 X m s 4 G u J 2 e ? ' q 1 7 _ 2   T C ' ! R 2 0 C 1 / E d o M k F N k 6 P 7 x ? ' q 1 7 _ 3   T C ' ! R 2 0 C 1 / E g q j 3 t 5 u 6 o k r ? ' q 1 8   T C ' ! R 2 0 C 1 / Z N I b u Q 9 O e Z s T ? ' q 1 9   T C ' ! R 2 0 C 1 / o J w X L z T V 4 u d o ? ' q 2 1   T C ' ! R 2 0 C 1 / H 4 3 w t q b R x 4 h e ? ' q 2 1 _ 2   T C ' ! R 2 0 C 1 / z r J C q 4 K i R Q t R ? ' q 2 1 _ 3   T C ' ! R 2 0 C 1 / e x 1 g v D u 4 t h 7 W ? ' q o 1   T C ' ! R 2 0 C 1 / W Q d u t O D p 3 G v 6 ? ' q o 2   T C ' ! R 2 0 C 1 / 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4 " / > < d 1 p 1 : _ l a b e l s > < d 2 : K e y V a l u e O f s t r i n g a n y T y p e > < d 2 : K e y > L a b e l < / d 2 : K e y > < d 2 : V a l u e   z : I d = " i 1 1 5 "   i : t y p e = " d 1 p 1 : L a b e l " > < d 1 p 1 : P a r e n t   z : R e f = " i 1 1 1 " / > < d 1 p 1 : U U I D > s R N w c 6 e U 0 U B d 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  -   S T   P r o v i n c e 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6 "   i : t y p e = " d 1 p 1 : E l e m e n t s " > < d 1 p 1 : P a r e n t   z : R e f = " i 1 1 1 " / > < d 1 p 1 : U U I D > J d 8 1 1 1 R w E x C E < / d 1 p 1 : U U I D > < d 1 p 1 : _ c o n t e x t C o l l e c t i o n s > < d 2 : K e y V a l u e O f a n y T y p e C o m p o n e n t C o l l e c t i o n O f a n y T y p e g W H h t R N j > < d 2 : K e y   z : R e f = " i 2 2 " / > < d 2 : V a l u e   z : I d = " i 1 1 7 " > < d 1 p 1 : U U I D > z 1 i h s w v j S 8 h 5 < / d 1 p 1 : U U I D > < d 1 p 1 : _ e l e m e n t s > < d 2 : a n y T y p e   z : I d = " i 1 1 8 "   i : t y p e = " d 1 p 1 : E l e m e n t " > < d 1 p 1 : N a m e > R & a m p ; 2 3 3 ; g i o n & a m p ; 3 2 ; U D A _ S T & a m p ; 3 2 ; P r o v i n c e _ N o r d & a m p ; 3 2 ; O u e s t < / d 1 p 1 : N a m e > < d 1 p 1 : O b j e c t T y p e > E l e m e n t < / d 1 p 1 : O b j e c t T y p e > < d 1 p 1 : P a r e n t   z : R e f = " i 1 1 1 " / > < d 1 p 1 : U U I D > V F a G O m 4 1 I 6 x X < / d 1 p 1 : U U I D > < d 1 p 1 : _ p r o p e r t i e s   z : I d = " i 1 1 9 "   i : t y p e = " d 1 p 1 : M D M P r o p e r t i e s " > < d 1 p 1 : P a r e n t   z : R e f = " i 1 1 8 " / > < d 1 p 1 : U U I D > b P W G M c A 5 U K Z I < / d 1 p 1 : U U I D > < d 1 p 1 : _ c o n t e x t C o l l e c t i o n s > < d 2 : K e y V a l u e O f a n y T y p e C o m p o n e n t C o l l e c t i o n O f a n y T y p e g W H h t R N j > < d 2 : K e y   z : R e f = " i 2 2 " / > < d 2 : V a l u e   z : I d = " i 1 2 0 " > < d 1 p 1 : U U I D > D t 3 q 8 E P Z 1 8 y 8 < / d 1 p 1 : U U I D > < d 1 p 1 : _ e l e m e n t s > < d 2 : a n y T y p e   z : I d = " i 1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8 " / > < d 1 p 1 : U U I D > h N R q S s 1 X h Z Y Z < / d 1 p 1 : U U I D > < d 1 p 1 : C o n t a i n e r   z : R e f = " i 1 1 9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 T C ' ! R 2 1 C 1 / r S c e G F N q O h y x ? ' q 2   T C ' ! R 2 1 C 1 / e m x s j M q L 5 W S o ? ' q 3   T C ' ! R 2 1 C 1 / L 8 L L j B G d b h w 3 ? ' q 4   T C ' ! R 2 1 C 1 / B C a R 9 H Z S U T N i ? ' q 5   T C ' ! R 2 1 C 1 / B w T G O 4 5 B o Y k b ? ' q 6   T C ' ! R 2 1 C 1 / B 5 1 e e I j p U r P L ? ' q 7   T C ' ! R 2 1 C 1 / B F k c n Q s 0 b Y G R ? ' q 8   T C ' ! R 2 1 C 1 / k e s t B c 5 f L w Z t ? ' q 9   T C ' ! R 2 1 C 1 / h L 3 a 9 C 7 i 6 V 8 b ? ' q 1 0 t c   T C ' ! R 2 1 C 1 / K 9 d 0 y R D 2 F p K E ? ' q 1 1   T C ' ! R 2 1 C 1 / p b Z r H m D V q S j 3 ? ' q 1 3   T C ' ! R 2 1 C 1 / j M K s y M 9 T r N 7 D ? ' q 1 4   T C ' ! R 2 1 C 1 / V n K u o 7 O I c 1 e q ? ' q 1 5   T C ' ! R 2 1 C 1 / Q M s P i s x X E I a p ? ' q 1 6   T C ' ! R 2 1 C 1 / i 9 h 4 n v I y 5 0 E F ? ' q 1 7   T C ' ! R 2 1 C 1 / f C 2 X m s 4 G u J 2 e ? ' q 1 7 _ 2   T C ' ! R 2 1 C 1 / E d o M k F N k 6 P 7 x ? ' q 1 7 _ 3   T C ' ! R 2 1 C 1 / E g q j 3 t 5 u 6 o k r ? ' q 1 8   T C ' ! R 2 1 C 1 / Z N I b u Q 9 O e Z s T ? ' q 1 9   T C ' ! R 2 1 C 1 / o J w X L z T V 4 u d o ? ' q 2 1   T C ' ! R 2 1 C 1 / H 4 3 w t q b R x 4 h e ? ' q 2 1 _ 2   T C ' ! R 2 1 C 1 / z r J C q 4 K i R Q t R ? ' q 2 1 _ 3   T C ' ! R 2 1 C 1 / e x 1 g v D u 4 t h 7 W ? ' q o 1   T C ' ! R 2 1 C 1 / W Q d u t O D p 3 G v 6 ? ' q o 2   T C ' ! R 2 1 C 1 / 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" / > < d 1 p 1 : _ l a b e l s > < d 2 : K e y V a l u e O f s t r i n g a n y T y p e > < d 2 : K e y > L a b e l < / d 2 : K e y > < d 2 : V a l u e   z : I d = " i 1 2 2 "   i : t y p e = " d 1 p 1 : L a b e l " > < d 1 p 1 : P a r e n t   z : R e f = " i 1 1 8 " / > < d 1 p 1 : U U I D > b X F O Z K V D G K C M 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  -   S T   P r o v i n c e   -   N o r d   O u e s t 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3 "   i : t y p e = " d 1 p 1 : E l e m e n t " > < d 1 p 1 : N a m e > R & a m p ; 2 3 3 ; g i o n & a m p ; 3 2 ; U D A _ S T & a m p ; 3 2 ; P r o v i n c e _ N o r d & a m p ; 3 2 ; E s t < / d 1 p 1 : N a m e > < d 1 p 1 : O b j e c t T y p e > E l e m e n t < / d 1 p 1 : O b j e c t T y p e > < d 1 p 1 : P a r e n t   z : R e f = " i 1 1 1 " / > < d 1 p 1 : U U I D > o e 0 w a p d 4 O d w e < / d 1 p 1 : U U I D > < d 1 p 1 : _ p r o p e r t i e s   z : I d = " i 1 2 4 "   i : t y p e = " d 1 p 1 : M D M P r o p e r t i e s " > < d 1 p 1 : P a r e n t   z : R e f = " i 1 2 3 " / > < d 1 p 1 : U U I D > w W l T y 9 n S 8 X 3 q < / d 1 p 1 : U U I D > < d 1 p 1 : _ c o n t e x t C o l l e c t i o n s > < d 2 : K e y V a l u e O f a n y T y p e C o m p o n e n t C o l l e c t i o n O f a n y T y p e g W H h t R N j > < d 2 : K e y   z : R e f = " i 2 2 " / > < d 2 : V a l u e   z : I d = " i 1 2 5 " > < d 1 p 1 : U U I D > k 8 T l r 4 z i b X c 9 < / d 1 p 1 : U U I D > < d 1 p 1 : _ e l e m e n t s > < d 2 : a n y T y p e   z : I d = " i 1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3 " / > < d 1 p 1 : U U I D > J U n m T C l q U f v m < / d 1 p 1 : U U I D > < d 1 p 1 : C o n t a i n e r   z : R e f = " i 1 2 4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 T C ' ! R 2 2 C 1 / r S c e G F N q O h y x ? ' q 2   T C ' ! R 2 2 C 1 / e m x s j M q L 5 W S o ? ' q 3   T C ' ! R 2 2 C 1 / L 8 L L j B G d b h w 3 ? ' q 4   T C ' ! R 2 2 C 1 / B C a R 9 H Z S U T N i ? ' q 5   T C ' ! R 2 2 C 1 / B w T G O 4 5 B o Y k b ? ' q 6   T C ' ! R 2 2 C 1 / B 5 1 e e I j p U r P L ? ' q 7   T C ' ! R 2 2 C 1 / B F k c n Q s 0 b Y G R ? ' q 8   T C ' ! R 2 2 C 1 / k e s t B c 5 f L w Z t ? ' q 9   T C ' ! R 2 2 C 1 / h L 3 a 9 C 7 i 6 V 8 b ? ' q 1 0 t c   T C ' ! R 2 2 C 1 / K 9 d 0 y R D 2 F p K E ? ' q 1 1   T C ' ! R 2 2 C 1 / p b Z r H m D V q S j 3 ? ' q 1 3   T C ' ! R 2 2 C 1 / j M K s y M 9 T r N 7 D ? ' q 1 4   T C ' ! R 2 2 C 1 / V n K u o 7 O I c 1 e q ? ' q 1 5   T C ' ! R 2 2 C 1 / Q M s P i s x X E I a p ? ' q 1 6   T C ' ! R 2 2 C 1 / i 9 h 4 n v I y 5 0 E F ? ' q 1 7   T C ' ! R 2 2 C 1 / f C 2 X m s 4 G u J 2 e ? ' q 1 7 _ 2   T C ' ! R 2 2 C 1 / E d o M k F N k 6 P 7 x ? ' q 1 7 _ 3   T C ' ! R 2 2 C 1 / E g q j 3 t 5 u 6 o k r ? ' q 1 8   T C ' ! R 2 2 C 1 / Z N I b u Q 9 O e Z s T ? ' q 1 9   T C ' ! R 2 2 C 1 / o J w X L z T V 4 u d o ? ' q 2 1   T C ' ! R 2 2 C 1 / H 4 3 w t q b R x 4 h e ? ' q 2 1 _ 2   T C ' ! R 2 2 C 1 / z r J C q 4 K i R Q t R ? ' q 2 1 _ 3   T C ' ! R 2 2 C 1 / e x 1 g v D u 4 t h 7 W ? ' q o 1   T C ' ! R 2 2 C 1 / W Q d u t O D p 3 G v 6 ? ' q o 2   T C ' ! R 2 2 C 1 / 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" / > < d 1 p 1 : _ l a b e l s > < d 2 : K e y V a l u e O f s t r i n g a n y T y p e > < d 2 : K e y > L a b e l < / d 2 : K e y > < d 2 : V a l u e   z : I d = " i 1 2 7 "   i : t y p e = " d 1 p 1 : L a b e l " > < d 1 p 1 : P a r e n t   z : R e f = " i 1 2 3 " / > < d 1 p 1 : U U I D > h 9 d F 0 c H D m m q y 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  -   S T   P r o v i n c e   -   N o r d  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8 "   i : t y p e = " d 1 p 1 : E l e m e n t " > < d 1 p 1 : N a m e > R & a m p ; 2 3 3 ; g i o n & a m p ; 3 2 ; U D A _ S T & a m p ; 3 2 ; P r o v i n c e _ S u d & a m p ; 3 2 ; O u e s t < / d 1 p 1 : N a m e > < d 1 p 1 : O b j e c t T y p e > E l e m e n t < / d 1 p 1 : O b j e c t T y p e > < d 1 p 1 : P a r e n t   z : R e f = " i 1 1 1 " / > < d 1 p 1 : U U I D > S r 3 N h 1 E J t e V E < / d 1 p 1 : U U I D > < d 1 p 1 : _ p r o p e r t i e s   z : I d = " i 1 2 9 "   i : t y p e = " d 1 p 1 : M D M P r o p e r t i e s " > < d 1 p 1 : P a r e n t   z : R e f = " i 1 2 8 " / > < d 1 p 1 : U U I D > Y 5 l 3 V g A R T l 8 U < / d 1 p 1 : U U I D > < d 1 p 1 : _ c o n t e x t C o l l e c t i o n s > < d 2 : K e y V a l u e O f a n y T y p e C o m p o n e n t C o l l e c t i o n O f a n y T y p e g W H h t R N j > < d 2 : K e y   z : R e f = " i 2 2 " / > < d 2 : V a l u e   z : I d = " i 1 3 0 " > < d 1 p 1 : U U I D > V P q n k 0 7 i 4 m H d < / d 1 p 1 : U U I D > < d 1 p 1 : _ e l e m e n t s > < d 2 : a n y T y p e   z : I d = " i 1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8 " / > < d 1 p 1 : U U I D > S B 8 6 w O V N N r H w < / d 1 p 1 : U U I D > < d 1 p 1 : C o n t a i n e r   z : R e f = " i 1 2 9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 T C ' ! R 2 3 C 1 / r S c e G F N q O h y x ? ' q 2   T C ' ! R 2 3 C 1 / e m x s j M q L 5 W S o ? ' q 3   T C ' ! R 2 3 C 1 / L 8 L L j B G d b h w 3 ? ' q 4   T C ' ! R 2 3 C 1 / B C a R 9 H Z S U T N i ? ' q 5   T C ' ! R 2 3 C 1 / B w T G O 4 5 B o Y k b ? ' q 6   T C ' ! R 2 3 C 1 / B 5 1 e e I j p U r P L ? ' q 7   T C ' ! R 2 3 C 1 / B F k c n Q s 0 b Y G R ? ' q 8   T C ' ! R 2 3 C 1 / k e s t B c 5 f L w Z t ? ' q 9   T C ' ! R 2 3 C 1 / h L 3 a 9 C 7 i 6 V 8 b ? ' q 1 0 t c   T C ' ! R 2 3 C 1 / K 9 d 0 y R D 2 F p K E ? ' q 1 1   T C ' ! R 2 3 C 1 / p b Z r H m D V q S j 3 ? ' q 1 3   T C ' ! R 2 3 C 1 / j M K s y M 9 T r N 7 D ? ' q 1 4   T C ' ! R 2 3 C 1 / V n K u o 7 O I c 1 e q ? ' q 1 5   T C ' ! R 2 3 C 1 / Q M s P i s x X E I a p ? ' q 1 6   T C ' ! R 2 3 C 1 / i 9 h 4 n v I y 5 0 E F ? ' q 1 7   T C ' ! R 2 3 C 1 / f C 2 X m s 4 G u J 2 e ? ' q 1 7 _ 2   T C ' ! R 2 3 C 1 / E d o M k F N k 6 P 7 x ? ' q 1 7 _ 3   T C ' ! R 2 3 C 1 / E g q j 3 t 5 u 6 o k r ? ' q 1 8   T C ' ! R 2 3 C 1 / Z N I b u Q 9 O e Z s T ? ' q 1 9   T C ' ! R 2 3 C 1 / o J w X L z T V 4 u d o ? ' q 2 1   T C ' ! R 2 3 C 1 / H 4 3 w t q b R x 4 h e ? ' q 2 1 _ 2   T C ' ! R 2 3 C 1 / z r J C q 4 K i R Q t R ? ' q 2 1 _ 3   T C ' ! R 2 3 C 1 / e x 1 g v D u 4 t h 7 W ? ' q o 1   T C ' ! R 2 3 C 1 / W Q d u t O D p 3 G v 6 ? ' q o 2   T C ' ! R 2 3 C 1 / 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" / > < d 1 p 1 : _ l a b e l s > < d 2 : K e y V a l u e O f s t r i n g a n y T y p e > < d 2 : K e y > L a b e l < / d 2 : K e y > < d 2 : V a l u e   z : I d = " i 1 3 2 "   i : t y p e = " d 1 p 1 : L a b e l " > < d 1 p 1 : P a r e n t   z : R e f = " i 1 2 8 " / > < d 1 p 1 : U U I D > v o o 1 y X 0 J o Z 1 p 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  -   S T   P r o v i n c e   -   S u d   O u e s t 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3 "   i : t y p e = " d 1 p 1 : E l e m e n t " > < d 1 p 1 : N a m e > R & a m p ; 2 3 3 ; g i o n & a m p ; 3 2 ; U D A _ S T & a m p ; 3 2 ; P r o v i n c e _ S u d & a m p ; 3 2 ; E s t < / d 1 p 1 : N a m e > < d 1 p 1 : O b j e c t T y p e > E l e m e n t < / d 1 p 1 : O b j e c t T y p e > < d 1 p 1 : P a r e n t   z : R e f = " i 1 1 1 " / > < d 1 p 1 : U U I D > l r b B 0 9 t G r t w 9 < / d 1 p 1 : U U I D > < d 1 p 1 : _ p r o p e r t i e s   z : I d = " i 1 3 4 "   i : t y p e = " d 1 p 1 : M D M P r o p e r t i e s " > < d 1 p 1 : P a r e n t   z : R e f = " i 1 3 3 " / > < d 1 p 1 : U U I D > Q 5 M 5 X K q l W T N D < / d 1 p 1 : U U I D > < d 1 p 1 : _ c o n t e x t C o l l e c t i o n s > < d 2 : K e y V a l u e O f a n y T y p e C o m p o n e n t C o l l e c t i o n O f a n y T y p e g W H h t R N j > < d 2 : K e y   z : R e f = " i 2 2 " / > < d 2 : V a l u e   z : I d = " i 1 3 5 " > < d 1 p 1 : U U I D > T 8 G e i N s 2 y H i U < / d 1 p 1 : U U I D > < d 1 p 1 : _ e l e m e n t s > < d 2 : a n y T y p e   z : I d = " i 1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3 " / > < d 1 p 1 : U U I D > b D f F P w G t I 4 T p < / d 1 p 1 : U U I D > < d 1 p 1 : C o n t a i n e r   z : R e f = " i 1 3 4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 T C ' ! R 2 4 C 1 / r S c e G F N q O h y x ? ' q 2   T C ' ! R 2 4 C 1 / e m x s j M q L 5 W S o ? ' q 3   T C ' ! R 2 4 C 1 / L 8 L L j B G d b h w 3 ? ' q 4   T C ' ! R 2 4 C 1 / B C a R 9 H Z S U T N i ? ' q 5   T C ' ! R 2 4 C 1 / B w T G O 4 5 B o Y k b ? ' q 6   T C ' ! R 2 4 C 1 / B 5 1 e e I j p U r P L ? ' q 7   T C ' ! R 2 4 C 1 / B F k c n Q s 0 b Y G R ? ' q 8   T C ' ! R 2 4 C 1 / k e s t B c 5 f L w Z t ? ' q 9   T C ' ! R 2 4 C 1 / h L 3 a 9 C 7 i 6 V 8 b ? ' q 1 0 t c   T C ' ! R 2 4 C 1 / K 9 d 0 y R D 2 F p K E ? ' q 1 1   T C ' ! R 2 4 C 1 / p b Z r H m D V q S j 3 ? ' q 1 3   T C ' ! R 2 4 C 1 / j M K s y M 9 T r N 7 D ? ' q 1 4   T C ' ! R 2 4 C 1 / V n K u o 7 O I c 1 e q ? ' q 1 5   T C ' ! R 2 4 C 1 / Q M s P i s x X E I a p ? ' q 1 6   T C ' ! R 2 4 C 1 / i 9 h 4 n v I y 5 0 E F ? ' q 1 7   T C ' ! R 2 4 C 1 / f C 2 X m s 4 G u J 2 e ? ' q 1 7 _ 2   T C ' ! R 2 4 C 1 / E d o M k F N k 6 P 7 x ? ' q 1 7 _ 3   T C ' ! R 2 4 C 1 / E g q j 3 t 5 u 6 o k r ? ' q 1 8   T C ' ! R 2 4 C 1 / Z N I b u Q 9 O e Z s T ? ' q 1 9   T C ' ! R 2 4 C 1 / o J w X L z T V 4 u d o ? ' q 2 1   T C ' ! R 2 4 C 1 / H 4 3 w t q b R x 4 h e ? ' q 2 1 _ 2   T C ' ! R 2 4 C 1 / z r J C q 4 K i R Q t R ? ' q 2 1 _ 3   T C ' ! R 2 4 C 1 / e x 1 g v D u 4 t h 7 W ? ' q o 1   T C ' ! R 2 4 C 1 / W Q d u t O D p 3 G v 6 ? ' q o 2   T C ' ! R 2 4 C 1 / 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6 " / > < d 1 p 1 : _ l a b e l s > < d 2 : K e y V a l u e O f s t r i n g a n y T y p e > < d 2 : K e y > L a b e l < / d 2 : K e y > < d 2 : V a l u e   z : I d = " i 1 3 7 "   i : t y p e = " d 1 p 1 : L a b e l " > < d 1 p 1 : P a r e n t   z : R e f = " i 1 3 3 " / > < d 1 p 1 : U U I D > N s 9 q 6 z w L 2 o W Z 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 R � g i o n   U D A   -   S T   P r o v i n c e   -   S u d  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1 3 8 "   i : t y p e = " d 1 p 1 : E l e m e n t " > < d 1 p 1 : N a m e > N i v e a u & a m p ; 3 2 ; d e & a m p ; 3 2 ; d i p l & a m p ; 2 4 4 ; m e < / d 1 p 1 : N a m e > < d 1 p 1 : O b j e c t T y p e > E l e m e n t < / d 1 p 1 : O b j e c t T y p e > < d 1 p 1 : P a r e n t   z : R e f = " i 3 9 " / > < d 1 p 1 : U U I D > m z Z H 9 V Z c J d E 3 < / d 1 p 1 : U U I D > < d 1 p 1 : _ p r o p e r t i e s   z : I d = " i 1 3 9 "   i : t y p e = " d 1 p 1 : M D M P r o p e r t i e s " > < d 1 p 1 : P a r e n t   z : R e f = " i 1 3 8 " / > < d 1 p 1 : U U I D > h B K u 6 h H C z 4 k y < / d 1 p 1 : U U I D > < d 1 p 1 : _ c o n t e x t C o l l e c t i o n s > < d 2 : K e y V a l u e O f a n y T y p e C o m p o n e n t C o l l e c t i o n O f a n y T y p e g W H h t R N j > < d 2 : K e y   z : R e f = " i 2 2 " / > < d 2 : V a l u e   z : I d = " i 1 4 0 " > < d 1 p 1 : U U I D > G 2 p A 9 P 7 M X 1 Y T < / d 1 p 1 : U U I D > < d 1 p 1 : _ e l e m e n t s > < d 2 : a n y T y p e   z : I d = " i 1 4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8 " / > < d 1 p 1 : U U I D > j k V l M e 5 c p c 1 g < / d 1 p 1 : U U I D > < d 1 p 1 : C o n t a i n e r   z : R e f = " i 1 3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 T C ' ! R 2 5 C 1 / r S c e G F N q O h y x ? ' q 2   T C ' ! R 2 5 C 1 / e m x s j M q L 5 W S o ? ' q 3   T C ' ! R 2 5 C 1 / L 8 L L j B G d b h w 3 ? ' q 4   T C ' ! R 2 5 C 1 / B C a R 9 H Z S U T N i ? ' q 5   T C ' ! R 2 5 C 1 / B w T G O 4 5 B o Y k b ? ' q 6   T C ' ! R 2 5 C 1 / B 5 1 e e I j p U r P L ? ' q 7   T C ' ! R 2 5 C 1 / B F k c n Q s 0 b Y G R ? ' q 8   T C ' ! R 2 5 C 1 / k e s t B c 5 f L w Z t ? ' q 9   T C ' ! R 2 5 C 1 / h L 3 a 9 C 7 i 6 V 8 b ? ' q 1 0 t c   T C ' ! R 2 5 C 1 / K 9 d 0 y R D 2 F p K E ? ' q 1 1   T C ' ! R 2 5 C 1 / p b Z r H m D V q S j 3 ? ' q 1 3   T C ' ! R 2 5 C 1 / j M K s y M 9 T r N 7 D ? ' q 1 4   T C ' ! R 2 5 C 1 / V n K u o 7 O I c 1 e q ? ' q 1 5   T C ' ! R 2 5 C 1 / Q M s P i s x X E I a p ? ' q 1 6   T C ' ! R 2 5 C 1 / i 9 h 4 n v I y 5 0 E F ? ' q 1 7   T C ' ! R 2 5 C 1 / f C 2 X m s 4 G u J 2 e ? ' q 1 7 _ 2   T C ' ! R 2 5 C 1 / E d o M k F N k 6 P 7 x ? ' q 1 7 _ 3   T C ' ! R 2 5 C 1 / E g q j 3 t 5 u 6 o k r ? ' q 1 8   T C ' ! R 2 5 C 1 / Z N I b u Q 9 O e Z s T ? ' q 1 9   T C ' ! R 2 5 C 1 / o J w X L z T V 4 u d o ? ' q 2 1   T C ' ! R 2 5 C 1 / H 4 3 w t q b R x 4 h e ? ' q 2 1 _ 2   T C ' ! R 2 5 C 1 / z r J C q 4 K i R Q t R ? ' q 2 1 _ 3   T C ' ! R 2 5 C 1 / e x 1 g v D u 4 t h 7 W ? ' q o 1   T C ' ! R 2 5 C 1 / W Q d u t O D p 3 G v 6 ? ' q o 2   T C ' ! R 2 5 C 1 / 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1 4 2 "   i : t y p e = " d 1 p 1 : L a b e l " > < d 1 p 1 : P a r e n t   z : R e f = " i 1 3 8 " / > < d 1 p 1 : U U I D > W Z B T T g q y n F j 5 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3 "   i : t y p e = " d 1 p 1 : E l e m e n t s " > < d 1 p 1 : P a r e n t   z : R e f = " i 1 3 8 " / > < d 1 p 1 : U U I D > c t m a f W G S k e 8 l < / d 1 p 1 : U U I D > < d 1 p 1 : _ c o n t e x t C o l l e c t i o n s > < d 2 : K e y V a l u e O f a n y T y p e C o m p o n e n t C o l l e c t i o n O f a n y T y p e g W H h t R N j > < d 2 : K e y   z : R e f = " i 2 2 " / > < d 2 : V a l u e   z : I d = " i 1 4 4 " > < d 1 p 1 : U U I D > H 4 9 H T k 8 5 E W k R < / d 1 p 1 : U U I D > < d 1 p 1 : _ e l e m e n t s > < d 2 : a n y T y p e   z : I d = " i 1 4 5 "   i : t y p e = " d 1 p 1 : E l e m e n t " > < d 1 p 1 : N a m e > N i v e a u & a m p ; 3 2 ; d e & a m p ; 3 2 ; d i p l & a m p ; 2 4 4 ; m e _ S T & a m p ; 3 2 ; M o i n s & a m p ; 3 2 ; d u & a m p ; 3 2 ; b a c < / d 1 p 1 : N a m e > < d 1 p 1 : O b j e c t T y p e > E l e m e n t < / d 1 p 1 : O b j e c t T y p e > < d 1 p 1 : P a r e n t   z : R e f = " i 1 3 8 " / > < d 1 p 1 : U U I D > m 8 6 y W x U n C E a x < / d 1 p 1 : U U I D > < d 1 p 1 : _ p r o p e r t i e s   z : I d = " i 1 4 6 "   i : t y p e = " d 1 p 1 : M D M P r o p e r t i e s " > < d 1 p 1 : P a r e n t   z : R e f = " i 1 4 5 " / > < d 1 p 1 : U U I D > B 7 5 R 9 g g n e r 7 Y < / d 1 p 1 : U U I D > < d 1 p 1 : _ c o n t e x t C o l l e c t i o n s > < d 2 : K e y V a l u e O f a n y T y p e C o m p o n e n t C o l l e c t i o n O f a n y T y p e g W H h t R N j > < d 2 : K e y   z : R e f = " i 2 2 " / > < d 2 : V a l u e   z : I d = " i 1 4 7 " > < d 1 p 1 : U U I D > F G u 1 6 G R v n 2 E W < / d 1 p 1 : U U I D > < d 1 p 1 : _ e l e m e n t s > < d 2 : a n y T y p e   z : I d = " i 1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5 " / > < d 1 p 1 : U U I D > J h 0 U 9 H I q A J 7 B < / d 1 p 1 : U U I D > < d 1 p 1 : C o n t a i n e r   z : R e f = " i 1 4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 T C ' ! R 2 6 C 1 / r S c e G F N q O h y x ? ' q 2   T C ' ! R 2 6 C 1 / e m x s j M q L 5 W S o ? ' q 3   T C ' ! R 2 6 C 1 / L 8 L L j B G d b h w 3 ? ' q 4   T C ' ! R 2 6 C 1 / B C a R 9 H Z S U T N i ? ' q 5   T C ' ! R 2 6 C 1 / B w T G O 4 5 B o Y k b ? ' q 6   T C ' ! R 2 6 C 1 / B 5 1 e e I j p U r P L ? ' q 7   T C ' ! R 2 6 C 1 / B F k c n Q s 0 b Y G R ? ' q 8   T C ' ! R 2 6 C 1 / k e s t B c 5 f L w Z t ? ' q 9   T C ' ! R 2 6 C 1 / h L 3 a 9 C 7 i 6 V 8 b ? ' q 1 0 t c   T C ' ! R 2 6 C 1 / K 9 d 0 y R D 2 F p K E ? ' q 1 1   T C ' ! R 2 6 C 1 / p b Z r H m D V q S j 3 ? ' q 1 3   T C ' ! R 2 6 C 1 / j M K s y M 9 T r N 7 D ? ' q 1 4   T C ' ! R 2 6 C 1 / V n K u o 7 O I c 1 e q ? ' q 1 5   T C ' ! R 2 6 C 1 / Q M s P i s x X E I a p ? ' q 1 6   T C ' ! R 2 6 C 1 / i 9 h 4 n v I y 5 0 E F ? ' q 1 7   T C ' ! R 2 6 C 1 / f C 2 X m s 4 G u J 2 e ? ' q 1 7 _ 2   T C ' ! R 2 6 C 1 / E d o M k F N k 6 P 7 x ? ' q 1 7 _ 3   T C ' ! R 2 6 C 1 / E g q j 3 t 5 u 6 o k r ? ' q 1 8   T C ' ! R 2 6 C 1 / Z N I b u Q 9 O e Z s T ? ' q 1 9   T C ' ! R 2 6 C 1 / o J w X L z T V 4 u d o ? ' q 2 1   T C ' ! R 2 6 C 1 / H 4 3 w t q b R x 4 h e ? ' q 2 1 _ 2   T C ' ! R 2 6 C 1 / z r J C q 4 K i R Q t R ? ' q 2 1 _ 3   T C ' ! R 2 6 C 1 / e x 1 g v D u 4 t h 7 W ? ' q o 1   T C ' ! R 2 6 C 1 / W Q d u t O D p 3 G v 6 ? ' q o 2   T C ' ! R 2 6 C 1 / 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" / > < d 1 p 1 : _ l a b e l s > < d 2 : K e y V a l u e O f s t r i n g a n y T y p e > < d 2 : K e y > L a b e l < / d 2 : K e y > < d 2 : V a l u e   z : I d = " i 1 4 9 "   i : t y p e = " d 1 p 1 : L a b e l " > < d 1 p 1 : P a r e n t   z : R e f = " i 1 4 5 " / > < d 1 p 1 : U U I D > d 1 b 1 w 6 3 E e M Z R 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 M o i n s   d u   b a c 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0 "   i : t y p e = " d 1 p 1 : E l e m e n t s " > < d 1 p 1 : P a r e n t   z : R e f = " i 1 4 5 " / > < d 1 p 1 : U U I D > S 9 9 9 f C g E 0 v k V < / d 1 p 1 : U U I D > < d 1 p 1 : _ c o n t e x t C o l l e c t i o n s > < d 2 : K e y V a l u e O f a n y T y p e C o m p o n e n t C o l l e c t i o n O f a n y T y p e g W H h t R N j > < d 2 : K e y   z : R e f = " i 2 2 " / > < d 2 : V a l u e   z : I d = " i 1 5 1 " > < d 1 p 1 : U U I D > F E x H 6 I G E r W b X < / d 1 p 1 : U U I D > < d 1 p 1 : _ e l e m e n t s > < d 2 : a n y T y p e   z : I d = " i 1 5 2 "   i : t y p e = " d 1 p 1 : E l e m e n t " > < d 1 p 1 : N a m e > N i v e a u & a m p ; 3 2 ; d e & a m p ; 3 2 ; d i p l & a m p ; 2 4 4 ; m e _ S T & a m p ; 3 2 ; M o i n s & a m p ; 3 2 ; d u & a m p ; 3 2 ; b a c _ & a m p ; 8 2 3 0 ; & a m p ; 3 2 ; D o n t & a m p ; 3 2 ; A u c u n & a m p ; 3 2 ; d i p l & a m p ; 2 4 4 ; m e < / d 1 p 1 : N a m e > < d 1 p 1 : O b j e c t T y p e > E l e m e n t < / d 1 p 1 : O b j e c t T y p e > < d 1 p 1 : P a r e n t   z : R e f = " i 1 4 5 " / > < d 1 p 1 : U U I D > p U H 9 j W 7 7 c I V P < / d 1 p 1 : U U I D > < d 1 p 1 : _ p r o p e r t i e s   z : I d = " i 1 5 3 "   i : t y p e = " d 1 p 1 : M D M P r o p e r t i e s " > < d 1 p 1 : P a r e n t   z : R e f = " i 1 5 2 " / > < d 1 p 1 : U U I D > Q r M 2 W w z 8 m 7 e G < / d 1 p 1 : U U I D > < d 1 p 1 : _ c o n t e x t C o l l e c t i o n s > < d 2 : K e y V a l u e O f a n y T y p e C o m p o n e n t C o l l e c t i o n O f a n y T y p e g W H h t R N j > < d 2 : K e y   z : R e f = " i 2 2 " / > < d 2 : V a l u e   z : I d = " i 1 5 4 " > < d 1 p 1 : U U I D > n C f j K F 1 L 3 k F d < / d 1 p 1 : U U I D > < d 1 p 1 : _ e l e m e n t s > < d 2 : a n y T y p e   z : I d = " i 1 5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2 " / > < d 1 p 1 : U U I D > j M n X j S X 7 I s k Q < / d 1 p 1 : U U I D > < d 1 p 1 : C o n t a i n e r   z : R e f = " i 1 5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 T C ' ! R 2 7 C 1 / r S c e G F N q O h y x ? ' q 2   T C ' ! R 2 7 C 1 / e m x s j M q L 5 W S o ? ' q 3   T C ' ! R 2 7 C 1 / L 8 L L j B G d b h w 3 ? ' q 4   T C ' ! R 2 7 C 1 / B C a R 9 H Z S U T N i ? ' q 5   T C ' ! R 2 7 C 1 / B w T G O 4 5 B o Y k b ? ' q 6   T C ' ! R 2 7 C 1 / B 5 1 e e I j p U r P L ? ' q 7   T C ' ! R 2 7 C 1 / B F k c n Q s 0 b Y G R ? ' q 8   T C ' ! R 2 7 C 1 / k e s t B c 5 f L w Z t ? ' q 9   T C ' ! R 2 7 C 1 / h L 3 a 9 C 7 i 6 V 8 b ? ' q 1 0 t c   T C ' ! R 2 7 C 1 / K 9 d 0 y R D 2 F p K E ? ' q 1 1   T C ' ! R 2 7 C 1 / p b Z r H m D V q S j 3 ? ' q 1 3   T C ' ! R 2 7 C 1 / j M K s y M 9 T r N 7 D ? ' q 1 4   T C ' ! R 2 7 C 1 / V n K u o 7 O I c 1 e q ? ' q 1 5   T C ' ! R 2 7 C 1 / Q M s P i s x X E I a p ? ' q 1 6   T C ' ! R 2 7 C 1 / i 9 h 4 n v I y 5 0 E F ? ' q 1 7   T C ' ! R 2 7 C 1 / f C 2 X m s 4 G u J 2 e ? ' q 1 7 _ 2   T C ' ! R 2 7 C 1 / E d o M k F N k 6 P 7 x ? ' q 1 7 _ 3   T C ' ! R 2 7 C 1 / E g q j 3 t 5 u 6 o k r ? ' q 1 8   T C ' ! R 2 7 C 1 / Z N I b u Q 9 O e Z s T ? ' q 1 9   T C ' ! R 2 7 C 1 / o J w X L z T V 4 u d o ? ' q 2 1   T C ' ! R 2 7 C 1 / H 4 3 w t q b R x 4 h e ? ' q 2 1 _ 2   T C ' ! R 2 7 C 1 / z r J C q 4 K i R Q t R ? ' q 2 1 _ 3   T C ' ! R 2 7 C 1 / e x 1 g v D u 4 t h 7 W ? ' q o 1   T C ' ! R 2 7 C 1 / W Q d u t O D p 3 G v 6 ? ' q o 2   T C ' ! R 2 7 C 1 / 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" / > < d 1 p 1 : _ l a b e l s > < d 2 : K e y V a l u e O f s t r i n g a n y T y p e > < d 2 : K e y > L a b e l < / d 2 : K e y > < d 2 : V a l u e   z : I d = " i 1 5 6 "   i : t y p e = " d 1 p 1 : L a b e l " > < d 1 p 1 : P a r e n t   z : R e f = " i 1 5 2 " / > < d 1 p 1 : U U I D > q 3 g I P b 0 8 u h m Y 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 M o i n s   d u   b a c   -   &   D o n t   A u c u n   d i p l � m e 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7 "   i : t y p e = " d 1 p 1 : E l e m e n t " > < d 1 p 1 : N a m e > N i v e a u & a m p ; 3 2 ; d e & a m p ; 3 2 ; d i p l & a m p ; 2 4 4 ; m e _ S T & a m p ; 3 2 ; M o i n s & a m p ; 3 2 ; d u & a m p ; 3 2 ; b a c _ & a m p ; 8 2 3 0 ; & a m p ; 3 2 ; D o n t & a m p ; 3 2 ; B r e v e t & a m p ; 3 2 ; d e s & a m p ; 3 2 ; c o l l & a m p ; 2 3 2 ; g e s < / d 1 p 1 : N a m e > < d 1 p 1 : O b j e c t T y p e > E l e m e n t < / d 1 p 1 : O b j e c t T y p e > < d 1 p 1 : P a r e n t   z : R e f = " i 1 4 5 " / > < d 1 p 1 : U U I D > X 3 S e P R w F b r u K < / d 1 p 1 : U U I D > < d 1 p 1 : _ p r o p e r t i e s   z : I d = " i 1 5 8 "   i : t y p e = " d 1 p 1 : M D M P r o p e r t i e s " > < d 1 p 1 : P a r e n t   z : R e f = " i 1 5 7 " / > < d 1 p 1 : U U I D > v a Z 2 C F u O C t k 6 < / d 1 p 1 : U U I D > < d 1 p 1 : _ c o n t e x t C o l l e c t i o n s > < d 2 : K e y V a l u e O f a n y T y p e C o m p o n e n t C o l l e c t i o n O f a n y T y p e g W H h t R N j > < d 2 : K e y   z : R e f = " i 2 2 " / > < d 2 : V a l u e   z : I d = " i 1 5 9 " > < d 1 p 1 : U U I D > f k g 5 Q x I u l t L K < / d 1 p 1 : U U I D > < d 1 p 1 : _ e l e m e n t s > < d 2 : a n y T y p e   z : I d = " i 1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7 " / > < d 1 p 1 : U U I D > H c a U l h 8 C d P o u < / d 1 p 1 : U U I D > < d 1 p 1 : C o n t a i n e r   z : R e f = " i 1 5 8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 T C ' ! R 2 8 C 1 / r S c e G F N q O h y x ? ' q 2   T C ' ! R 2 8 C 1 / e m x s j M q L 5 W S o ? ' q 3   T C ' ! R 2 8 C 1 / L 8 L L j B G d b h w 3 ? ' q 4   T C ' ! R 2 8 C 1 / B C a R 9 H Z S U T N i ? ' q 5   T C ' ! R 2 8 C 1 / B w T G O 4 5 B o Y k b ? ' q 6   T C ' ! R 2 8 C 1 / B 5 1 e e I j p U r P L ? ' q 7   T C ' ! R 2 8 C 1 / B F k c n Q s 0 b Y G R ? ' q 8   T C ' ! R 2 8 C 1 / k e s t B c 5 f L w Z t ? ' q 9   T C ' ! R 2 8 C 1 / h L 3 a 9 C 7 i 6 V 8 b ? ' q 1 0 t c   T C ' ! R 2 8 C 1 / K 9 d 0 y R D 2 F p K E ? ' q 1 1   T C ' ! R 2 8 C 1 / p b Z r H m D V q S j 3 ? ' q 1 3   T C ' ! R 2 8 C 1 / j M K s y M 9 T r N 7 D ? ' q 1 4   T C ' ! R 2 8 C 1 / V n K u o 7 O I c 1 e q ? ' q 1 5   T C ' ! R 2 8 C 1 / Q M s P i s x X E I a p ? ' q 1 6   T C ' ! R 2 8 C 1 / i 9 h 4 n v I y 5 0 E F ? ' q 1 7   T C ' ! R 2 8 C 1 / f C 2 X m s 4 G u J 2 e ? ' q 1 7 _ 2   T C ' ! R 2 8 C 1 / E d o M k F N k 6 P 7 x ? ' q 1 7 _ 3   T C ' ! R 2 8 C 1 / E g q j 3 t 5 u 6 o k r ? ' q 1 8   T C ' ! R 2 8 C 1 / Z N I b u Q 9 O e Z s T ? ' q 1 9   T C ' ! R 2 8 C 1 / o J w X L z T V 4 u d o ? ' q 2 1   T C ' ! R 2 8 C 1 / H 4 3 w t q b R x 4 h e ? ' q 2 1 _ 2   T C ' ! R 2 8 C 1 / z r J C q 4 K i R Q t R ? ' q 2 1 _ 3   T C ' ! R 2 8 C 1 / e x 1 g v D u 4 t h 7 W ? ' q o 1   T C ' ! R 2 8 C 1 / W Q d u t O D p 3 G v 6 ? ' q o 2   T C ' ! R 2 8 C 1 / 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" / > < d 1 p 1 : _ l a b e l s > < d 2 : K e y V a l u e O f s t r i n g a n y T y p e > < d 2 : K e y > L a b e l < / d 2 : K e y > < d 2 : V a l u e   z : I d = " i 1 6 1 "   i : t y p e = " d 1 p 1 : L a b e l " > < d 1 p 1 : P a r e n t   z : R e f = " i 1 5 7 " / > < d 1 p 1 : U U I D > L J 7 K S 8 9 H K W 3 8 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 M o i n s   d u   b a c   -   &   D o n t   B r e v e t   d e s   c o l l � g e s 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2 "   i : t y p e = " d 1 p 1 : E l e m e n t " > < d 1 p 1 : N a m e > N i v e a u & a m p ; 3 2 ; d e & a m p ; 3 2 ; d i p l & a m p ; 2 4 4 ; m e _ S T & a m p ; 3 2 ; M o i n s & a m p ; 3 2 ; d u & a m p ; 3 2 ; b a c _ & a m p ; 8 2 3 0 ; & a m p ; 3 2 ; D o n t & a m p ; 3 2 ; R e c o n n a i s s a n c e & a m p ; 3 2 ; d e s & a m p ; 3 2 ; A c q u i s & a m p ; 3 2 ; e t & a m p ; 3 2 ; d e & a m p ; 3 2 ; l & a m p ; 3 9 ; E x p & a m p ; 2 3 3 ; r i e n c e < / d 1 p 1 : N a m e > < d 1 p 1 : O b j e c t T y p e > E l e m e n t < / d 1 p 1 : O b j e c t T y p e > < d 1 p 1 : P a r e n t   z : R e f = " i 1 4 5 " / > < d 1 p 1 : U U I D > H 4 f m u K 3 N f Z x R < / d 1 p 1 : U U I D > < d 1 p 1 : _ p r o p e r t i e s   z : I d = " i 1 6 3 "   i : t y p e = " d 1 p 1 : M D M P r o p e r t i e s " > < d 1 p 1 : P a r e n t   z : R e f = " i 1 6 2 " / > < d 1 p 1 : U U I D > j B J y 0 1 a 6 n q v 8 < / d 1 p 1 : U U I D > < d 1 p 1 : _ c o n t e x t C o l l e c t i o n s > < d 2 : K e y V a l u e O f a n y T y p e C o m p o n e n t C o l l e c t i o n O f a n y T y p e g W H h t R N j > < d 2 : K e y   z : R e f = " i 2 2 " / > < d 2 : V a l u e   z : I d = " i 1 6 4 " > < d 1 p 1 : U U I D > o c r V k 0 p L O O t k < / d 1 p 1 : U U I D > < d 1 p 1 : _ e l e m e n t s > < d 2 : a n y T y p e   z : I d = " i 1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2 " / > < d 1 p 1 : U U I D > i Z o g v h e X 5 x O P < / d 1 p 1 : U U I D > < d 1 p 1 : C o n t a i n e r   z : R e f = " i 1 6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 T C ' ! R 2 9 C 1 / r S c e G F N q O h y x ? ' q 2   T C ' ! R 2 9 C 1 / e m x s j M q L 5 W S o ? ' q 3   T C ' ! R 2 9 C 1 / L 8 L L j B G d b h w 3 ? ' q 4   T C ' ! R 2 9 C 1 / B C a R 9 H Z S U T N i ? ' q 5   T C ' ! R 2 9 C 1 / B w T G O 4 5 B o Y k b ? ' q 6   T C ' ! R 2 9 C 1 / B 5 1 e e I j p U r P L ? ' q 7   T C ' ! R 2 9 C 1 / B F k c n Q s 0 b Y G R ? ' q 8   T C ' ! R 2 9 C 1 / k e s t B c 5 f L w Z t ? ' q 9   T C ' ! R 2 9 C 1 / h L 3 a 9 C 7 i 6 V 8 b ? ' q 1 0 t c   T C ' ! R 2 9 C 1 / K 9 d 0 y R D 2 F p K E ? ' q 1 1   T C ' ! R 2 9 C 1 / p b Z r H m D V q S j 3 ? ' q 1 3   T C ' ! R 2 9 C 1 / j M K s y M 9 T r N 7 D ? ' q 1 4   T C ' ! R 2 9 C 1 / V n K u o 7 O I c 1 e q ? ' q 1 5   T C ' ! R 2 9 C 1 / Q M s P i s x X E I a p ? ' q 1 6   T C ' ! R 2 9 C 1 / i 9 h 4 n v I y 5 0 E F ? ' q 1 7   T C ' ! R 2 9 C 1 / f C 2 X m s 4 G u J 2 e ? ' q 1 7 _ 2   T C ' ! R 2 9 C 1 / E d o M k F N k 6 P 7 x ? ' q 1 7 _ 3   T C ' ! R 2 9 C 1 / E g q j 3 t 5 u 6 o k r ? ' q 1 8   T C ' ! R 2 9 C 1 / Z N I b u Q 9 O e Z s T ? ' q 1 9   T C ' ! R 2 9 C 1 / o J w X L z T V 4 u d o ? ' q 2 1   T C ' ! R 2 9 C 1 / H 4 3 w t q b R x 4 h e ? ' q 2 1 _ 2   T C ' ! R 2 9 C 1 / z r J C q 4 K i R Q t R ? ' q 2 1 _ 3   T C ' ! R 2 9 C 1 / e x 1 g v D u 4 t h 7 W ? ' q o 1   T C ' ! R 2 9 C 1 / W Q d u t O D p 3 G v 6 ? ' q o 2   T C ' ! R 2 9 C 1 / 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" / > < d 1 p 1 : _ l a b e l s > < d 2 : K e y V a l u e O f s t r i n g a n y T y p e > < d 2 : K e y > L a b e l < / d 2 : K e y > < d 2 : V a l u e   z : I d = " i 1 6 6 "   i : t y p e = " d 1 p 1 : L a b e l " > < d 1 p 1 : P a r e n t   z : R e f = " i 1 6 2 " / > < d 1 p 1 : U U I D > V F 9 m 0 A P z X r x q 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 M o i n s   d u   b a c   -   &   D o n t   R e c o n n a i s s a n c e   d e s   A c q u i s   e t   d e   l ' E x p � r i e n c e 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7 "   i : t y p e = " d 1 p 1 : E l e m e n t " > < d 1 p 1 : N a m e > N i v e a u & a m p ; 3 2 ; d e & a m p ; 3 2 ; d i p l & a m p ; 2 4 4 ; m e _ S T & a m p ; 3 2 ; M o i n s & a m p ; 3 2 ; d u & a m p ; 3 2 ; b a c _ & a m p ; 8 2 3 0 ; & a m p ; 3 2 ; D o n t & a m p ; 3 2 ; C A P & a m p ; 4 4 ; & a m p ; 3 2 ; B E P < / d 1 p 1 : N a m e > < d 1 p 1 : O b j e c t T y p e > E l e m e n t < / d 1 p 1 : O b j e c t T y p e > < d 1 p 1 : P a r e n t   z : R e f = " i 1 4 5 " / > < d 1 p 1 : U U I D > n c H I 8 Z 5 l N K c F < / d 1 p 1 : U U I D > < d 1 p 1 : _ p r o p e r t i e s   z : I d = " i 1 6 8 "   i : t y p e = " d 1 p 1 : M D M P r o p e r t i e s " > < d 1 p 1 : P a r e n t   z : R e f = " i 1 6 7 " / > < d 1 p 1 : U U I D > h U 3 u T P i c r b j J < / d 1 p 1 : U U I D > < d 1 p 1 : _ c o n t e x t C o l l e c t i o n s > < d 2 : K e y V a l u e O f a n y T y p e C o m p o n e n t C o l l e c t i o n O f a n y T y p e g W H h t R N j > < d 2 : K e y   z : R e f = " i 2 2 " / > < d 2 : V a l u e   z : I d = " i 1 6 9 " > < d 1 p 1 : U U I D > r n d n k d f c S j I b < / d 1 p 1 : U U I D > < d 1 p 1 : _ e l e m e n t s > < d 2 : a n y T y p e   z : I d = " i 1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7 " / > < d 1 p 1 : U U I D > L 4 L F M Y D 9 N c s P < / d 1 p 1 : U U I D > < d 1 p 1 : C o n t a i n e r   z : R e f = " i 1 6 8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 T C ' ! R 3 0 C 1 / r S c e G F N q O h y x ? ' q 2   T C ' ! R 3 0 C 1 / e m x s j M q L 5 W S o ? ' q 3   T C ' ! R 3 0 C 1 / L 8 L L j B G d b h w 3 ? ' q 4   T C ' ! R 3 0 C 1 / B C a R 9 H Z S U T N i ? ' q 5   T C ' ! R 3 0 C 1 / B w T G O 4 5 B o Y k b ? ' q 6   T C ' ! R 3 0 C 1 / B 5 1 e e I j p U r P L ? ' q 7   T C ' ! R 3 0 C 1 / B F k c n Q s 0 b Y G R ? ' q 8   T C ' ! R 3 0 C 1 / k e s t B c 5 f L w Z t ? ' q 9   T C ' ! R 3 0 C 1 / h L 3 a 9 C 7 i 6 V 8 b ? ' q 1 0 t c   T C ' ! R 3 0 C 1 / K 9 d 0 y R D 2 F p K E ? ' q 1 1   T C ' ! R 3 0 C 1 / p b Z r H m D V q S j 3 ? ' q 1 3   T C ' ! R 3 0 C 1 / j M K s y M 9 T r N 7 D ? ' q 1 4   T C ' ! R 3 0 C 1 / V n K u o 7 O I c 1 e q ? ' q 1 5   T C ' ! R 3 0 C 1 / Q M s P i s x X E I a p ? ' q 1 6   T C ' ! R 3 0 C 1 / i 9 h 4 n v I y 5 0 E F ? ' q 1 7   T C ' ! R 3 0 C 1 / f C 2 X m s 4 G u J 2 e ? ' q 1 7 _ 2   T C ' ! R 3 0 C 1 / E d o M k F N k 6 P 7 x ? ' q 1 7 _ 3   T C ' ! R 3 0 C 1 / E g q j 3 t 5 u 6 o k r ? ' q 1 8   T C ' ! R 3 0 C 1 / Z N I b u Q 9 O e Z s T ? ' q 1 9   T C ' ! R 3 0 C 1 / o J w X L z T V 4 u d o ? ' q 2 1   T C ' ! R 3 0 C 1 / H 4 3 w t q b R x 4 h e ? ' q 2 1 _ 2   T C ' ! R 3 0 C 1 / z r J C q 4 K i R Q t R ? ' q 2 1 _ 3   T C ' ! R 3 0 C 1 / e x 1 g v D u 4 t h 7 W ? ' q o 1   T C ' ! R 3 0 C 1 / W Q d u t O D p 3 G v 6 ? ' q o 2   T C ' ! R 3 0 C 1 / 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0 " / > < d 1 p 1 : _ l a b e l s > < d 2 : K e y V a l u e O f s t r i n g a n y T y p e > < d 2 : K e y > L a b e l < / d 2 : K e y > < d 2 : V a l u e   z : I d = " i 1 7 1 "   i : t y p e = " d 1 p 1 : L a b e l " > < d 1 p 1 : P a r e n t   z : R e f = " i 1 6 7 " / > < d 1 p 1 : U U I D > H k X q A a u P n 3 k b 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 M o i n s   d u   b a c   -   &   D o n t   C A P ,   B E P 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1 7 2 "   i : t y p e = " d 1 p 1 : E l e m e n t " > < d 1 p 1 : N a m e > N i v e a u & a m p ; 3 2 ; d e & a m p ; 3 2 ; d i p l & a m p ; 2 4 4 ; m e _ S T & a m p ; 3 2 ; B a c & a m p ; 3 2 ; e t & a m p ; 3 2 ; p l u s < / d 1 p 1 : N a m e > < d 1 p 1 : O b j e c t T y p e > E l e m e n t < / d 1 p 1 : O b j e c t T y p e > < d 1 p 1 : P a r e n t   z : R e f = " i 1 3 8 " / > < d 1 p 1 : U U I D > B A H 5 f W D f T M H N < / d 1 p 1 : U U I D > < d 1 p 1 : _ p r o p e r t i e s   z : I d = " i 1 7 3 "   i : t y p e = " d 1 p 1 : M D M P r o p e r t i e s " > < d 1 p 1 : P a r e n t   z : R e f = " i 1 7 2 " / > < d 1 p 1 : U U I D > w 4 1 9 r Q 1 O 1 f q I < / d 1 p 1 : U U I D > < d 1 p 1 : _ c o n t e x t C o l l e c t i o n s > < d 2 : K e y V a l u e O f a n y T y p e C o m p o n e n t C o l l e c t i o n O f a n y T y p e g W H h t R N j > < d 2 : K e y   z : R e f = " i 2 2 " / > < d 2 : V a l u e   z : I d = " i 1 7 4 " > < d 1 p 1 : U U I D > D 2 y d R w 6 E M d h Y < / d 1 p 1 : U U I D > < d 1 p 1 : _ e l e m e n t s > < d 2 : a n y T y p e   z : I d = " i 1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2 " / > < d 1 p 1 : U U I D > C c Q T Y j 5 Y 5 O r p < / d 1 p 1 : U U I D > < d 1 p 1 : C o n t a i n e r   z : R e f = " i 1 7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 T C ' ! R 3 1 C 1 / r S c e G F N q O h y x ? ' q 2   T C ' ! R 3 1 C 1 / e m x s j M q L 5 W S o ? ' q 3   T C ' ! R 3 1 C 1 / L 8 L L j B G d b h w 3 ? ' q 4   T C ' ! R 3 1 C 1 / B C a R 9 H Z S U T N i ? ' q 5   T C ' ! R 3 1 C 1 / B w T G O 4 5 B o Y k b ? ' q 6   T C ' ! R 3 1 C 1 / B 5 1 e e I j p U r P L ? ' q 7   T C ' ! R 3 1 C 1 / B F k c n Q s 0 b Y G R ? ' q 8   T C ' ! R 3 1 C 1 / k e s t B c 5 f L w Z t ? ' q 9   T C ' ! R 3 1 C 1 / h L 3 a 9 C 7 i 6 V 8 b ? ' q 1 0 t c   T C ' ! R 3 1 C 1 / K 9 d 0 y R D 2 F p K E ? ' q 1 1   T C ' ! R 3 1 C 1 / p b Z r H m D V q S j 3 ? ' q 1 3   T C ' ! R 3 1 C 1 / j M K s y M 9 T r N 7 D ? ' q 1 4   T C ' ! R 3 1 C 1 / V n K u o 7 O I c 1 e q ? ' q 1 5   T C ' ! R 3 1 C 1 / Q M s P i s x X E I a p ? ' q 1 6   T C ' ! R 3 1 C 1 / i 9 h 4 n v I y 5 0 E F ? ' q 1 7   T C ' ! R 3 1 C 1 / f C 2 X m s 4 G u J 2 e ? ' q 1 7 _ 2   T C ' ! R 3 1 C 1 / E d o M k F N k 6 P 7 x ? ' q 1 7 _ 3   T C ' ! R 3 1 C 1 / E g q j 3 t 5 u 6 o k r ? ' q 1 8   T C ' ! R 3 1 C 1 / Z N I b u Q 9 O e Z s T ? ' q 1 9   T C ' ! R 3 1 C 1 / o J w X L z T V 4 u d o ? ' q 2 1   T C ' ! R 3 1 C 1 / H 4 3 w t q b R x 4 h e ? ' q 2 1 _ 2   T C ' ! R 3 1 C 1 / z r J C q 4 K i R Q t R ? ' q 2 1 _ 3   T C ' ! R 3 1 C 1 / e x 1 g v D u 4 t h 7 W ? ' q o 1   T C ' ! R 3 1 C 1 / W Q d u t O D p 3 G v 6 ? ' q o 2   T C ' ! R 3 1 C 1 / 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" / > < d 1 p 1 : _ l a b e l s > < d 2 : K e y V a l u e O f s t r i n g a n y T y p e > < d 2 : K e y > L a b e l < / d 2 : K e y > < d 2 : V a l u e   z : I d = " i 1 7 6 "   i : t y p e = " d 1 p 1 : L a b e l " > < d 1 p 1 : P a r e n t   z : R e f = " i 1 7 2 " / > < d 1 p 1 : U U I D > n B 8 f a P d 6 c K 6 F 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7 "   i : t y p e = " d 1 p 1 : E l e m e n t s " > < d 1 p 1 : P a r e n t   z : R e f = " i 1 7 2 " / > < d 1 p 1 : U U I D > D h b M h 3 S I L O 9 S < / d 1 p 1 : U U I D > < d 1 p 1 : _ c o n t e x t C o l l e c t i o n s > < d 2 : K e y V a l u e O f a n y T y p e C o m p o n e n t C o l l e c t i o n O f a n y T y p e g W H h t R N j > < d 2 : K e y   z : R e f = " i 2 2 " / > < d 2 : V a l u e   z : I d = " i 1 7 8 " > < d 1 p 1 : U U I D > G Z B o p B x 0 4 9 2 8 < / d 1 p 1 : U U I D > < d 1 p 1 : _ e l e m e n t s > < d 2 : a n y T y p e   z : I d = " i 1 7 9 "   i : t y p e = " d 1 p 1 : E l e m e n t " > < d 1 p 1 : N a m e > N i v e a u & a m p ; 3 2 ; d e & a m p ; 3 2 ; d i p l & a m p ; 2 4 4 ; m e _ S T & a m p ; 3 2 ; B a c & a m p ; 3 2 ; e t & a m p ; 3 2 ; p l u s _ & a m p ; 8 2 3 0 ; & a m p ; 3 2 ; D o n t & a m p ; 3 2 ; B a c & a m p ; 3 2 ; g & a m p ; 2 3 3 ; n & a m p ; 2 3 3 ; r a l < / d 1 p 1 : N a m e > < d 1 p 1 : O b j e c t T y p e > E l e m e n t < / d 1 p 1 : O b j e c t T y p e > < d 1 p 1 : P a r e n t   z : R e f = " i 1 7 2 " / > < d 1 p 1 : U U I D > w 1 8 a 3 8 B f 4 A j L < / d 1 p 1 : U U I D > < d 1 p 1 : _ p r o p e r t i e s   z : I d = " i 1 8 0 "   i : t y p e = " d 1 p 1 : M D M P r o p e r t i e s " > < d 1 p 1 : P a r e n t   z : R e f = " i 1 7 9 " / > < d 1 p 1 : U U I D > e g w B q 3 k t O D C U < / d 1 p 1 : U U I D > < d 1 p 1 : _ c o n t e x t C o l l e c t i o n s > < d 2 : K e y V a l u e O f a n y T y p e C o m p o n e n t C o l l e c t i o n O f a n y T y p e g W H h t R N j > < d 2 : K e y   z : R e f = " i 2 2 " / > < d 2 : V a l u e   z : I d = " i 1 8 1 " > < d 1 p 1 : U U I D > e k t b f n C d Y e 5 O < / d 1 p 1 : U U I D > < d 1 p 1 : _ e l e m e n t s > < d 2 : a n y T y p e   z : I d = " i 1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9 " / > < d 1 p 1 : U U I D > A k 1 R j S N 0 K J 1 v < / d 1 p 1 : U U I D > < d 1 p 1 : C o n t a i n e r   z : R e f = " i 1 8 0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 T C ' ! R 3 2 C 1 / r S c e G F N q O h y x ? ' q 2   T C ' ! R 3 2 C 1 / e m x s j M q L 5 W S o ? ' q 3   T C ' ! R 3 2 C 1 / L 8 L L j B G d b h w 3 ? ' q 4   T C ' ! R 3 2 C 1 / B C a R 9 H Z S U T N i ? ' q 5   T C ' ! R 3 2 C 1 / B w T G O 4 5 B o Y k b ? ' q 6   T C ' ! R 3 2 C 1 / B 5 1 e e I j p U r P L ? ' q 7   T C ' ! R 3 2 C 1 / B F k c n Q s 0 b Y G R ? ' q 8   T C ' ! R 3 2 C 1 / k e s t B c 5 f L w Z t ? ' q 9   T C ' ! R 3 2 C 1 / h L 3 a 9 C 7 i 6 V 8 b ? ' q 1 0 t c   T C ' ! R 3 2 C 1 / K 9 d 0 y R D 2 F p K E ? ' q 1 1   T C ' ! R 3 2 C 1 / p b Z r H m D V q S j 3 ? ' q 1 3   T C ' ! R 3 2 C 1 / j M K s y M 9 T r N 7 D ? ' q 1 4   T C ' ! R 3 2 C 1 / V n K u o 7 O I c 1 e q ? ' q 1 5   T C ' ! R 3 2 C 1 / Q M s P i s x X E I a p ? ' q 1 6   T C ' ! R 3 2 C 1 / i 9 h 4 n v I y 5 0 E F ? ' q 1 7   T C ' ! R 3 2 C 1 / f C 2 X m s 4 G u J 2 e ? ' q 1 7 _ 2   T C ' ! R 3 2 C 1 / E d o M k F N k 6 P 7 x ? ' q 1 7 _ 3   T C ' ! R 3 2 C 1 / E g q j 3 t 5 u 6 o k r ? ' q 1 8   T C ' ! R 3 2 C 1 / Z N I b u Q 9 O e Z s T ? ' q 1 9   T C ' ! R 3 2 C 1 / o J w X L z T V 4 u d o ? ' q 2 1   T C ' ! R 3 2 C 1 / H 4 3 w t q b R x 4 h e ? ' q 2 1 _ 2   T C ' ! R 3 2 C 1 / z r J C q 4 K i R Q t R ? ' q 2 1 _ 3   T C ' ! R 3 2 C 1 / e x 1 g v D u 4 t h 7 W ? ' q o 1   T C ' ! R 3 2 C 1 / W Q d u t O D p 3 G v 6 ? ' q o 2   T C ' ! R 3 2 C 1 / 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7 " / > < d 1 p 1 : _ l a b e l s > < d 2 : K e y V a l u e O f s t r i n g a n y T y p e > < d 2 : K e y > L a b e l < / d 2 : K e y > < d 2 : V a l u e   z : I d = " i 1 8 3 "   i : t y p e = " d 1 p 1 : L a b e l " > < d 1 p 1 : P a r e n t   z : R e f = " i 1 7 9 " / > < d 1 p 1 : U U I D > O D D e J b L H 1 1 o 4 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  -   &   D o n t   B a c   g � n � r a l 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4 "   i : t y p e = " d 1 p 1 : E l e m e n t " > < d 1 p 1 : N a m e > N i v e a u & a m p ; 3 2 ; d e & a m p ; 3 2 ; d i p l & a m p ; 2 4 4 ; m e _ S T & a m p ; 3 2 ; B a c & a m p ; 3 2 ; e t & a m p ; 3 2 ; p l u s _ & a m p ; 8 2 3 0 ; & a m p ; 3 2 ; D o n t & a m p ; 3 2 ; B a c & a m p ; 3 2 ; p r o f e s s i o n n e l < / d 1 p 1 : N a m e > < d 1 p 1 : O b j e c t T y p e > E l e m e n t < / d 1 p 1 : O b j e c t T y p e > < d 1 p 1 : P a r e n t   z : R e f = " i 1 7 2 " / > < d 1 p 1 : U U I D > u Y G w U 7 Y l w 2 i P < / d 1 p 1 : U U I D > < d 1 p 1 : _ p r o p e r t i e s   z : I d = " i 1 8 5 "   i : t y p e = " d 1 p 1 : M D M P r o p e r t i e s " > < d 1 p 1 : P a r e n t   z : R e f = " i 1 8 4 " / > < d 1 p 1 : U U I D > A 4 Y T 1 z J 9 a 5 t y < / d 1 p 1 : U U I D > < d 1 p 1 : _ c o n t e x t C o l l e c t i o n s > < d 2 : K e y V a l u e O f a n y T y p e C o m p o n e n t C o l l e c t i o n O f a n y T y p e g W H h t R N j > < d 2 : K e y   z : R e f = " i 2 2 " / > < d 2 : V a l u e   z : I d = " i 1 8 6 " > < d 1 p 1 : U U I D > s f 1 S L N Q F k h B G < / d 1 p 1 : U U I D > < d 1 p 1 : _ e l e m e n t s > < d 2 : a n y T y p e   z : I d = " i 1 8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4 " / > < d 1 p 1 : U U I D > C T J 6 1 M J b r 7 b l < / d 1 p 1 : U U I D > < d 1 p 1 : C o n t a i n e r   z : R e f = " i 1 8 5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 T C ' ! R 3 3 C 1 / r S c e G F N q O h y x ? ' q 2   T C ' ! R 3 3 C 1 / e m x s j M q L 5 W S o ? ' q 3   T C ' ! R 3 3 C 1 / L 8 L L j B G d b h w 3 ? ' q 4   T C ' ! R 3 3 C 1 / B C a R 9 H Z S U T N i ? ' q 5   T C ' ! R 3 3 C 1 / B w T G O 4 5 B o Y k b ? ' q 6   T C ' ! R 3 3 C 1 / B 5 1 e e I j p U r P L ? ' q 7   T C ' ! R 3 3 C 1 / B F k c n Q s 0 b Y G R ? ' q 8   T C ' ! R 3 3 C 1 / k e s t B c 5 f L w Z t ? ' q 9   T C ' ! R 3 3 C 1 / h L 3 a 9 C 7 i 6 V 8 b ? ' q 1 0 t c   T C ' ! R 3 3 C 1 / K 9 d 0 y R D 2 F p K E ? ' q 1 1   T C ' ! R 3 3 C 1 / p b Z r H m D V q S j 3 ? ' q 1 3   T C ' ! R 3 3 C 1 / j M K s y M 9 T r N 7 D ? ' q 1 4   T C ' ! R 3 3 C 1 / V n K u o 7 O I c 1 e q ? ' q 1 5   T C ' ! R 3 3 C 1 / Q M s P i s x X E I a p ? ' q 1 6   T C ' ! R 3 3 C 1 / i 9 h 4 n v I y 5 0 E F ? ' q 1 7   T C ' ! R 3 3 C 1 / f C 2 X m s 4 G u J 2 e ? ' q 1 7 _ 2   T C ' ! R 3 3 C 1 / E d o M k F N k 6 P 7 x ? ' q 1 7 _ 3   T C ' ! R 3 3 C 1 / E g q j 3 t 5 u 6 o k r ? ' q 1 8   T C ' ! R 3 3 C 1 / Z N I b u Q 9 O e Z s T ? ' q 1 9   T C ' ! R 3 3 C 1 / o J w X L z T V 4 u d o ? ' q 2 1   T C ' ! R 3 3 C 1 / H 4 3 w t q b R x 4 h e ? ' q 2 1 _ 2   T C ' ! R 3 3 C 1 / z r J C q 4 K i R Q t R ? ' q 2 1 _ 3   T C ' ! R 3 3 C 1 / e x 1 g v D u 4 t h 7 W ? ' q o 1   T C ' ! R 3 3 C 1 / W Q d u t O D p 3 G v 6 ? ' q o 2   T C ' ! R 3 3 C 1 / 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7 " / > < d 1 p 1 : _ l a b e l s > < d 2 : K e y V a l u e O f s t r i n g a n y T y p e > < d 2 : K e y > L a b e l < / d 2 : K e y > < d 2 : V a l u e   z : I d = " i 1 8 8 "   i : t y p e = " d 1 p 1 : L a b e l " > < d 1 p 1 : P a r e n t   z : R e f = " i 1 8 4 " / > < d 1 p 1 : U U I D > C m b N n 8 y a f y 8 R 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  -   &   D o n t   B a c   p r o f e s s i o n n e l 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9 "   i : t y p e = " d 1 p 1 : E l e m e n t " > < d 1 p 1 : N a m e > N i v e a u & a m p ; 3 2 ; d e & a m p ; 3 2 ; d i p l & a m p ; 2 4 4 ; m e _ S T & a m p ; 3 2 ; B a c & a m p ; 3 2 ; e t & a m p ; 3 2 ; p l u s _ & a m p ; 8 2 3 0 ; & a m p ; 3 2 ; D o n t & a m p ; 3 2 ; B a c & a m p ; 3 2 ; & a m p ; 4 3 ; 2 & a m p ; 4 4 ; & a m p ; 3 2 ; D U T & a m p ; 4 4 ; & a m p ; 3 2 ; B T S < / d 1 p 1 : N a m e > < d 1 p 1 : O b j e c t T y p e > E l e m e n t < / d 1 p 1 : O b j e c t T y p e > < d 1 p 1 : P a r e n t   z : R e f = " i 1 7 2 " / > < d 1 p 1 : U U I D > U a f C z n u V Q b q J < / d 1 p 1 : U U I D > < d 1 p 1 : _ p r o p e r t i e s   z : I d = " i 1 9 0 "   i : t y p e = " d 1 p 1 : M D M P r o p e r t i e s " > < d 1 p 1 : P a r e n t   z : R e f = " i 1 8 9 " / > < d 1 p 1 : U U I D > M u l k V 5 z E 2 C b E < / d 1 p 1 : U U I D > < d 1 p 1 : _ c o n t e x t C o l l e c t i o n s > < d 2 : K e y V a l u e O f a n y T y p e C o m p o n e n t C o l l e c t i o n O f a n y T y p e g W H h t R N j > < d 2 : K e y   z : R e f = " i 2 2 " / > < d 2 : V a l u e   z : I d = " i 1 9 1 " > < d 1 p 1 : U U I D > V 5 p 7 1 y L d 3 S Q j < / d 1 p 1 : U U I D > < d 1 p 1 : _ e l e m e n t s > < d 2 : a n y T y p e   z : I d = " i 1 9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9 " / > < d 1 p 1 : U U I D > i M J N x R H 1 D S C b < / d 1 p 1 : U U I D > < d 1 p 1 : C o n t a i n e r   z : R e f = " i 1 9 0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 T C ' ! R 3 4 C 1 / r S c e G F N q O h y x ? ' q 2   T C ' ! R 3 4 C 1 / e m x s j M q L 5 W S o ? ' q 3   T C ' ! R 3 4 C 1 / L 8 L L j B G d b h w 3 ? ' q 4   T C ' ! R 3 4 C 1 / B C a R 9 H Z S U T N i ? ' q 5   T C ' ! R 3 4 C 1 / B w T G O 4 5 B o Y k b ? ' q 6   T C ' ! R 3 4 C 1 / B 5 1 e e I j p U r P L ? ' q 7   T C ' ! R 3 4 C 1 / B F k c n Q s 0 b Y G R ? ' q 8   T C ' ! R 3 4 C 1 / k e s t B c 5 f L w Z t ? ' q 9   T C ' ! R 3 4 C 1 / h L 3 a 9 C 7 i 6 V 8 b ? ' q 1 0 t c   T C ' ! R 3 4 C 1 / K 9 d 0 y R D 2 F p K E ? ' q 1 1   T C ' ! R 3 4 C 1 / p b Z r H m D V q S j 3 ? ' q 1 3   T C ' ! R 3 4 C 1 / j M K s y M 9 T r N 7 D ? ' q 1 4   T C ' ! R 3 4 C 1 / V n K u o 7 O I c 1 e q ? ' q 1 5   T C ' ! R 3 4 C 1 / Q M s P i s x X E I a p ? ' q 1 6   T C ' ! R 3 4 C 1 / i 9 h 4 n v I y 5 0 E F ? ' q 1 7   T C ' ! R 3 4 C 1 / f C 2 X m s 4 G u J 2 e ? ' q 1 7 _ 2   T C ' ! R 3 4 C 1 / E d o M k F N k 6 P 7 x ? ' q 1 7 _ 3   T C ' ! R 3 4 C 1 / E g q j 3 t 5 u 6 o k r ? ' q 1 8   T C ' ! R 3 4 C 1 / Z N I b u Q 9 O e Z s T ? ' q 1 9   T C ' ! R 3 4 C 1 / o J w X L z T V 4 u d o ? ' q 2 1   T C ' ! R 3 4 C 1 / H 4 3 w t q b R x 4 h e ? ' q 2 1 _ 2   T C ' ! R 3 4 C 1 / z r J C q 4 K i R Q t R ? ' q 2 1 _ 3   T C ' ! R 3 4 C 1 / e x 1 g v D u 4 t h 7 W ? ' q o 1   T C ' ! R 3 4 C 1 / W Q d u t O D p 3 G v 6 ? ' q o 2   T C ' ! R 3 4 C 1 / 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7 " / > < d 1 p 1 : _ l a b e l s > < d 2 : K e y V a l u e O f s t r i n g a n y T y p e > < d 2 : K e y > L a b e l < / d 2 : K e y > < d 2 : V a l u e   z : I d = " i 1 9 3 "   i : t y p e = " d 1 p 1 : L a b e l " > < d 1 p 1 : P a r e n t   z : R e f = " i 1 8 9 " / > < d 1 p 1 : U U I D > X O M X 0 4 z n 6 S A Y 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  -   &   D o n t   B a c   + 2 ,   D U T ,   B T S 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4 "   i : t y p e = " d 1 p 1 : E l e m e n t " > < d 1 p 1 : N a m e > N i v e a u & a m p ; 3 2 ; d e & a m p ; 3 2 ; d i p l & a m p ; 2 4 4 ; m e _ S T & a m p ; 3 2 ; B a c & a m p ; 3 2 ; e t & a m p ; 3 2 ; p l u s _ & a m p ; 8 2 3 0 ; & a m p ; 3 2 ; D o n t & a m p ; 3 2 ; B a c & a m p ; 3 2 ; & a m p ; 4 3 ; 3 & a m p ; 4 4 ; & a m p ; 3 2 ; l i c e n c e < / d 1 p 1 : N a m e > < d 1 p 1 : O b j e c t T y p e > E l e m e n t < / d 1 p 1 : O b j e c t T y p e > < d 1 p 1 : P a r e n t   z : R e f = " i 1 7 2 " / > < d 1 p 1 : U U I D > c 8 z 8 j B q a t e q A < / d 1 p 1 : U U I D > < d 1 p 1 : _ p r o p e r t i e s   z : I d = " i 1 9 5 "   i : t y p e = " d 1 p 1 : M D M P r o p e r t i e s " > < d 1 p 1 : P a r e n t   z : R e f = " i 1 9 4 " / > < d 1 p 1 : U U I D > g r v o t 6 P A 1 F h 5 < / d 1 p 1 : U U I D > < d 1 p 1 : _ c o n t e x t C o l l e c t i o n s > < d 2 : K e y V a l u e O f a n y T y p e C o m p o n e n t C o l l e c t i o n O f a n y T y p e g W H h t R N j > < d 2 : K e y   z : R e f = " i 2 2 " / > < d 2 : V a l u e   z : I d = " i 1 9 6 " > < d 1 p 1 : U U I D > c M j 3 x 8 r 6 e B 4 I < / d 1 p 1 : U U I D > < d 1 p 1 : _ e l e m e n t s > < d 2 : a n y T y p e   z : I d = " i 1 9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4 " / > < d 1 p 1 : U U I D > p l S k 4 i A H 1 N V L < / d 1 p 1 : U U I D > < d 1 p 1 : C o n t a i n e r   z : R e f = " i 1 9 5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 T C ' ! R 3 5 C 1 / r S c e G F N q O h y x ? ' q 2   T C ' ! R 3 5 C 1 / e m x s j M q L 5 W S o ? ' q 3   T C ' ! R 3 5 C 1 / L 8 L L j B G d b h w 3 ? ' q 4   T C ' ! R 3 5 C 1 / B C a R 9 H Z S U T N i ? ' q 5   T C ' ! R 3 5 C 1 / B w T G O 4 5 B o Y k b ? ' q 6   T C ' ! R 3 5 C 1 / B 5 1 e e I j p U r P L ? ' q 7   T C ' ! R 3 5 C 1 / B F k c n Q s 0 b Y G R ? ' q 8   T C ' ! R 3 5 C 1 / k e s t B c 5 f L w Z t ? ' q 9   T C ' ! R 3 5 C 1 / h L 3 a 9 C 7 i 6 V 8 b ? ' q 1 0 t c   T C ' ! R 3 5 C 1 / K 9 d 0 y R D 2 F p K E ? ' q 1 1   T C ' ! R 3 5 C 1 / p b Z r H m D V q S j 3 ? ' q 1 3   T C ' ! R 3 5 C 1 / j M K s y M 9 T r N 7 D ? ' q 1 4   T C ' ! R 3 5 C 1 / V n K u o 7 O I c 1 e q ? ' q 1 5   T C ' ! R 3 5 C 1 / Q M s P i s x X E I a p ? ' q 1 6   T C ' ! R 3 5 C 1 / i 9 h 4 n v I y 5 0 E F ? ' q 1 7   T C ' ! R 3 5 C 1 / f C 2 X m s 4 G u J 2 e ? ' q 1 7 _ 2   T C ' ! R 3 5 C 1 / E d o M k F N k 6 P 7 x ? ' q 1 7 _ 3   T C ' ! R 3 5 C 1 / E g q j 3 t 5 u 6 o k r ? ' q 1 8   T C ' ! R 3 5 C 1 / Z N I b u Q 9 O e Z s T ? ' q 1 9   T C ' ! R 3 5 C 1 / o J w X L z T V 4 u d o ? ' q 2 1   T C ' ! R 3 5 C 1 / H 4 3 w t q b R x 4 h e ? ' q 2 1 _ 2   T C ' ! R 3 5 C 1 / z r J C q 4 K i R Q t R ? ' q 2 1 _ 3   T C ' ! R 3 5 C 1 / e x 1 g v D u 4 t h 7 W ? ' q o 1   T C ' ! R 3 5 C 1 / W Q d u t O D p 3 G v 6 ? ' q o 2   T C ' ! R 3 5 C 1 / 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7 " / > < d 1 p 1 : _ l a b e l s > < d 2 : K e y V a l u e O f s t r i n g a n y T y p e > < d 2 : K e y > L a b e l < / d 2 : K e y > < d 2 : V a l u e   z : I d = " i 1 9 8 "   i : t y p e = " d 1 p 1 : L a b e l " > < d 1 p 1 : P a r e n t   z : R e f = " i 1 9 4 " / > < d 1 p 1 : U U I D > t M s M y U A 8 j L I S 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  -   &   D o n t   B a c   + 3 ,   l i c e n c e 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9 "   i : t y p e = " d 1 p 1 : E l e m e n t " > < d 1 p 1 : N a m e > N i v e a u & a m p ; 3 2 ; d e & a m p ; 3 2 ; d i p l & a m p ; 2 4 4 ; m e _ S T & a m p ; 3 2 ; B a c & a m p ; 3 2 ; e t & a m p ; 3 2 ; p l u s _ & a m p ; 8 2 3 0 ; & a m p ; 3 2 ; D o n t & a m p ; 3 2 ; B a c & a m p ; 3 2 ; & a m p ; 4 3 ; 5 & a m p ; 4 4 ; & a m p ; 3 2 ; m a s t e r < / d 1 p 1 : N a m e > < d 1 p 1 : O b j e c t T y p e > E l e m e n t < / d 1 p 1 : O b j e c t T y p e > < d 1 p 1 : P a r e n t   z : R e f = " i 1 7 2 " / > < d 1 p 1 : U U I D > R Q W i W S 3 1 n d o s < / d 1 p 1 : U U I D > < d 1 p 1 : _ p r o p e r t i e s   z : I d = " i 2 0 0 "   i : t y p e = " d 1 p 1 : M D M P r o p e r t i e s " > < d 1 p 1 : P a r e n t   z : R e f = " i 1 9 9 " / > < d 1 p 1 : U U I D > C h u 6 D P r k p N p k < / d 1 p 1 : U U I D > < d 1 p 1 : _ c o n t e x t C o l l e c t i o n s > < d 2 : K e y V a l u e O f a n y T y p e C o m p o n e n t C o l l e c t i o n O f a n y T y p e g W H h t R N j > < d 2 : K e y   z : R e f = " i 2 2 " / > < d 2 : V a l u e   z : I d = " i 2 0 1 " > < d 1 p 1 : U U I D > l O G F l G 6 l x m 1 H < / d 1 p 1 : U U I D > < d 1 p 1 : _ e l e m e n t s > < d 2 : a n y T y p e   z : I d = " i 2 0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9 " / > < d 1 p 1 : U U I D > i p F V E a D V 1 X 1 P < / d 1 p 1 : U U I D > < d 1 p 1 : C o n t a i n e r   z : R e f = " i 2 0 0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 T C ' ! R 3 6 C 1 / r S c e G F N q O h y x ? ' q 2   T C ' ! R 3 6 C 1 / e m x s j M q L 5 W S o ? ' q 3   T C ' ! R 3 6 C 1 / L 8 L L j B G d b h w 3 ? ' q 4   T C ' ! R 3 6 C 1 / B C a R 9 H Z S U T N i ? ' q 5   T C ' ! R 3 6 C 1 / B w T G O 4 5 B o Y k b ? ' q 6   T C ' ! R 3 6 C 1 / B 5 1 e e I j p U r P L ? ' q 7   T C ' ! R 3 6 C 1 / B F k c n Q s 0 b Y G R ? ' q 8   T C ' ! R 3 6 C 1 / k e s t B c 5 f L w Z t ? ' q 9   T C ' ! R 3 6 C 1 / h L 3 a 9 C 7 i 6 V 8 b ? ' q 1 0 t c   T C ' ! R 3 6 C 1 / K 9 d 0 y R D 2 F p K E ? ' q 1 1   T C ' ! R 3 6 C 1 / p b Z r H m D V q S j 3 ? ' q 1 3   T C ' ! R 3 6 C 1 / j M K s y M 9 T r N 7 D ? ' q 1 4   T C ' ! R 3 6 C 1 / V n K u o 7 O I c 1 e q ? ' q 1 5   T C ' ! R 3 6 C 1 / Q M s P i s x X E I a p ? ' q 1 6   T C ' ! R 3 6 C 1 / i 9 h 4 n v I y 5 0 E F ? ' q 1 7   T C ' ! R 3 6 C 1 / f C 2 X m s 4 G u J 2 e ? ' q 1 7 _ 2   T C ' ! R 3 6 C 1 / E d o M k F N k 6 P 7 x ? ' q 1 7 _ 3   T C ' ! R 3 6 C 1 / E g q j 3 t 5 u 6 o k r ? ' q 1 8   T C ' ! R 3 6 C 1 / Z N I b u Q 9 O e Z s T ? ' q 1 9   T C ' ! R 3 6 C 1 / o J w X L z T V 4 u d o ? ' q 2 1   T C ' ! R 3 6 C 1 / H 4 3 w t q b R x 4 h e ? ' q 2 1 _ 2   T C ' ! R 3 6 C 1 / z r J C q 4 K i R Q t R ? ' q 2 1 _ 3   T C ' ! R 3 6 C 1 / e x 1 g v D u 4 t h 7 W ? ' q o 1   T C ' ! R 3 6 C 1 / W Q d u t O D p 3 G v 6 ? ' q o 2   T C ' ! R 3 6 C 1 / 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7 " / > < d 1 p 1 : _ l a b e l s > < d 2 : K e y V a l u e O f s t r i n g a n y T y p e > < d 2 : K e y > L a b e l < / d 2 : K e y > < d 2 : V a l u e   z : I d = " i 2 0 3 "   i : t y p e = " d 1 p 1 : L a b e l " > < d 1 p 1 : P a r e n t   z : R e f = " i 1 9 9 " / > < d 1 p 1 : U U I D > l h t f G y J a j A S y 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  -   &   D o n t   B a c   + 5 ,   m a s t e r 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4 "   i : t y p e = " d 1 p 1 : E l e m e n t " > < d 1 p 1 : N a m e > N i v e a u & a m p ; 3 2 ; d e & a m p ; 3 2 ; d i p l & a m p ; 2 4 4 ; m e _ S T & a m p ; 3 2 ; B a c & a m p ; 3 2 ; e t & a m p ; 3 2 ; p l u s _ & a m p ; 8 2 3 0 ; & a m p ; 3 2 ; D o n t & a m p ; 3 2 ; s u p & a m p ; 2 3 3 ; r i e u r & a m p ; 3 2 ; & a m p ; 2 2 4 ; & a m p ; 3 2 ; B a c & a m p ; 3 2 ; & a m p ; 4 3 ; 5 & a m p ; 4 4 ; & a m p ; 3 2 ; d o c t o r a t < / d 1 p 1 : N a m e > < d 1 p 1 : O b j e c t T y p e > E l e m e n t < / d 1 p 1 : O b j e c t T y p e > < d 1 p 1 : P a r e n t   z : R e f = " i 1 7 2 " / > < d 1 p 1 : U U I D > D X j 8 8 1 Z g l T 2 n < / d 1 p 1 : U U I D > < d 1 p 1 : _ p r o p e r t i e s   z : I d = " i 2 0 5 "   i : t y p e = " d 1 p 1 : M D M P r o p e r t i e s " > < d 1 p 1 : P a r e n t   z : R e f = " i 2 0 4 " / > < d 1 p 1 : U U I D > L v 1 O U U d k 6 s 1 r < / d 1 p 1 : U U I D > < d 1 p 1 : _ c o n t e x t C o l l e c t i o n s > < d 2 : K e y V a l u e O f a n y T y p e C o m p o n e n t C o l l e c t i o n O f a n y T y p e g W H h t R N j > < d 2 : K e y   z : R e f = " i 2 2 " / > < d 2 : V a l u e   z : I d = " i 2 0 6 " > < d 1 p 1 : U U I D > W 4 g w Q v Z a q n R Y < / d 1 p 1 : U U I D > < d 1 p 1 : _ e l e m e n t s > < d 2 : a n y T y p e   z : I d = " i 2 0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4 " / > < d 1 p 1 : U U I D > I W f P K U u V X 1 2 1 < / d 1 p 1 : U U I D > < d 1 p 1 : C o n t a i n e r   z : R e f = " i 2 0 5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 T C ' ! R 3 7 C 1 / r S c e G F N q O h y x ? ' q 2   T C ' ! R 3 7 C 1 / e m x s j M q L 5 W S o ? ' q 3   T C ' ! R 3 7 C 1 / L 8 L L j B G d b h w 3 ? ' q 4   T C ' ! R 3 7 C 1 / B C a R 9 H Z S U T N i ? ' q 5   T C ' ! R 3 7 C 1 / B w T G O 4 5 B o Y k b ? ' q 6   T C ' ! R 3 7 C 1 / B 5 1 e e I j p U r P L ? ' q 7   T C ' ! R 3 7 C 1 / B F k c n Q s 0 b Y G R ? ' q 8   T C ' ! R 3 7 C 1 / k e s t B c 5 f L w Z t ? ' q 9   T C ' ! R 3 7 C 1 / h L 3 a 9 C 7 i 6 V 8 b ? ' q 1 0 t c   T C ' ! R 3 7 C 1 / K 9 d 0 y R D 2 F p K E ? ' q 1 1   T C ' ! R 3 7 C 1 / p b Z r H m D V q S j 3 ? ' q 1 3   T C ' ! R 3 7 C 1 / j M K s y M 9 T r N 7 D ? ' q 1 4   T C ' ! R 3 7 C 1 / V n K u o 7 O I c 1 e q ? ' q 1 5   T C ' ! R 3 7 C 1 / Q M s P i s x X E I a p ? ' q 1 6   T C ' ! R 3 7 C 1 / i 9 h 4 n v I y 5 0 E F ? ' q 1 7   T C ' ! R 3 7 C 1 / f C 2 X m s 4 G u J 2 e ? ' q 1 7 _ 2   T C ' ! R 3 7 C 1 / E d o M k F N k 6 P 7 x ? ' q 1 7 _ 3   T C ' ! R 3 7 C 1 / E g q j 3 t 5 u 6 o k r ? ' q 1 8   T C ' ! R 3 7 C 1 / Z N I b u Q 9 O e Z s T ? ' q 1 9   T C ' ! R 3 7 C 1 / o J w X L z T V 4 u d o ? ' q 2 1   T C ' ! R 3 7 C 1 / H 4 3 w t q b R x 4 h e ? ' q 2 1 _ 2   T C ' ! R 3 7 C 1 / z r J C q 4 K i R Q t R ? ' q 2 1 _ 3   T C ' ! R 3 7 C 1 / e x 1 g v D u 4 t h 7 W ? ' q o 1   T C ' ! R 3 7 C 1 / W Q d u t O D p 3 G v 6 ? ' q o 2   T C ' ! R 3 7 C 1 / 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7 " / > < d 1 p 1 : _ l a b e l s > < d 2 : K e y V a l u e O f s t r i n g a n y T y p e > < d 2 : K e y > L a b e l < / d 2 : K e y > < d 2 : V a l u e   z : I d = " i 2 0 8 "   i : t y p e = " d 1 p 1 : L a b e l " > < d 1 p 1 : P a r e n t   z : R e f = " i 2 0 4 " / > < d 1 p 1 : U U I D > q 0 K 0 a 1 T a q G H X 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 e t   p l u s   -   &   D o n t   s u p � r i e u r   �   B a c   + 5 ,   d o c t o r a t 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0 9 "   i : t y p e = " d 1 p 1 : E l e m e n t " > < d 1 p 1 : N a m e > N i v e a u & a m p ; 3 2 ; d e & a m p ; 3 2 ; d i p l & a m p ; 2 4 4 ; m e _ S T & a m p ; 3 2 ; B a c < / d 1 p 1 : N a m e > < d 1 p 1 : O b j e c t T y p e > E l e m e n t < / d 1 p 1 : O b j e c t T y p e > < d 1 p 1 : P a r e n t   z : R e f = " i 1 3 8 " / > < d 1 p 1 : U U I D > h 3 w D B N K s d r H P < / d 1 p 1 : U U I D > < d 1 p 1 : _ p r o p e r t i e s   z : I d = " i 2 1 0 "   i : t y p e = " d 1 p 1 : M D M P r o p e r t i e s " > < d 1 p 1 : P a r e n t   z : R e f = " i 2 0 9 " / > < d 1 p 1 : U U I D > L t Q c J R L 6 z Y 3 J < / d 1 p 1 : U U I D > < d 1 p 1 : _ c o n t e x t C o l l e c t i o n s > < d 2 : K e y V a l u e O f a n y T y p e C o m p o n e n t C o l l e c t i o n O f a n y T y p e g W H h t R N j > < d 2 : K e y   z : R e f = " i 2 2 " / > < d 2 : V a l u e   z : I d = " i 2 1 1 " > < d 1 p 1 : U U I D > u R E G 8 a k l d e E 8 < / d 1 p 1 : U U I D > < d 1 p 1 : _ e l e m e n t s > < d 2 : a n y T y p e   z : I d = " i 2 1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9 " / > < d 1 p 1 : U U I D > q O Z m 8 g U k D q i i < / d 1 p 1 : U U I D > < d 1 p 1 : C o n t a i n e r   z : R e f = " i 2 1 0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 T C ' ! R 3 8 C 1 / r S c e G F N q O h y x ? ' q 2   T C ' ! R 3 8 C 1 / e m x s j M q L 5 W S o ? ' q 3   T C ' ! R 3 8 C 1 / L 8 L L j B G d b h w 3 ? ' q 4   T C ' ! R 3 8 C 1 / B C a R 9 H Z S U T N i ? ' q 5   T C ' ! R 3 8 C 1 / B w T G O 4 5 B o Y k b ? ' q 6   T C ' ! R 3 8 C 1 / B 5 1 e e I j p U r P L ? ' q 7   T C ' ! R 3 8 C 1 / B F k c n Q s 0 b Y G R ? ' q 8   T C ' ! R 3 8 C 1 / k e s t B c 5 f L w Z t ? ' q 9   T C ' ! R 3 8 C 1 / h L 3 a 9 C 7 i 6 V 8 b ? ' q 1 0 t c   T C ' ! R 3 8 C 1 / K 9 d 0 y R D 2 F p K E ? ' q 1 1   T C ' ! R 3 8 C 1 / p b Z r H m D V q S j 3 ? ' q 1 3   T C ' ! R 3 8 C 1 / j M K s y M 9 T r N 7 D ? ' q 1 4   T C ' ! R 3 8 C 1 / V n K u o 7 O I c 1 e q ? ' q 1 5   T C ' ! R 3 8 C 1 / Q M s P i s x X E I a p ? ' q 1 6   T C ' ! R 3 8 C 1 / i 9 h 4 n v I y 5 0 E F ? ' q 1 7   T C ' ! R 3 8 C 1 / f C 2 X m s 4 G u J 2 e ? ' q 1 7 _ 2   T C ' ! R 3 8 C 1 / E d o M k F N k 6 P 7 x ? ' q 1 7 _ 3   T C ' ! R 3 8 C 1 / E g q j 3 t 5 u 6 o k r ? ' q 1 8   T C ' ! R 3 8 C 1 / Z N I b u Q 9 O e Z s T ? ' q 1 9   T C ' ! R 3 8 C 1 / o J w X L z T V 4 u d o ? ' q 2 1   T C ' ! R 3 8 C 1 / H 4 3 w t q b R x 4 h e ? ' q 2 1 _ 2   T C ' ! R 3 8 C 1 / z r J C q 4 K i R Q t R ? ' q 2 1 _ 3   T C ' ! R 3 8 C 1 / e x 1 g v D u 4 t h 7 W ? ' q o 1   T C ' ! R 3 8 C 1 / W Q d u t O D p 3 G v 6 ? ' q o 2   T C ' ! R 3 8 C 1 / 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" / > < d 1 p 1 : _ l a b e l s > < d 2 : K e y V a l u e O f s t r i n g a n y T y p e > < d 2 : K e y > L a b e l < / d 2 : K e y > < d 2 : V a l u e   z : I d = " i 2 1 3 "   i : t y p e = " d 1 p 1 : L a b e l " > < d 1 p 1 : P a r e n t   z : R e f = " i 2 0 9 " / > < d 1 p 1 : U U I D > Y b p O 7 Z 0 H s 4 F H 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1 4 "   i : t y p e = " d 1 p 1 : E l e m e n t s " > < d 1 p 1 : P a r e n t   z : R e f = " i 2 0 9 " / > < d 1 p 1 : U U I D > R J p y D f N v l v c w < / d 1 p 1 : U U I D > < d 1 p 1 : _ c o n t e x t C o l l e c t i o n s > < d 2 : K e y V a l u e O f a n y T y p e C o m p o n e n t C o l l e c t i o n O f a n y T y p e g W H h t R N j > < d 2 : K e y   z : R e f = " i 2 2 " / > < d 2 : V a l u e   z : I d = " i 2 1 5 " > < d 1 p 1 : U U I D > z 6 m e 4 1 v x d 6 t 2 < / d 1 p 1 : U U I D > < d 1 p 1 : _ e l e m e n t s > < d 2 : a n y T y p e   z : I d = " i 2 1 6 "   i : t y p e = " d 1 p 1 : E l e m e n t " > < d 1 p 1 : N a m e > N i v e a u & a m p ; 3 2 ; d e & a m p ; 3 2 ; d i p l & a m p ; 2 4 4 ; m e _ S T & a m p ; 3 2 ; B a c _ & a m p ; 8 2 3 0 ; & a m p ; 3 2 ; D o n t & a m p ; 3 2 ; B a c & a m p ; 3 2 ; g & a m p ; 2 3 3 ; n & a m p ; 2 3 3 ; r a l < / d 1 p 1 : N a m e > < d 1 p 1 : O b j e c t T y p e > E l e m e n t < / d 1 p 1 : O b j e c t T y p e > < d 1 p 1 : P a r e n t   z : R e f = " i 2 0 9 " / > < d 1 p 1 : U U I D > c X o 8 e X p 8 2 F 1 W < / d 1 p 1 : U U I D > < d 1 p 1 : _ p r o p e r t i e s   z : I d = " i 2 1 7 "   i : t y p e = " d 1 p 1 : M D M P r o p e r t i e s " > < d 1 p 1 : P a r e n t   z : R e f = " i 2 1 6 " / > < d 1 p 1 : U U I D > Z 6 R Y c U k w d V V 1 < / d 1 p 1 : U U I D > < d 1 p 1 : _ c o n t e x t C o l l e c t i o n s > < d 2 : K e y V a l u e O f a n y T y p e C o m p o n e n t C o l l e c t i o n O f a n y T y p e g W H h t R N j > < d 2 : K e y   z : R e f = " i 2 2 " / > < d 2 : V a l u e   z : I d = " i 2 1 8 " > < d 1 p 1 : U U I D > N o W 6 R Q Y t o S n 5 < / d 1 p 1 : U U I D > < d 1 p 1 : _ e l e m e n t s > < d 2 : a n y T y p e   z : I d = " i 2 1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6 " / > < d 1 p 1 : U U I D > t j 8 T E U G O u g m C < / d 1 p 1 : U U I D > < d 1 p 1 : C o n t a i n e r   z : R e f = " i 2 1 7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 T C ' ! R 3 9 C 1 / r S c e G F N q O h y x ? ' q 2   T C ' ! R 3 9 C 1 / e m x s j M q L 5 W S o ? ' q 3   T C ' ! R 3 9 C 1 / L 8 L L j B G d b h w 3 ? ' q 4   T C ' ! R 3 9 C 1 / B C a R 9 H Z S U T N i ? ' q 5   T C ' ! R 3 9 C 1 / B w T G O 4 5 B o Y k b ? ' q 6   T C ' ! R 3 9 C 1 / B 5 1 e e I j p U r P L ? ' q 7   T C ' ! R 3 9 C 1 / B F k c n Q s 0 b Y G R ? ' q 8   T C ' ! R 3 9 C 1 / k e s t B c 5 f L w Z t ? ' q 9   T C ' ! R 3 9 C 1 / h L 3 a 9 C 7 i 6 V 8 b ? ' q 1 0 t c   T C ' ! R 3 9 C 1 / K 9 d 0 y R D 2 F p K E ? ' q 1 1   T C ' ! R 3 9 C 1 / p b Z r H m D V q S j 3 ? ' q 1 3   T C ' ! R 3 9 C 1 / j M K s y M 9 T r N 7 D ? ' q 1 4   T C ' ! R 3 9 C 1 / V n K u o 7 O I c 1 e q ? ' q 1 5   T C ' ! R 3 9 C 1 / Q M s P i s x X E I a p ? ' q 1 6   T C ' ! R 3 9 C 1 / i 9 h 4 n v I y 5 0 E F ? ' q 1 7   T C ' ! R 3 9 C 1 / f C 2 X m s 4 G u J 2 e ? ' q 1 7 _ 2   T C ' ! R 3 9 C 1 / E d o M k F N k 6 P 7 x ? ' q 1 7 _ 3   T C ' ! R 3 9 C 1 / E g q j 3 t 5 u 6 o k r ? ' q 1 8   T C ' ! R 3 9 C 1 / Z N I b u Q 9 O e Z s T ? ' q 1 9   T C ' ! R 3 9 C 1 / o J w X L z T V 4 u d o ? ' q 2 1   T C ' ! R 3 9 C 1 / H 4 3 w t q b R x 4 h e ? ' q 2 1 _ 2   T C ' ! R 3 9 C 1 / z r J C q 4 K i R Q t R ? ' q 2 1 _ 3   T C ' ! R 3 9 C 1 / e x 1 g v D u 4 t h 7 W ? ' q o 1   T C ' ! R 3 9 C 1 / W Q d u t O D p 3 G v 6 ? ' q o 2   T C ' ! R 3 9 C 1 / 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4 " / > < d 1 p 1 : _ l a b e l s > < d 2 : K e y V a l u e O f s t r i n g a n y T y p e > < d 2 : K e y > L a b e l < / d 2 : K e y > < d 2 : V a l u e   z : I d = " i 2 2 0 "   i : t y p e = " d 1 p 1 : L a b e l " > < d 1 p 1 : P a r e n t   z : R e f = " i 2 1 6 " / > < d 1 p 1 : U U I D > n 2 o V Q H P 4 D P 7 8 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 -   &   D o n t   B a c   g � n � r a l 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1 "   i : t y p e = " d 1 p 1 : E l e m e n t " > < d 1 p 1 : N a m e > N i v e a u & a m p ; 3 2 ; d e & a m p ; 3 2 ; d i p l & a m p ; 2 4 4 ; m e _ S T & a m p ; 3 2 ; B a c _ & a m p ; 8 2 3 0 ; & a m p ; 3 2 ; D o n t & a m p ; 3 2 ; B a c & a m p ; 3 2 ; p r o f e s s i o n n e l < / d 1 p 1 : N a m e > < d 1 p 1 : O b j e c t T y p e > E l e m e n t < / d 1 p 1 : O b j e c t T y p e > < d 1 p 1 : P a r e n t   z : R e f = " i 2 0 9 " / > < d 1 p 1 : U U I D > c i w J 0 T z A j h F v < / d 1 p 1 : U U I D > < d 1 p 1 : _ p r o p e r t i e s   z : I d = " i 2 2 2 "   i : t y p e = " d 1 p 1 : M D M P r o p e r t i e s " > < d 1 p 1 : P a r e n t   z : R e f = " i 2 2 1 " / > < d 1 p 1 : U U I D > I L J I 4 S f e 1 h W V < / d 1 p 1 : U U I D > < d 1 p 1 : _ c o n t e x t C o l l e c t i o n s > < d 2 : K e y V a l u e O f a n y T y p e C o m p o n e n t C o l l e c t i o n O f a n y T y p e g W H h t R N j > < d 2 : K e y   z : R e f = " i 2 2 " / > < d 2 : V a l u e   z : I d = " i 2 2 3 " > < d 1 p 1 : U U I D > H X S x S 0 3 M U W g 1 < / d 1 p 1 : U U I D > < d 1 p 1 : _ e l e m e n t s > < d 2 : a n y T y p e   z : I d = " i 2 2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1 " / > < d 1 p 1 : U U I D > S R s J P G J u B U x G < / d 1 p 1 : U U I D > < d 1 p 1 : C o n t a i n e r   z : R e f = " i 2 2 2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 T C ' ! R 4 0 C 1 / r S c e G F N q O h y x ? ' q 2   T C ' ! R 4 0 C 1 / e m x s j M q L 5 W S o ? ' q 3   T C ' ! R 4 0 C 1 / L 8 L L j B G d b h w 3 ? ' q 4   T C ' ! R 4 0 C 1 / B C a R 9 H Z S U T N i ? ' q 5   T C ' ! R 4 0 C 1 / B w T G O 4 5 B o Y k b ? ' q 6   T C ' ! R 4 0 C 1 / B 5 1 e e I j p U r P L ? ' q 7   T C ' ! R 4 0 C 1 / B F k c n Q s 0 b Y G R ? ' q 8   T C ' ! R 4 0 C 1 / k e s t B c 5 f L w Z t ? ' q 9   T C ' ! R 4 0 C 1 / h L 3 a 9 C 7 i 6 V 8 b ? ' q 1 0 t c   T C ' ! R 4 0 C 1 / K 9 d 0 y R D 2 F p K E ? ' q 1 1   T C ' ! R 4 0 C 1 / p b Z r H m D V q S j 3 ? ' q 1 3   T C ' ! R 4 0 C 1 / j M K s y M 9 T r N 7 D ? ' q 1 4   T C ' ! R 4 0 C 1 / V n K u o 7 O I c 1 e q ? ' q 1 5   T C ' ! R 4 0 C 1 / Q M s P i s x X E I a p ? ' q 1 6   T C ' ! R 4 0 C 1 / i 9 h 4 n v I y 5 0 E F ? ' q 1 7   T C ' ! R 4 0 C 1 / f C 2 X m s 4 G u J 2 e ? ' q 1 7 _ 2   T C ' ! R 4 0 C 1 / E d o M k F N k 6 P 7 x ? ' q 1 7 _ 3   T C ' ! R 4 0 C 1 / E g q j 3 t 5 u 6 o k r ? ' q 1 8   T C ' ! R 4 0 C 1 / Z N I b u Q 9 O e Z s T ? ' q 1 9   T C ' ! R 4 0 C 1 / o J w X L z T V 4 u d o ? ' q 2 1   T C ' ! R 4 0 C 1 / H 4 3 w t q b R x 4 h e ? ' q 2 1 _ 2   T C ' ! R 4 0 C 1 / z r J C q 4 K i R Q t R ? ' q 2 1 _ 3   T C ' ! R 4 0 C 1 / e x 1 g v D u 4 t h 7 W ? ' q o 1   T C ' ! R 4 0 C 1 / W Q d u t O D p 3 G v 6 ? ' q o 2   T C ' ! R 4 0 C 1 / 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4 " / > < d 1 p 1 : _ l a b e l s > < d 2 : K e y V a l u e O f s t r i n g a n y T y p e > < d 2 : K e y > L a b e l < / d 2 : K e y > < d 2 : V a l u e   z : I d = " i 2 2 5 "   i : t y p e = " d 1 p 1 : L a b e l " > < d 1 p 1 : P a r e n t   z : R e f = " i 2 2 1 " / > < d 1 p 1 : U U I D > u I s Z 8 q B O w 1 z W 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 -   &   D o n t   B a c   p r o f e s s i o n n e l 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2 6 "   i : t y p e = " d 1 p 1 : E l e m e n t " > < d 1 p 1 : N a m e > N i v e a u & a m p ; 3 2 ; d e & a m p ; 3 2 ; d i p l & a m p ; 2 4 4 ; m e _ S T & a m p ; 3 2 ; B a c & a m p ; 3 2 ; & a m p ; 4 3 ; 2 & a m p ; 3 2 ; e t & a m p ; 3 2 ; p l u s < / d 1 p 1 : N a m e > < d 1 p 1 : O b j e c t T y p e > E l e m e n t < / d 1 p 1 : O b j e c t T y p e > < d 1 p 1 : P a r e n t   z : R e f = " i 1 3 8 " / > < d 1 p 1 : U U I D > G D H s l P s 1 F m e D < / d 1 p 1 : U U I D > < d 1 p 1 : _ p r o p e r t i e s   z : I d = " i 2 2 7 "   i : t y p e = " d 1 p 1 : M D M P r o p e r t i e s " > < d 1 p 1 : P a r e n t   z : R e f = " i 2 2 6 " / > < d 1 p 1 : U U I D > F P z W x J C V N o J r < / d 1 p 1 : U U I D > < d 1 p 1 : _ c o n t e x t C o l l e c t i o n s > < d 2 : K e y V a l u e O f a n y T y p e C o m p o n e n t C o l l e c t i o n O f a n y T y p e g W H h t R N j > < d 2 : K e y   z : R e f = " i 2 2 " / > < d 2 : V a l u e   z : I d = " i 2 2 8 " > < d 1 p 1 : U U I D > B U 6 3 m Z t y p R w n < / d 1 p 1 : U U I D > < d 1 p 1 : _ e l e m e n t s > < d 2 : a n y T y p e   z : I d = " i 2 2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6 " / > < d 1 p 1 : U U I D > e W O x Y m T z k L q C < / d 1 p 1 : U U I D > < d 1 p 1 : C o n t a i n e r   z : R e f = " i 2 2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 T C ' ! R 4 1 C 1 / r S c e G F N q O h y x ? ' q 2   T C ' ! R 4 1 C 1 / e m x s j M q L 5 W S o ? ' q 3   T C ' ! R 4 1 C 1 / L 8 L L j B G d b h w 3 ? ' q 4   T C ' ! R 4 1 C 1 / B C a R 9 H Z S U T N i ? ' q 5   T C ' ! R 4 1 C 1 / B w T G O 4 5 B o Y k b ? ' q 6   T C ' ! R 4 1 C 1 / B 5 1 e e I j p U r P L ? ' q 7   T C ' ! R 4 1 C 1 / B F k c n Q s 0 b Y G R ? ' q 8   T C ' ! R 4 1 C 1 / k e s t B c 5 f L w Z t ? ' q 9   T C ' ! R 4 1 C 1 / h L 3 a 9 C 7 i 6 V 8 b ? ' q 1 0 t c   T C ' ! R 4 1 C 1 / K 9 d 0 y R D 2 F p K E ? ' q 1 1   T C ' ! R 4 1 C 1 / p b Z r H m D V q S j 3 ? ' q 1 3   T C ' ! R 4 1 C 1 / j M K s y M 9 T r N 7 D ? ' q 1 4   T C ' ! R 4 1 C 1 / V n K u o 7 O I c 1 e q ? ' q 1 5   T C ' ! R 4 1 C 1 / Q M s P i s x X E I a p ? ' q 1 6   T C ' ! R 4 1 C 1 / i 9 h 4 n v I y 5 0 E F ? ' q 1 7   T C ' ! R 4 1 C 1 / f C 2 X m s 4 G u J 2 e ? ' q 1 7 _ 2   T C ' ! R 4 1 C 1 / E d o M k F N k 6 P 7 x ? ' q 1 7 _ 3   T C ' ! R 4 1 C 1 / E g q j 3 t 5 u 6 o k r ? ' q 1 8   T C ' ! R 4 1 C 1 / Z N I b u Q 9 O e Z s T ? ' q 1 9   T C ' ! R 4 1 C 1 / o J w X L z T V 4 u d o ? ' q 2 1   T C ' ! R 4 1 C 1 / H 4 3 w t q b R x 4 h e ? ' q 2 1 _ 2   T C ' ! R 4 1 C 1 / z r J C q 4 K i R Q t R ? ' q 2 1 _ 3   T C ' ! R 4 1 C 1 / e x 1 g v D u 4 t h 7 W ? ' q o 1   T C ' ! R 4 1 C 1 / W Q d u t O D p 3 G v 6 ? ' q o 2   T C ' ! R 4 1 C 1 / 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" / > < d 1 p 1 : _ l a b e l s > < d 2 : K e y V a l u e O f s t r i n g a n y T y p e > < d 2 : K e y > L a b e l < / d 2 : K e y > < d 2 : V a l u e   z : I d = " i 2 3 0 "   i : t y p e = " d 1 p 1 : L a b e l " > < d 1 p 1 : P a r e n t   z : R e f = " i 2 2 6 " / > < d 1 p 1 : U U I D > n V C g K V W R p o P G 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 + 2 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3 1 "   i : t y p e = " d 1 p 1 : E l e m e n t s " > < d 1 p 1 : P a r e n t   z : R e f = " i 2 2 6 " / > < d 1 p 1 : U U I D > i O v l q O Y x 6 y z O < / d 1 p 1 : U U I D > < d 1 p 1 : _ c o n t e x t C o l l e c t i o n s > < d 2 : K e y V a l u e O f a n y T y p e C o m p o n e n t C o l l e c t i o n O f a n y T y p e g W H h t R N j > < d 2 : K e y   z : R e f = " i 2 2 " / > < d 2 : V a l u e   z : I d = " i 2 3 2 " > < d 1 p 1 : U U I D > x V u T 1 J n l v d D W < / d 1 p 1 : U U I D > < d 1 p 1 : _ e l e m e n t s > < d 2 : a n y T y p e   z : I d = " i 2 3 3 "   i : t y p e = " d 1 p 1 : E l e m e n t " > < d 1 p 1 : N a m e > N i v e a u & a m p ; 3 2 ; d e & a m p ; 3 2 ; d i p l & a m p ; 2 4 4 ; m e _ S T & a m p ; 3 2 ; B a c & a m p ; 3 2 ; & a m p ; 4 3 ; 2 & a m p ; 3 2 ; e t & a m p ; 3 2 ; p l u s _ & a m p ; 8 2 3 0 ; & a m p ; 3 2 ; D o n t & a m p ; 3 2 ; B a c & a m p ; 3 2 ; & a m p ; 4 3 ; 2 & a m p ; 4 4 ; & a m p ; 3 2 ; D U T & a m p ; 4 4 ; & a m p ; 3 2 ; B T S < / d 1 p 1 : N a m e > < d 1 p 1 : O b j e c t T y p e > E l e m e n t < / d 1 p 1 : O b j e c t T y p e > < d 1 p 1 : P a r e n t   z : R e f = " i 2 2 6 " / > < d 1 p 1 : U U I D > Z H K 2 N r H X E e 5 I < / d 1 p 1 : U U I D > < d 1 p 1 : _ p r o p e r t i e s   z : I d = " i 2 3 4 "   i : t y p e = " d 1 p 1 : M D M P r o p e r t i e s " > < d 1 p 1 : P a r e n t   z : R e f = " i 2 3 3 " / > < d 1 p 1 : U U I D > A i a K T L p t H A H 4 < / d 1 p 1 : U U I D > < d 1 p 1 : _ c o n t e x t C o l l e c t i o n s > < d 2 : K e y V a l u e O f a n y T y p e C o m p o n e n t C o l l e c t i o n O f a n y T y p e g W H h t R N j > < d 2 : K e y   z : R e f = " i 2 2 " / > < d 2 : V a l u e   z : I d = " i 2 3 5 " > < d 1 p 1 : U U I D > I P H n m 9 c 0 d L v a < / d 1 p 1 : U U I D > < d 1 p 1 : _ e l e m e n t s > < d 2 : a n y T y p e   z : I d = " i 2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3 3 " / > < d 1 p 1 : U U I D > v Q 6 m U V G 0 o 4 3 E < / d 1 p 1 : U U I D > < d 1 p 1 : C o n t a i n e r   z : R e f = " i 2 3 4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 T C ' ! R 4 2 C 1 / r S c e G F N q O h y x ? ' q 2   T C ' ! R 4 2 C 1 / e m x s j M q L 5 W S o ? ' q 3   T C ' ! R 4 2 C 1 / L 8 L L j B G d b h w 3 ? ' q 4   T C ' ! R 4 2 C 1 / B C a R 9 H Z S U T N i ? ' q 5   T C ' ! R 4 2 C 1 / B w T G O 4 5 B o Y k b ? ' q 6   T C ' ! R 4 2 C 1 / B 5 1 e e I j p U r P L ? ' q 7   T C ' ! R 4 2 C 1 / B F k c n Q s 0 b Y G R ? ' q 8   T C ' ! R 4 2 C 1 / k e s t B c 5 f L w Z t ? ' q 9   T C ' ! R 4 2 C 1 / h L 3 a 9 C 7 i 6 V 8 b ? ' q 1 0 t c   T C ' ! R 4 2 C 1 / K 9 d 0 y R D 2 F p K E ? ' q 1 1   T C ' ! R 4 2 C 1 / p b Z r H m D V q S j 3 ? ' q 1 3   T C ' ! R 4 2 C 1 / j M K s y M 9 T r N 7 D ? ' q 1 4   T C ' ! R 4 2 C 1 / V n K u o 7 O I c 1 e q ? ' q 1 5   T C ' ! R 4 2 C 1 / Q M s P i s x X E I a p ? ' q 1 6   T C ' ! R 4 2 C 1 / i 9 h 4 n v I y 5 0 E F ? ' q 1 7   T C ' ! R 4 2 C 1 / f C 2 X m s 4 G u J 2 e ? ' q 1 7 _ 2   T C ' ! R 4 2 C 1 / E d o M k F N k 6 P 7 x ? ' q 1 7 _ 3   T C ' ! R 4 2 C 1 / E g q j 3 t 5 u 6 o k r ? ' q 1 8   T C ' ! R 4 2 C 1 / Z N I b u Q 9 O e Z s T ? ' q 1 9   T C ' ! R 4 2 C 1 / o J w X L z T V 4 u d o ? ' q 2 1   T C ' ! R 4 2 C 1 / H 4 3 w t q b R x 4 h e ? ' q 2 1 _ 2   T C ' ! R 4 2 C 1 / z r J C q 4 K i R Q t R ? ' q 2 1 _ 3   T C ' ! R 4 2 C 1 / e x 1 g v D u 4 t h 7 W ? ' q o 1   T C ' ! R 4 2 C 1 / W Q d u t O D p 3 G v 6 ? ' q o 2   T C ' ! R 4 2 C 1 / 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3 7 "   i : t y p e = " d 1 p 1 : L a b e l " > < d 1 p 1 : P a r e n t   z : R e f = " i 2 3 3 " / > < d 1 p 1 : U U I D > I f E 7 h 1 B d a l 3 Y 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 + 2   e t   p l u s   -   &   D o n t   B a c   + 2 ,   D U T ,   B T S 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3 8 "   i : t y p e = " d 1 p 1 : E l e m e n t " > < d 1 p 1 : N a m e > N i v e a u & a m p ; 3 2 ; d e & a m p ; 3 2 ; d i p l & a m p ; 2 4 4 ; m e _ S T & a m p ; 3 2 ; B a c & a m p ; 3 2 ; & a m p ; 4 3 ; 2 & a m p ; 3 2 ; e t & a m p ; 3 2 ; p l u s _ & a m p ; 8 2 3 0 ; & a m p ; 3 2 ; D o n t & a m p ; 3 2 ; B a c & a m p ; 3 2 ; & a m p ; 4 3 ; 3 & a m p ; 4 4 ; & a m p ; 3 2 ; l i c e n c e < / d 1 p 1 : N a m e > < d 1 p 1 : O b j e c t T y p e > E l e m e n t < / d 1 p 1 : O b j e c t T y p e > < d 1 p 1 : P a r e n t   z : R e f = " i 2 2 6 " / > < d 1 p 1 : U U I D > h P a t e C X 0 e 0 X I < / d 1 p 1 : U U I D > < d 1 p 1 : _ p r o p e r t i e s   z : I d = " i 2 3 9 "   i : t y p e = " d 1 p 1 : M D M P r o p e r t i e s " > < d 1 p 1 : P a r e n t   z : R e f = " i 2 3 8 " / > < d 1 p 1 : U U I D > z i e d n D g k P U n J < / d 1 p 1 : U U I D > < d 1 p 1 : _ c o n t e x t C o l l e c t i o n s > < d 2 : K e y V a l u e O f a n y T y p e C o m p o n e n t C o l l e c t i o n O f a n y T y p e g W H h t R N j > < d 2 : K e y   z : R e f = " i 2 2 " / > < d 2 : V a l u e   z : I d = " i 2 4 0 " > < d 1 p 1 : U U I D > Z q M l u 0 j z x 9 Q D < / d 1 p 1 : U U I D > < d 1 p 1 : _ e l e m e n t s > < d 2 : a n y T y p e   z : I d = " i 2 4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3 8 " / > < d 1 p 1 : U U I D > M C Y x 3 S Q P V D o E < / d 1 p 1 : U U I D > < d 1 p 1 : C o n t a i n e r   z : R e f = " i 2 3 9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 T C ' ! R 4 3 C 1 / r S c e G F N q O h y x ? ' q 2   T C ' ! R 4 3 C 1 / e m x s j M q L 5 W S o ? ' q 3   T C ' ! R 4 3 C 1 / L 8 L L j B G d b h w 3 ? ' q 4   T C ' ! R 4 3 C 1 / B C a R 9 H Z S U T N i ? ' q 5   T C ' ! R 4 3 C 1 / B w T G O 4 5 B o Y k b ? ' q 6   T C ' ! R 4 3 C 1 / B 5 1 e e I j p U r P L ? ' q 7   T C ' ! R 4 3 C 1 / B F k c n Q s 0 b Y G R ? ' q 8   T C ' ! R 4 3 C 1 / k e s t B c 5 f L w Z t ? ' q 9   T C ' ! R 4 3 C 1 / h L 3 a 9 C 7 i 6 V 8 b ? ' q 1 0 t c   T C ' ! R 4 3 C 1 / K 9 d 0 y R D 2 F p K E ? ' q 1 1   T C ' ! R 4 3 C 1 / p b Z r H m D V q S j 3 ? ' q 1 3   T C ' ! R 4 3 C 1 / j M K s y M 9 T r N 7 D ? ' q 1 4   T C ' ! R 4 3 C 1 / V n K u o 7 O I c 1 e q ? ' q 1 5   T C ' ! R 4 3 C 1 / Q M s P i s x X E I a p ? ' q 1 6   T C ' ! R 4 3 C 1 / i 9 h 4 n v I y 5 0 E F ? ' q 1 7   T C ' ! R 4 3 C 1 / f C 2 X m s 4 G u J 2 e ? ' q 1 7 _ 2   T C ' ! R 4 3 C 1 / E d o M k F N k 6 P 7 x ? ' q 1 7 _ 3   T C ' ! R 4 3 C 1 / E g q j 3 t 5 u 6 o k r ? ' q 1 8   T C ' ! R 4 3 C 1 / Z N I b u Q 9 O e Z s T ? ' q 1 9   T C ' ! R 4 3 C 1 / o J w X L z T V 4 u d o ? ' q 2 1   T C ' ! R 4 3 C 1 / H 4 3 w t q b R x 4 h e ? ' q 2 1 _ 2   T C ' ! R 4 3 C 1 / z r J C q 4 K i R Q t R ? ' q 2 1 _ 3   T C ' ! R 4 3 C 1 / e x 1 g v D u 4 t h 7 W ? ' q o 1   T C ' ! R 4 3 C 1 / W Q d u t O D p 3 G v 6 ? ' q o 2   T C ' ! R 4 3 C 1 / 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4 2 "   i : t y p e = " d 1 p 1 : L a b e l " > < d 1 p 1 : P a r e n t   z : R e f = " i 2 3 8 " / > < d 1 p 1 : U U I D > p v y Q T L j U H 5 K N 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 + 2   e t   p l u s   -   &   D o n t   B a c   + 3 ,   l i c e n c e 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3 "   i : t y p e = " d 1 p 1 : E l e m e n t " > < d 1 p 1 : N a m e > N i v e a u & a m p ; 3 2 ; d e & a m p ; 3 2 ; d i p l & a m p ; 2 4 4 ; m e _ S T & a m p ; 3 2 ; B a c & a m p ; 3 2 ; & a m p ; 4 3 ; 2 & a m p ; 3 2 ; e t & a m p ; 3 2 ; p l u s _ & a m p ; 8 2 3 0 ; & a m p ; 3 2 ; D o n t & a m p ; 3 2 ; B a c & a m p ; 3 2 ; & a m p ; 4 3 ; 5 & a m p ; 4 4 ; & a m p ; 3 2 ; m a s t e r < / d 1 p 1 : N a m e > < d 1 p 1 : O b j e c t T y p e > E l e m e n t < / d 1 p 1 : O b j e c t T y p e > < d 1 p 1 : P a r e n t   z : R e f = " i 2 2 6 " / > < d 1 p 1 : U U I D > j L d x v K 5 L B v w c < / d 1 p 1 : U U I D > < d 1 p 1 : _ p r o p e r t i e s   z : I d = " i 2 4 4 "   i : t y p e = " d 1 p 1 : M D M P r o p e r t i e s " > < d 1 p 1 : P a r e n t   z : R e f = " i 2 4 3 " / > < d 1 p 1 : U U I D > Z 9 N a q L L l o y H o < / d 1 p 1 : U U I D > < d 1 p 1 : _ c o n t e x t C o l l e c t i o n s > < d 2 : K e y V a l u e O f a n y T y p e C o m p o n e n t C o l l e c t i o n O f a n y T y p e g W H h t R N j > < d 2 : K e y   z : R e f = " i 2 2 " / > < d 2 : V a l u e   z : I d = " i 2 4 5 " > < d 1 p 1 : U U I D > H g G z V E R 9 R b O k < / d 1 p 1 : U U I D > < d 1 p 1 : _ e l e m e n t s > < d 2 : a n y T y p e   z : I d = " i 2 4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4 3 " / > < d 1 p 1 : U U I D > i t q 7 D X y a C I G v < / d 1 p 1 : U U I D > < d 1 p 1 : C o n t a i n e r   z : R e f = " i 2 4 4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 T C ' ! R 4 4 C 1 / r S c e G F N q O h y x ? ' q 2   T C ' ! R 4 4 C 1 / e m x s j M q L 5 W S o ? ' q 3   T C ' ! R 4 4 C 1 / L 8 L L j B G d b h w 3 ? ' q 4   T C ' ! R 4 4 C 1 / B C a R 9 H Z S U T N i ? ' q 5   T C ' ! R 4 4 C 1 / B w T G O 4 5 B o Y k b ? ' q 6   T C ' ! R 4 4 C 1 / B 5 1 e e I j p U r P L ? ' q 7   T C ' ! R 4 4 C 1 / B F k c n Q s 0 b Y G R ? ' q 8   T C ' ! R 4 4 C 1 / k e s t B c 5 f L w Z t ? ' q 9   T C ' ! R 4 4 C 1 / h L 3 a 9 C 7 i 6 V 8 b ? ' q 1 0 t c   T C ' ! R 4 4 C 1 / K 9 d 0 y R D 2 F p K E ? ' q 1 1   T C ' ! R 4 4 C 1 / p b Z r H m D V q S j 3 ? ' q 1 3   T C ' ! R 4 4 C 1 / j M K s y M 9 T r N 7 D ? ' q 1 4   T C ' ! R 4 4 C 1 / V n K u o 7 O I c 1 e q ? ' q 1 5   T C ' ! R 4 4 C 1 / Q M s P i s x X E I a p ? ' q 1 6   T C ' ! R 4 4 C 1 / i 9 h 4 n v I y 5 0 E F ? ' q 1 7   T C ' ! R 4 4 C 1 / f C 2 X m s 4 G u J 2 e ? ' q 1 7 _ 2   T C ' ! R 4 4 C 1 / E d o M k F N k 6 P 7 x ? ' q 1 7 _ 3   T C ' ! R 4 4 C 1 / E g q j 3 t 5 u 6 o k r ? ' q 1 8   T C ' ! R 4 4 C 1 / Z N I b u Q 9 O e Z s T ? ' q 1 9   T C ' ! R 4 4 C 1 / o J w X L z T V 4 u d o ? ' q 2 1   T C ' ! R 4 4 C 1 / H 4 3 w t q b R x 4 h e ? ' q 2 1 _ 2   T C ' ! R 4 4 C 1 / z r J C q 4 K i R Q t R ? ' q 2 1 _ 3   T C ' ! R 4 4 C 1 / e x 1 g v D u 4 t h 7 W ? ' q o 1   T C ' ! R 4 4 C 1 / W Q d u t O D p 3 G v 6 ? ' q o 2   T C ' ! R 4 4 C 1 / 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4 7 "   i : t y p e = " d 1 p 1 : L a b e l " > < d 1 p 1 : P a r e n t   z : R e f = " i 2 4 3 " / > < d 1 p 1 : U U I D > k I I B l 7 1 C 9 W t B 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 + 2   e t   p l u s   -   &   D o n t   B a c   + 5 ,   m a s t e r 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4 8 "   i : t y p e = " d 1 p 1 : E l e m e n t " > < d 1 p 1 : N a m e > N i v e a u & a m p ; 3 2 ; d e & a m p ; 3 2 ; d i p l & a m p ; 2 4 4 ; m e _ S T & a m p ; 3 2 ; B a c & a m p ; 3 2 ; & a m p ; 4 3 ; 2 & a m p ; 3 2 ; e t & a m p ; 3 2 ; p l u s _ & a m p ; 8 2 3 0 ; & a m p ; 3 2 ; D o n t & a m p ; 3 2 ; s u p & a m p ; 2 3 3 ; r i e u r & a m p ; 3 2 ; & a m p ; 2 2 4 ; & a m p ; 3 2 ; B a c & a m p ; 3 2 ; & a m p ; 4 3 ; 5 & a m p ; 4 4 ; & a m p ; 3 2 ; d o c t o r a t < / d 1 p 1 : N a m e > < d 1 p 1 : O b j e c t T y p e > E l e m e n t < / d 1 p 1 : O b j e c t T y p e > < d 1 p 1 : P a r e n t   z : R e f = " i 2 2 6 " / > < d 1 p 1 : U U I D > y Q Z n 9 4 D Y I O 6 J < / d 1 p 1 : U U I D > < d 1 p 1 : _ p r o p e r t i e s   z : I d = " i 2 4 9 "   i : t y p e = " d 1 p 1 : M D M P r o p e r t i e s " > < d 1 p 1 : P a r e n t   z : R e f = " i 2 4 8 " / > < d 1 p 1 : U U I D > g J J m z q a b 5 u o Y < / d 1 p 1 : U U I D > < d 1 p 1 : _ c o n t e x t C o l l e c t i o n s > < d 2 : K e y V a l u e O f a n y T y p e C o m p o n e n t C o l l e c t i o n O f a n y T y p e g W H h t R N j > < d 2 : K e y   z : R e f = " i 2 2 " / > < d 2 : V a l u e   z : I d = " i 2 5 0 " > < d 1 p 1 : U U I D > J c 3 R x p x D v n v 6 < / d 1 p 1 : U U I D > < d 1 p 1 : _ e l e m e n t s > < d 2 : a n y T y p e   z : I d = " i 2 5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4 8 " / > < d 1 p 1 : U U I D > Z O i Q 9 r m 9 Z V L M < / d 1 p 1 : U U I D > < d 1 p 1 : C o n t a i n e r   z : R e f = " i 2 4 9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 T C ' ! R 4 5 C 1 / r S c e G F N q O h y x ? ' q 2   T C ' ! R 4 5 C 1 / e m x s j M q L 5 W S o ? ' q 3   T C ' ! R 4 5 C 1 / L 8 L L j B G d b h w 3 ? ' q 4   T C ' ! R 4 5 C 1 / B C a R 9 H Z S U T N i ? ' q 5   T C ' ! R 4 5 C 1 / B w T G O 4 5 B o Y k b ? ' q 6   T C ' ! R 4 5 C 1 / B 5 1 e e I j p U r P L ? ' q 7   T C ' ! R 4 5 C 1 / B F k c n Q s 0 b Y G R ? ' q 8   T C ' ! R 4 5 C 1 / k e s t B c 5 f L w Z t ? ' q 9   T C ' ! R 4 5 C 1 / h L 3 a 9 C 7 i 6 V 8 b ? ' q 1 0 t c   T C ' ! R 4 5 C 1 / K 9 d 0 y R D 2 F p K E ? ' q 1 1   T C ' ! R 4 5 C 1 / p b Z r H m D V q S j 3 ? ' q 1 3   T C ' ! R 4 5 C 1 / j M K s y M 9 T r N 7 D ? ' q 1 4   T C ' ! R 4 5 C 1 / V n K u o 7 O I c 1 e q ? ' q 1 5   T C ' ! R 4 5 C 1 / Q M s P i s x X E I a p ? ' q 1 6   T C ' ! R 4 5 C 1 / i 9 h 4 n v I y 5 0 E F ? ' q 1 7   T C ' ! R 4 5 C 1 / f C 2 X m s 4 G u J 2 e ? ' q 1 7 _ 2   T C ' ! R 4 5 C 1 / E d o M k F N k 6 P 7 x ? ' q 1 7 _ 3   T C ' ! R 4 5 C 1 / E g q j 3 t 5 u 6 o k r ? ' q 1 8   T C ' ! R 4 5 C 1 / Z N I b u Q 9 O e Z s T ? ' q 1 9   T C ' ! R 4 5 C 1 / o J w X L z T V 4 u d o ? ' q 2 1   T C ' ! R 4 5 C 1 / H 4 3 w t q b R x 4 h e ? ' q 2 1 _ 2   T C ' ! R 4 5 C 1 / z r J C q 4 K i R Q t R ? ' q 2 1 _ 3   T C ' ! R 4 5 C 1 / e x 1 g v D u 4 t h 7 W ? ' q o 1   T C ' ! R 4 5 C 1 / W Q d u t O D p 3 G v 6 ? ' q o 2   T C ' ! R 4 5 C 1 / 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1 " / > < d 1 p 1 : _ l a b e l s > < d 2 : K e y V a l u e O f s t r i n g a n y T y p e > < d 2 : K e y > L a b e l < / d 2 : K e y > < d 2 : V a l u e   z : I d = " i 2 5 2 "   i : t y p e = " d 1 p 1 : L a b e l " > < d 1 p 1 : P a r e n t   z : R e f = " i 2 4 8 " / > < d 1 p 1 : U U I D > a 5 C 6 N C T d L 9 S 6 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 + 2   e t   p l u s   -   &   D o n t   s u p � r i e u r   �   B a c   + 5 ,   d o c t o r a t 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5 3 "   i : t y p e = " d 1 p 1 : E l e m e n t " > < d 1 p 1 : N a m e > N i v e a u & a m p ; 3 2 ; d e & a m p ; 3 2 ; d i p l & a m p ; 2 4 4 ; m e _ S T & a m p ; 3 2 ; B a c & a m p ; 3 2 ; & a m p ; 4 3 ; 5 & a m p ; 3 2 ; e t & a m p ; 3 2 ; p l u s < / d 1 p 1 : N a m e > < d 1 p 1 : O b j e c t T y p e > E l e m e n t < / d 1 p 1 : O b j e c t T y p e > < d 1 p 1 : P a r e n t   z : R e f = " i 1 3 8 " / > < d 1 p 1 : U U I D > i v 0 Q w c L M o l R E < / d 1 p 1 : U U I D > < d 1 p 1 : _ p r o p e r t i e s   z : I d = " i 2 5 4 "   i : t y p e = " d 1 p 1 : M D M P r o p e r t i e s " > < d 1 p 1 : P a r e n t   z : R e f = " i 2 5 3 " / > < d 1 p 1 : U U I D > w p K m B x p 4 F S v l < / d 1 p 1 : U U I D > < d 1 p 1 : _ c o n t e x t C o l l e c t i o n s > < d 2 : K e y V a l u e O f a n y T y p e C o m p o n e n t C o l l e c t i o n O f a n y T y p e g W H h t R N j > < d 2 : K e y   z : R e f = " i 2 2 " / > < d 2 : V a l u e   z : I d = " i 2 5 5 " > < d 1 p 1 : U U I D > Y h o X W C 9 9 Y M H l < / d 1 p 1 : U U I D > < d 1 p 1 : _ e l e m e n t s > < d 2 : a n y T y p e   z : I d = " i 2 5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5 3 " / > < d 1 p 1 : U U I D > G J b O I o 8 1 R r W H < / d 1 p 1 : U U I D > < d 1 p 1 : C o n t a i n e r   z : R e f = " i 2 5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 T C ' ! R 4 6 C 1 / r S c e G F N q O h y x ? ' q 2   T C ' ! R 4 6 C 1 / e m x s j M q L 5 W S o ? ' q 3   T C ' ! R 4 6 C 1 / L 8 L L j B G d b h w 3 ? ' q 4   T C ' ! R 4 6 C 1 / B C a R 9 H Z S U T N i ? ' q 5   T C ' ! R 4 6 C 1 / B w T G O 4 5 B o Y k b ? ' q 6   T C ' ! R 4 6 C 1 / B 5 1 e e I j p U r P L ? ' q 7   T C ' ! R 4 6 C 1 / B F k c n Q s 0 b Y G R ? ' q 8   T C ' ! R 4 6 C 1 / k e s t B c 5 f L w Z t ? ' q 9   T C ' ! R 4 6 C 1 / h L 3 a 9 C 7 i 6 V 8 b ? ' q 1 0 t c   T C ' ! R 4 6 C 1 / K 9 d 0 y R D 2 F p K E ? ' q 1 1   T C ' ! R 4 6 C 1 / p b Z r H m D V q S j 3 ? ' q 1 3   T C ' ! R 4 6 C 1 / j M K s y M 9 T r N 7 D ? ' q 1 4   T C ' ! R 4 6 C 1 / V n K u o 7 O I c 1 e q ? ' q 1 5   T C ' ! R 4 6 C 1 / Q M s P i s x X E I a p ? ' q 1 6   T C ' ! R 4 6 C 1 / i 9 h 4 n v I y 5 0 E F ? ' q 1 7   T C ' ! R 4 6 C 1 / f C 2 X m s 4 G u J 2 e ? ' q 1 7 _ 2   T C ' ! R 4 6 C 1 / E d o M k F N k 6 P 7 x ? ' q 1 7 _ 3   T C ' ! R 4 6 C 1 / E g q j 3 t 5 u 6 o k r ? ' q 1 8   T C ' ! R 4 6 C 1 / Z N I b u Q 9 O e Z s T ? ' q 1 9   T C ' ! R 4 6 C 1 / o J w X L z T V 4 u d o ? ' q 2 1   T C ' ! R 4 6 C 1 / H 4 3 w t q b R x 4 h e ? ' q 2 1 _ 2   T C ' ! R 4 6 C 1 / z r J C q 4 K i R Q t R ? ' q 2 1 _ 3   T C ' ! R 4 6 C 1 / e x 1 g v D u 4 t h 7 W ? ' q o 1   T C ' ! R 4 6 C 1 / W Q d u t O D p 3 G v 6 ? ' q o 2   T C ' ! R 4 6 C 1 / 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3 " / > < d 1 p 1 : _ l a b e l s > < d 2 : K e y V a l u e O f s t r i n g a n y T y p e > < d 2 : K e y > L a b e l < / d 2 : K e y > < d 2 : V a l u e   z : I d = " i 2 5 7 "   i : t y p e = " d 1 p 1 : L a b e l " > < d 1 p 1 : P a r e n t   z : R e f = " i 2 5 3 " / > < d 1 p 1 : U U I D > J 8 s a N G 8 3 o 8 s W 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 + 5 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5 8 "   i : t y p e = " d 1 p 1 : E l e m e n t s " > < d 1 p 1 : P a r e n t   z : R e f = " i 2 5 3 " / > < d 1 p 1 : U U I D > j n C y d J m X o t h p < / d 1 p 1 : U U I D > < d 1 p 1 : _ c o n t e x t C o l l e c t i o n s > < d 2 : K e y V a l u e O f a n y T y p e C o m p o n e n t C o l l e c t i o n O f a n y T y p e g W H h t R N j > < d 2 : K e y   z : R e f = " i 2 2 " / > < d 2 : V a l u e   z : I d = " i 2 5 9 " > < d 1 p 1 : U U I D > D L e s t 6 l 9 I i k J < / d 1 p 1 : U U I D > < d 1 p 1 : _ e l e m e n t s > < d 2 : a n y T y p e   z : I d = " i 2 6 0 "   i : t y p e = " d 1 p 1 : E l e m e n t " > < d 1 p 1 : N a m e > N i v e a u & a m p ; 3 2 ; d e & a m p ; 3 2 ; d i p l & a m p ; 2 4 4 ; m e _ S T & a m p ; 3 2 ; B a c & a m p ; 3 2 ; & a m p ; 4 3 ; 5 & a m p ; 3 2 ; e t & a m p ; 3 2 ; p l u s _ & a m p ; 8 2 3 0 ; & a m p ; 3 2 ; D o n t & a m p ; 3 2 ; B a c & a m p ; 3 2 ; & a m p ; 4 3 ; 5 & a m p ; 4 4 ; & a m p ; 3 2 ; m a s t e r < / d 1 p 1 : N a m e > < d 1 p 1 : O b j e c t T y p e > E l e m e n t < / d 1 p 1 : O b j e c t T y p e > < d 1 p 1 : P a r e n t   z : R e f = " i 2 5 3 " / > < d 1 p 1 : U U I D > V X u f 9 3 b h V U 6 A < / d 1 p 1 : U U I D > < d 1 p 1 : _ p r o p e r t i e s   z : I d = " i 2 6 1 "   i : t y p e = " d 1 p 1 : M D M P r o p e r t i e s " > < d 1 p 1 : P a r e n t   z : R e f = " i 2 6 0 " / > < d 1 p 1 : U U I D > Z K C 7 8 1 2 M d 7 x d < / d 1 p 1 : U U I D > < d 1 p 1 : _ c o n t e x t C o l l e c t i o n s > < d 2 : K e y V a l u e O f a n y T y p e C o m p o n e n t C o l l e c t i o n O f a n y T y p e g W H h t R N j > < d 2 : K e y   z : R e f = " i 2 2 " / > < d 2 : V a l u e   z : I d = " i 2 6 2 " > < d 1 p 1 : U U I D > C O o X V M z u i j e 1 < / d 1 p 1 : U U I D > < d 1 p 1 : _ e l e m e n t s > < d 2 : a n y T y p e   z : I d = " i 2 6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6 0 " / > < d 1 p 1 : U U I D > S a x b U 4 U x L g 1 L < / d 1 p 1 : U U I D > < d 1 p 1 : C o n t a i n e r   z : R e f = " i 2 6 1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 T C ' ! R 4 7 C 1 / r S c e G F N q O h y x ? ' q 2   T C ' ! R 4 7 C 1 / e m x s j M q L 5 W S o ? ' q 3   T C ' ! R 4 7 C 1 / L 8 L L j B G d b h w 3 ? ' q 4   T C ' ! R 4 7 C 1 / B C a R 9 H Z S U T N i ? ' q 5   T C ' ! R 4 7 C 1 / B w T G O 4 5 B o Y k b ? ' q 6   T C ' ! R 4 7 C 1 / B 5 1 e e I j p U r P L ? ' q 7   T C ' ! R 4 7 C 1 / B F k c n Q s 0 b Y G R ? ' q 8   T C ' ! R 4 7 C 1 / k e s t B c 5 f L w Z t ? ' q 9   T C ' ! R 4 7 C 1 / h L 3 a 9 C 7 i 6 V 8 b ? ' q 1 0 t c   T C ' ! R 4 7 C 1 / K 9 d 0 y R D 2 F p K E ? ' q 1 1   T C ' ! R 4 7 C 1 / p b Z r H m D V q S j 3 ? ' q 1 3   T C ' ! R 4 7 C 1 / j M K s y M 9 T r N 7 D ? ' q 1 4   T C ' ! R 4 7 C 1 / V n K u o 7 O I c 1 e q ? ' q 1 5   T C ' ! R 4 7 C 1 / Q M s P i s x X E I a p ? ' q 1 6   T C ' ! R 4 7 C 1 / i 9 h 4 n v I y 5 0 E F ? ' q 1 7   T C ' ! R 4 7 C 1 / f C 2 X m s 4 G u J 2 e ? ' q 1 7 _ 2   T C ' ! R 4 7 C 1 / E d o M k F N k 6 P 7 x ? ' q 1 7 _ 3   T C ' ! R 4 7 C 1 / E g q j 3 t 5 u 6 o k r ? ' q 1 8   T C ' ! R 4 7 C 1 / Z N I b u Q 9 O e Z s T ? ' q 1 9   T C ' ! R 4 7 C 1 / o J w X L z T V 4 u d o ? ' q 2 1   T C ' ! R 4 7 C 1 / H 4 3 w t q b R x 4 h e ? ' q 2 1 _ 2   T C ' ! R 4 7 C 1 / z r J C q 4 K i R Q t R ? ' q 2 1 _ 3   T C ' ! R 4 7 C 1 / e x 1 g v D u 4 t h 7 W ? ' q o 1   T C ' ! R 4 7 C 1 / W Q d u t O D p 3 G v 6 ? ' q o 2   T C ' ! R 4 7 C 1 / 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5 8 " / > < d 1 p 1 : _ l a b e l s > < d 2 : K e y V a l u e O f s t r i n g a n y T y p e > < d 2 : K e y > L a b e l < / d 2 : K e y > < d 2 : V a l u e   z : I d = " i 2 6 4 "   i : t y p e = " d 1 p 1 : L a b e l " > < d 1 p 1 : P a r e n t   z : R e f = " i 2 6 0 " / > < d 1 p 1 : U U I D > S e 4 u i L A v P d 5 2 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 + 5   e t   p l u s   -   &   D o n t   B a c   + 5 ,   m a s t e r 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6 5 "   i : t y p e = " d 1 p 1 : E l e m e n t " > < d 1 p 1 : N a m e > N i v e a u & a m p ; 3 2 ; d e & a m p ; 3 2 ; d i p l & a m p ; 2 4 4 ; m e _ S T & a m p ; 3 2 ; B a c & a m p ; 3 2 ; & a m p ; 4 3 ; 5 & a m p ; 3 2 ; e t & a m p ; 3 2 ; p l u s _ & a m p ; 8 2 3 0 ; & a m p ; 3 2 ; D o n t & a m p ; 3 2 ; s u p & a m p ; 2 3 3 ; r i e u r & a m p ; 3 2 ; & a m p ; 2 2 4 ; & a m p ; 3 2 ; B a c & a m p ; 3 2 ; & a m p ; 4 3 ; 5 & a m p ; 4 4 ; & a m p ; 3 2 ; d o c t o r a t < / d 1 p 1 : N a m e > < d 1 p 1 : O b j e c t T y p e > E l e m e n t < / d 1 p 1 : O b j e c t T y p e > < d 1 p 1 : P a r e n t   z : R e f = " i 2 5 3 " / > < d 1 p 1 : U U I D > r V T a 5 2 N u o c 0 F < / d 1 p 1 : U U I D > < d 1 p 1 : _ p r o p e r t i e s   z : I d = " i 2 6 6 "   i : t y p e = " d 1 p 1 : M D M P r o p e r t i e s " > < d 1 p 1 : P a r e n t   z : R e f = " i 2 6 5 " / > < d 1 p 1 : U U I D > A C A h U 4 I K W 8 K 3 < / d 1 p 1 : U U I D > < d 1 p 1 : _ c o n t e x t C o l l e c t i o n s > < d 2 : K e y V a l u e O f a n y T y p e C o m p o n e n t C o l l e c t i o n O f a n y T y p e g W H h t R N j > < d 2 : K e y   z : R e f = " i 2 2 " / > < d 2 : V a l u e   z : I d = " i 2 6 7 " > < d 1 p 1 : U U I D > A m f E 2 m j 5 q K m i < / d 1 p 1 : U U I D > < d 1 p 1 : _ e l e m e n t s > < d 2 : a n y T y p e   z : I d = " i 2 6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6 5 " / > < d 1 p 1 : U U I D > D b 1 i n A S h W d W T < / d 1 p 1 : U U I D > < d 1 p 1 : C o n t a i n e r   z : R e f = " i 2 6 6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 T C ' ! R 4 8 C 1 / r S c e G F N q O h y x ? ' q 2   T C ' ! R 4 8 C 1 / e m x s j M q L 5 W S o ? ' q 3   T C ' ! R 4 8 C 1 / L 8 L L j B G d b h w 3 ? ' q 4   T C ' ! R 4 8 C 1 / B C a R 9 H Z S U T N i ? ' q 5   T C ' ! R 4 8 C 1 / B w T G O 4 5 B o Y k b ? ' q 6   T C ' ! R 4 8 C 1 / B 5 1 e e I j p U r P L ? ' q 7   T C ' ! R 4 8 C 1 / B F k c n Q s 0 b Y G R ? ' q 8   T C ' ! R 4 8 C 1 / k e s t B c 5 f L w Z t ? ' q 9   T C ' ! R 4 8 C 1 / h L 3 a 9 C 7 i 6 V 8 b ? ' q 1 0 t c   T C ' ! R 4 8 C 1 / K 9 d 0 y R D 2 F p K E ? ' q 1 1   T C ' ! R 4 8 C 1 / p b Z r H m D V q S j 3 ? ' q 1 3   T C ' ! R 4 8 C 1 / j M K s y M 9 T r N 7 D ? ' q 1 4   T C ' ! R 4 8 C 1 / V n K u o 7 O I c 1 e q ? ' q 1 5   T C ' ! R 4 8 C 1 / Q M s P i s x X E I a p ? ' q 1 6   T C ' ! R 4 8 C 1 / i 9 h 4 n v I y 5 0 E F ? ' q 1 7   T C ' ! R 4 8 C 1 / f C 2 X m s 4 G u J 2 e ? ' q 1 7 _ 2   T C ' ! R 4 8 C 1 / E d o M k F N k 6 P 7 x ? ' q 1 7 _ 3   T C ' ! R 4 8 C 1 / E g q j 3 t 5 u 6 o k r ? ' q 1 8   T C ' ! R 4 8 C 1 / Z N I b u Q 9 O e Z s T ? ' q 1 9   T C ' ! R 4 8 C 1 / o J w X L z T V 4 u d o ? ' q 2 1   T C ' ! R 4 8 C 1 / H 4 3 w t q b R x 4 h e ? ' q 2 1 _ 2   T C ' ! R 4 8 C 1 / z r J C q 4 K i R Q t R ? ' q 2 1 _ 3   T C ' ! R 4 8 C 1 / e x 1 g v D u 4 t h 7 W ? ' q o 1   T C ' ! R 4 8 C 1 / W Q d u t O D p 3 G v 6 ? ' q o 2   T C ' ! R 4 8 C 1 / 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5 8 " / > < d 1 p 1 : _ l a b e l s > < d 2 : K e y V a l u e O f s t r i n g a n y T y p e > < d 2 : K e y > L a b e l < / d 2 : K e y > < d 2 : V a l u e   z : I d = " i 2 6 9 "   i : t y p e = " d 1 p 1 : L a b e l " > < d 1 p 1 : P a r e n t   z : R e f = " i 2 6 5 " / > < d 1 p 1 : U U I D > L G s h V Q M 4 p 0 f y 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 N i v e a u   d e   d i p l � m e   -   S T   B a c   + 5   e t   p l u s   -   &   D o n t   s u p � r i e u r   �   B a c   + 5 ,   d o c t o r a t 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2 7 0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< / d 1 p 1 : N a m e > < d 1 p 1 : O b j e c t T y p e > E l e m e n t < / d 1 p 1 : O b j e c t T y p e > < d 1 p 1 : P a r e n t   z : R e f = " i 3 9 " / > < d 1 p 1 : U U I D > o M 6 4 1 s A i d G m C < / d 1 p 1 : U U I D > < d 1 p 1 : _ p r o p e r t i e s   z : I d = " i 2 7 1 "   i : t y p e = " d 1 p 1 : M D M P r o p e r t i e s " > < d 1 p 1 : P a r e n t   z : R e f = " i 2 7 0 " / > < d 1 p 1 : U U I D > J S Z o a U g Y Q 3 b s < / d 1 p 1 : U U I D > < d 1 p 1 : _ c o n t e x t C o l l e c t i o n s > < d 2 : K e y V a l u e O f a n y T y p e C o m p o n e n t C o l l e c t i o n O f a n y T y p e g W H h t R N j > < d 2 : K e y   z : R e f = " i 2 2 " / > < d 2 : V a l u e   z : I d = " i 2 7 2 " > < d 1 p 1 : U U I D > V P 4 j 6 6 f 1 a c d 3 < / d 1 p 1 : U U I D > < d 1 p 1 : _ e l e m e n t s > < d 2 : a n y T y p e   z : I d = " i 2 7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7 0 " / > < d 1 p 1 : U U I D > B l h W q n h i Q L 3 k < / d 1 p 1 : U U I D > < d 1 p 1 : C o n t a i n e r   z : R e f = " i 2 7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 T C ' ! R 4 9 C 1 / r S c e G F N q O h y x ? ' q 2   T C ' ! R 4 9 C 1 / e m x s j M q L 5 W S o ? ' q 3   T C ' ! R 4 9 C 1 / L 8 L L j B G d b h w 3 ? ' q 4   T C ' ! R 4 9 C 1 / B C a R 9 H Z S U T N i ? ' q 5   T C ' ! R 4 9 C 1 / B w T G O 4 5 B o Y k b ? ' q 6   T C ' ! R 4 9 C 1 / B 5 1 e e I j p U r P L ? ' q 7   T C ' ! R 4 9 C 1 / B F k c n Q s 0 b Y G R ? ' q 8   T C ' ! R 4 9 C 1 / k e s t B c 5 f L w Z t ? ' q 9   T C ' ! R 4 9 C 1 / h L 3 a 9 C 7 i 6 V 8 b ? ' q 1 0 t c   T C ' ! R 4 9 C 1 / K 9 d 0 y R D 2 F p K E ? ' q 1 1   T C ' ! R 4 9 C 1 / p b Z r H m D V q S j 3 ? ' q 1 3   T C ' ! R 4 9 C 1 / j M K s y M 9 T r N 7 D ? ' q 1 4   T C ' ! R 4 9 C 1 / V n K u o 7 O I c 1 e q ? ' q 1 5   T C ' ! R 4 9 C 1 / Q M s P i s x X E I a p ? ' q 1 6   T C ' ! R 4 9 C 1 / i 9 h 4 n v I y 5 0 E F ? ' q 1 7   T C ' ! R 4 9 C 1 / f C 2 X m s 4 G u J 2 e ? ' q 1 7 _ 2   T C ' ! R 4 9 C 1 / E d o M k F N k 6 P 7 x ? ' q 1 7 _ 3   T C ' ! R 4 9 C 1 / E g q j 3 t 5 u 6 o k r ? ' q 1 8   T C ' ! R 4 9 C 1 / Z N I b u Q 9 O e Z s T ? ' q 1 9   T C ' ! R 4 9 C 1 / o J w X L z T V 4 u d o ? ' q 2 1   T C ' ! R 4 9 C 1 / H 4 3 w t q b R x 4 h e ? ' q 2 1 _ 2   T C ' ! R 4 9 C 1 / z r J C q 4 K i R Q t R ? ' q 2 1 _ 3   T C ' ! R 4 9 C 1 / e x 1 g v D u 4 t h 7 W ? ' q o 1   T C ' ! R 4 9 C 1 / W Q d u t O D p 3 G v 6 ? ' q o 2   T C ' ! R 4 9 C 1 / 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2 7 4 "   i : t y p e = " d 1 p 1 : L a b e l " > < d 1 p 1 : P a r e n t   z : R e f = " i 2 7 0 " / > < d 1 p 1 : U U I D > B I W Q x S T H f p 1 2 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7 5 "   i : t y p e = " d 1 p 1 : E l e m e n t s " > < d 1 p 1 : P a r e n t   z : R e f = " i 2 7 0 " / > < d 1 p 1 : U U I D > g E 1 l F 8 i 8 Y X 8 e < / d 1 p 1 : U U I D > < d 1 p 1 : _ c o n t e x t C o l l e c t i o n s > < d 2 : K e y V a l u e O f a n y T y p e C o m p o n e n t C o l l e c t i o n O f a n y T y p e g W H h t R N j > < d 2 : K e y   z : R e f = " i 2 2 " / > < d 2 : V a l u e   z : I d = " i 2 7 6 " > < d 1 p 1 : U U I D > K h g B t C 4 J l P R w < / d 1 p 1 : U U I D > < d 1 p 1 : _ e l e m e n t s > < d 2 : a n y T y p e   z : I d = " i 2 7 7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_ C a n d i d a t & a m p ; 3 2 ; e n & a m p ; 3 2 ; s i t u a t i o n & a m p ; 3 2 ; d e & a m p ; 3 2 ; h a n d i c a p < / d 1 p 1 : N a m e > < d 1 p 1 : O b j e c t T y p e > E l e m e n t < / d 1 p 1 : O b j e c t T y p e > < d 1 p 1 : P a r e n t   z : R e f = " i 2 7 0 " / > < d 1 p 1 : U U I D > q a d e j n o U f k n Q < / d 1 p 1 : U U I D > < d 1 p 1 : _ p r o p e r t i e s   z : I d = " i 2 7 8 "   i : t y p e = " d 1 p 1 : M D M P r o p e r t i e s " > < d 1 p 1 : P a r e n t   z : R e f = " i 2 7 7 " / > < d 1 p 1 : U U I D > L 5 g W o O S K A K I Y < / d 1 p 1 : U U I D > < d 1 p 1 : _ c o n t e x t C o l l e c t i o n s > < d 2 : K e y V a l u e O f a n y T y p e C o m p o n e n t C o l l e c t i o n O f a n y T y p e g W H h t R N j > < d 2 : K e y   z : R e f = " i 2 2 " / > < d 2 : V a l u e   z : I d = " i 2 7 9 " > < d 1 p 1 : U U I D > E u k a 7 f 3 t z g n 0 < / d 1 p 1 : U U I D > < d 1 p 1 : _ e l e m e n t s > < d 2 : a n y T y p e   z : I d = " i 2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7 7 " / > < d 1 p 1 : U U I D > o J s n W 3 c O V U V B < / d 1 p 1 : U U I D > < d 1 p 1 : C o n t a i n e r   z : R e f = " i 2 7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 T C ' ! R 5 0 C 1 / r S c e G F N q O h y x ? ' q 2   T C ' ! R 5 0 C 1 / e m x s j M q L 5 W S o ? ' q 3   T C ' ! R 5 0 C 1 / L 8 L L j B G d b h w 3 ? ' q 4   T C ' ! R 5 0 C 1 / B C a R 9 H Z S U T N i ? ' q 5   T C ' ! R 5 0 C 1 / B w T G O 4 5 B o Y k b ? ' q 6   T C ' ! R 5 0 C 1 / B 5 1 e e I j p U r P L ? ' q 7   T C ' ! R 5 0 C 1 / B F k c n Q s 0 b Y G R ? ' q 8   T C ' ! R 5 0 C 1 / k e s t B c 5 f L w Z t ? ' q 9   T C ' ! R 5 0 C 1 / h L 3 a 9 C 7 i 6 V 8 b ? ' q 1 0 t c   T C ' ! R 5 0 C 1 / K 9 d 0 y R D 2 F p K E ? ' q 1 1   T C ' ! R 5 0 C 1 / p b Z r H m D V q S j 3 ? ' q 1 3   T C ' ! R 5 0 C 1 / j M K s y M 9 T r N 7 D ? ' q 1 4   T C ' ! R 5 0 C 1 / V n K u o 7 O I c 1 e q ? ' q 1 5   T C ' ! R 5 0 C 1 / Q M s P i s x X E I a p ? ' q 1 6   T C ' ! R 5 0 C 1 / i 9 h 4 n v I y 5 0 E F ? ' q 1 7   T C ' ! R 5 0 C 1 / f C 2 X m s 4 G u J 2 e ? ' q 1 7 _ 2   T C ' ! R 5 0 C 1 / E d o M k F N k 6 P 7 x ? ' q 1 7 _ 3   T C ' ! R 5 0 C 1 / E g q j 3 t 5 u 6 o k r ? ' q 1 8   T C ' ! R 5 0 C 1 / Z N I b u Q 9 O e Z s T ? ' q 1 9   T C ' ! R 5 0 C 1 / o J w X L z T V 4 u d o ? ' q 2 1   T C ' ! R 5 0 C 1 / H 4 3 w t q b R x 4 h e ? ' q 2 1 _ 2   T C ' ! R 5 0 C 1 / z r J C q 4 K i R Q t R ? ' q 2 1 _ 3   T C ' ! R 5 0 C 1 / e x 1 g v D u 4 t h 7 W ? ' q o 1   T C ' ! R 5 0 C 1 / W Q d u t O D p 3 G v 6 ? ' q o 2   T C ' ! R 5 0 C 1 / 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7 5 " / > < d 1 p 1 : _ l a b e l s > < d 2 : K e y V a l u e O f s t r i n g a n y T y p e > < d 2 : K e y > L a b e l < / d 2 : K e y > < d 2 : V a l u e   z : I d = " i 2 8 1 "   i : t y p e = " d 1 p 1 : L a b e l " > < d 1 p 1 : P a r e n t   z : R e f = " i 2 7 7 " / > < d 1 p 1 : U U I D > q z i 2 B h X m 4 P w 3 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  -   C a n d i d a t   e n   s i t u a t i o n   d e   h a n d i c a p 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8 2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_ S T & a m p ; 3 2 ; P a r t i c i p a n t s & a m p ; 3 2 ; e n & a m p ; 3 2 ; e n t r e p r i s e & a m p ; 3 2 ; e t & a m p ; 3 2 ; r & a m p ; 2 3 3 ; f & a m p ; 2 3 3 ; r e n t s < / d 1 p 1 : N a m e > < d 1 p 1 : O b j e c t T y p e > E l e m e n t < / d 1 p 1 : O b j e c t T y p e > < d 1 p 1 : P a r e n t   z : R e f = " i 2 7 0 " / > < d 1 p 1 : U U I D > T T 0 H B U i z B 5 C C < / d 1 p 1 : U U I D > < d 1 p 1 : _ p r o p e r t i e s   z : I d = " i 2 8 3 "   i : t y p e = " d 1 p 1 : M D M P r o p e r t i e s " > < d 1 p 1 : P a r e n t   z : R e f = " i 2 8 2 " / > < d 1 p 1 : U U I D > W J N M K S 3 1 c J Q 6 < / d 1 p 1 : U U I D > < d 1 p 1 : _ c o n t e x t C o l l e c t i o n s > < d 2 : K e y V a l u e O f a n y T y p e C o m p o n e n t C o l l e c t i o n O f a n y T y p e g W H h t R N j > < d 2 : K e y   z : R e f = " i 2 2 " / > < d 2 : V a l u e   z : I d = " i 2 8 4 " > < d 1 p 1 : U U I D > C H k v S K w s T q k e < / d 1 p 1 : U U I D > < d 1 p 1 : _ e l e m e n t s > < d 2 : a n y T y p e   z : I d = " i 2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8 2 " / > < d 1 p 1 : U U I D > b q z G t 3 C v Y j 8 z < / d 1 p 1 : U U I D > < d 1 p 1 : C o n t a i n e r   z : R e f = " i 2 8 3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 T C ' ! R 5 1 C 1 / r S c e G F N q O h y x ? ' q 2   T C ' ! R 5 1 C 1 / e m x s j M q L 5 W S o ? ' q 3   T C ' ! R 5 1 C 1 / L 8 L L j B G d b h w 3 ? ' q 4   T C ' ! R 5 1 C 1 / B C a R 9 H Z S U T N i ? ' q 5   T C ' ! R 5 1 C 1 / B w T G O 4 5 B o Y k b ? ' q 6   T C ' ! R 5 1 C 1 / B 5 1 e e I j p U r P L ? ' q 7   T C ' ! R 5 1 C 1 / B F k c n Q s 0 b Y G R ? ' q 8   T C ' ! R 5 1 C 1 / k e s t B c 5 f L w Z t ? ' q 9   T C ' ! R 5 1 C 1 / h L 3 a 9 C 7 i 6 V 8 b ? ' q 1 0 t c   T C ' ! R 5 1 C 1 / K 9 d 0 y R D 2 F p K E ? ' q 1 1   T C ' ! R 5 1 C 1 / p b Z r H m D V q S j 3 ? ' q 1 3   T C ' ! R 5 1 C 1 / j M K s y M 9 T r N 7 D ? ' q 1 4   T C ' ! R 5 1 C 1 / V n K u o 7 O I c 1 e q ? ' q 1 5   T C ' ! R 5 1 C 1 / Q M s P i s x X E I a p ? ' q 1 6   T C ' ! R 5 1 C 1 / i 9 h 4 n v I y 5 0 E F ? ' q 1 7   T C ' ! R 5 1 C 1 / f C 2 X m s 4 G u J 2 e ? ' q 1 7 _ 2   T C ' ! R 5 1 C 1 / E d o M k F N k 6 P 7 x ? ' q 1 7 _ 3   T C ' ! R 5 1 C 1 / E g q j 3 t 5 u 6 o k r ? ' q 1 8   T C ' ! R 5 1 C 1 / Z N I b u Q 9 O e Z s T ? ' q 1 9   T C ' ! R 5 1 C 1 / o J w X L z T V 4 u d o ? ' q 2 1   T C ' ! R 5 1 C 1 / H 4 3 w t q b R x 4 h e ? ' q 2 1 _ 2   T C ' ! R 5 1 C 1 / z r J C q 4 K i R Q t R ? ' q 2 1 _ 3   T C ' ! R 5 1 C 1 / e x 1 g v D u 4 t h 7 W ? ' q o 1   T C ' ! R 5 1 C 1 / W Q d u t O D p 3 G v 6 ? ' q o 2   T C ' ! R 5 1 C 1 / 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7 5 " / > < d 1 p 1 : _ l a b e l s > < d 2 : K e y V a l u e O f s t r i n g a n y T y p e > < d 2 : K e y > L a b e l < / d 2 : K e y > < d 2 : V a l u e   z : I d = " i 2 8 6 "   i : t y p e = " d 1 p 1 : L a b e l " > < d 1 p 1 : P a r e n t   z : R e f = " i 2 8 2 " / > < d 1 p 1 : U U I D > A w w h D n V 3 x g f t 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  -   S T   P a r t i c i p a n t s   e n   e n t r e p r i s e   e t   r � f � r e n t s 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8 7 "   i : t y p e = " d 1 p 1 : E l e m e n t s " > < d 1 p 1 : P a r e n t   z : R e f = " i 2 8 2 " / > < d 1 p 1 : U U I D > w V 6 r o x o N v W 8 J < / d 1 p 1 : U U I D > < d 1 p 1 : _ c o n t e x t C o l l e c t i o n s > < d 2 : K e y V a l u e O f a n y T y p e C o m p o n e n t C o l l e c t i o n O f a n y T y p e g W H h t R N j > < d 2 : K e y   z : R e f = " i 2 2 " / > < d 2 : V a l u e   z : I d = " i 2 8 8 " > < d 1 p 1 : U U I D > i s 4 E z G f D i V L r < / d 1 p 1 : U U I D > < d 1 p 1 : _ e l e m e n t s > < d 2 : a n y T y p e   z : I d = " i 2 8 9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_ S T & a m p ; 3 2 ; P a r t i c i p a n t s & a m p ; 3 2 ; e n & a m p ; 3 2 ; e n t r e p r i s e & a m p ; 3 2 ; e t & a m p ; 3 2 ; r & a m p ; 2 3 3 ; f & a m p ; 2 3 3 ; r e n t s _ & a m p ; 8 2 3 0 ; & a m p ; 3 2 ; D o n t & a m p ; 3 2 ; P a r t i c i p a n t & a m p ; 3 2 ; e n & a m p ; 3 2 ; e n t r e p r i s e < / d 1 p 1 : N a m e > < d 1 p 1 : O b j e c t T y p e > E l e m e n t < / d 1 p 1 : O b j e c t T y p e > < d 1 p 1 : P a r e n t   z : R e f = " i 2 8 2 " / > < d 1 p 1 : U U I D > T 1 K O S z S A U s p 5 < / d 1 p 1 : U U I D > < d 1 p 1 : _ p r o p e r t i e s   z : I d = " i 2 9 0 "   i : t y p e = " d 1 p 1 : M D M P r o p e r t i e s " > < d 1 p 1 : P a r e n t   z : R e f = " i 2 8 9 " / > < d 1 p 1 : U U I D > P s j g n w X o 1 w k O < / d 1 p 1 : U U I D > < d 1 p 1 : _ c o n t e x t C o l l e c t i o n s > < d 2 : K e y V a l u e O f a n y T y p e C o m p o n e n t C o l l e c t i o n O f a n y T y p e g W H h t R N j > < d 2 : K e y   z : R e f = " i 2 2 " / > < d 2 : V a l u e   z : I d = " i 2 9 1 " > < d 1 p 1 : U U I D > P r 6 L j o t v j t q f < / d 1 p 1 : U U I D > < d 1 p 1 : _ e l e m e n t s > < d 2 : a n y T y p e   z : I d = " i 2 9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8 9 " / > < d 1 p 1 : U U I D > Z x I i G g i e I w d k < / d 1 p 1 : U U I D > < d 1 p 1 : C o n t a i n e r   z : R e f = " i 2 9 0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 T C ' ! R 5 2 C 1 / r S c e G F N q O h y x ? ' q 2   T C ' ! R 5 2 C 1 / e m x s j M q L 5 W S o ? ' q 3   T C ' ! R 5 2 C 1 / L 8 L L j B G d b h w 3 ? ' q 4   T C ' ! R 5 2 C 1 / B C a R 9 H Z S U T N i ? ' q 5   T C ' ! R 5 2 C 1 / B w T G O 4 5 B o Y k b ? ' q 6   T C ' ! R 5 2 C 1 / B 5 1 e e I j p U r P L ? ' q 7   T C ' ! R 5 2 C 1 / B F k c n Q s 0 b Y G R ? ' q 8   T C ' ! R 5 2 C 1 / k e s t B c 5 f L w Z t ? ' q 9   T C ' ! R 5 2 C 1 / h L 3 a 9 C 7 i 6 V 8 b ? ' q 1 0 t c   T C ' ! R 5 2 C 1 / K 9 d 0 y R D 2 F p K E ? ' q 1 1   T C ' ! R 5 2 C 1 / p b Z r H m D V q S j 3 ? ' q 1 3   T C ' ! R 5 2 C 1 / j M K s y M 9 T r N 7 D ? ' q 1 4   T C ' ! R 5 2 C 1 / V n K u o 7 O I c 1 e q ? ' q 1 5   T C ' ! R 5 2 C 1 / Q M s P i s x X E I a p ? ' q 1 6   T C ' ! R 5 2 C 1 / i 9 h 4 n v I y 5 0 E F ? ' q 1 7   T C ' ! R 5 2 C 1 / f C 2 X m s 4 G u J 2 e ? ' q 1 7 _ 2   T C ' ! R 5 2 C 1 / E d o M k F N k 6 P 7 x ? ' q 1 7 _ 3   T C ' ! R 5 2 C 1 / E g q j 3 t 5 u 6 o k r ? ' q 1 8   T C ' ! R 5 2 C 1 / Z N I b u Q 9 O e Z s T ? ' q 1 9   T C ' ! R 5 2 C 1 / o J w X L z T V 4 u d o ? ' q 2 1   T C ' ! R 5 2 C 1 / H 4 3 w t q b R x 4 h e ? ' q 2 1 _ 2   T C ' ! R 5 2 C 1 / z r J C q 4 K i R Q t R ? ' q 2 1 _ 3   T C ' ! R 5 2 C 1 / e x 1 g v D u 4 t h 7 W ? ' q o 1   T C ' ! R 5 2 C 1 / W Q d u t O D p 3 G v 6 ? ' q o 2   T C ' ! R 5 2 C 1 / 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8 7 " / > < d 1 p 1 : _ l a b e l s > < d 2 : K e y V a l u e O f s t r i n g a n y T y p e > < d 2 : K e y > L a b e l < / d 2 : K e y > < d 2 : V a l u e   z : I d = " i 2 9 3 "   i : t y p e = " d 1 p 1 : L a b e l " > < d 1 p 1 : P a r e n t   z : R e f = " i 2 8 9 " / > < d 1 p 1 : U U I D > Y G m 8 N e Z 7 C 8 9 6 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  -   S T   P a r t i c i p a n t s   e n   e n t r e p r i s e   e t   r � f � r e n t s   -   &   D o n t   P a r t i c i p a n t   e n  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9 4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_ & a m p ; 8 2 3 0 ; & a m p ; 3 2 ; D o n t & a m p ; 3 2 ; S T & a m p ; 3 2 ; R & a m p ; 2 3 3 ; f & a m p ; 2 3 3 ; r e n t s < / d 1 p 1 : N a m e > < d 1 p 1 : O b j e c t T y p e > E l e m e n t < / d 1 p 1 : O b j e c t T y p e > < d 1 p 1 : P a r e n t   z : R e f = " i 2 7 0 " / > < d 1 p 1 : U U I D > Z u F q o w 1 K z O W t < / d 1 p 1 : U U I D > < d 1 p 1 : _ p r o p e r t i e s   z : I d = " i 2 9 5 "   i : t y p e = " d 1 p 1 : M D M P r o p e r t i e s " > < d 1 p 1 : P a r e n t   z : R e f = " i 2 9 4 " / > < d 1 p 1 : U U I D > f Q F h T 6 m v G k y B < / d 1 p 1 : U U I D > < d 1 p 1 : _ c o n t e x t C o l l e c t i o n s > < d 2 : K e y V a l u e O f a n y T y p e C o m p o n e n t C o l l e c t i o n O f a n y T y p e g W H h t R N j > < d 2 : K e y   z : R e f = " i 2 2 " / > < d 2 : V a l u e   z : I d = " i 2 9 6 " > < d 1 p 1 : U U I D > y 2 M u 1 O P k C E B 0 < / d 1 p 1 : U U I D > < d 1 p 1 : _ e l e m e n t s > < d 2 : a n y T y p e   z : I d = " i 2 9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9 4 " / > < d 1 p 1 : U U I D > h z i X N F G h O W j S < / d 1 p 1 : U U I D > < d 1 p 1 : C o n t a i n e r   z : R e f = " i 2 9 5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 T C ' ! R 5 3 C 1 / r S c e G F N q O h y x ? ' q 2   T C ' ! R 5 3 C 1 / e m x s j M q L 5 W S o ? ' q 3   T C ' ! R 5 3 C 1 / L 8 L L j B G d b h w 3 ? ' q 4   T C ' ! R 5 3 C 1 / B C a R 9 H Z S U T N i ? ' q 5   T C ' ! R 5 3 C 1 / B w T G O 4 5 B o Y k b ? ' q 6   T C ' ! R 5 3 C 1 / B 5 1 e e I j p U r P L ? ' q 7   T C ' ! R 5 3 C 1 / B F k c n Q s 0 b Y G R ? ' q 8   T C ' ! R 5 3 C 1 / k e s t B c 5 f L w Z t ? ' q 9   T C ' ! R 5 3 C 1 / h L 3 a 9 C 7 i 6 V 8 b ? ' q 1 0 t c   T C ' ! R 5 3 C 1 / K 9 d 0 y R D 2 F p K E ? ' q 1 1   T C ' ! R 5 3 C 1 / p b Z r H m D V q S j 3 ? ' q 1 3   T C ' ! R 5 3 C 1 / j M K s y M 9 T r N 7 D ? ' q 1 4   T C ' ! R 5 3 C 1 / V n K u o 7 O I c 1 e q ? ' q 1 5   T C ' ! R 5 3 C 1 / Q M s P i s x X E I a p ? ' q 1 6   T C ' ! R 5 3 C 1 / i 9 h 4 n v I y 5 0 E F ? ' q 1 7   T C ' ! R 5 3 C 1 / f C 2 X m s 4 G u J 2 e ? ' q 1 7 _ 2   T C ' ! R 5 3 C 1 / E d o M k F N k 6 P 7 x ? ' q 1 7 _ 3   T C ' ! R 5 3 C 1 / E g q j 3 t 5 u 6 o k r ? ' q 1 8   T C ' ! R 5 3 C 1 / Z N I b u Q 9 O e Z s T ? ' q 1 9   T C ' ! R 5 3 C 1 / o J w X L z T V 4 u d o ? ' q 2 1   T C ' ! R 5 3 C 1 / H 4 3 w t q b R x 4 h e ? ' q 2 1 _ 2   T C ' ! R 5 3 C 1 / z r J C q 4 K i R Q t R ? ' q 2 1 _ 3   T C ' ! R 5 3 C 1 / e x 1 g v D u 4 t h 7 W ? ' q o 1   T C ' ! R 5 3 C 1 / W Q d u t O D p 3 G v 6 ? ' q o 2   T C ' ! R 5 3 C 1 / 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7 5 " / > < d 1 p 1 : _ l a b e l s > < d 2 : K e y V a l u e O f s t r i n g a n y T y p e > < d 2 : K e y > L a b e l < / d 2 : K e y > < d 2 : V a l u e   z : I d = " i 2 9 8 "   i : t y p e = " d 1 p 1 : L a b e l " > < d 1 p 1 : P a r e n t   z : R e f = " i 2 9 4 " / > < d 1 p 1 : U U I D > r 4 B z O 8 Y O v 1 i k 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  -   &   D o n t   S T   R � f � r e n t s 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9 9 "   i : t y p e = " d 1 p 1 : E l e m e n t s " > < d 1 p 1 : P a r e n t   z : R e f = " i 2 9 4 " / > < d 1 p 1 : U U I D > N t M W y D 3 3 j c K H < / d 1 p 1 : U U I D > < d 1 p 1 : _ c o n t e x t C o l l e c t i o n s > < d 2 : K e y V a l u e O f a n y T y p e C o m p o n e n t C o l l e c t i o n O f a n y T y p e g W H h t R N j > < d 2 : K e y   z : R e f = " i 2 2 " / > < d 2 : V a l u e   z : I d = " i 3 0 0 " > < d 1 p 1 : U U I D > R 9 1 C n A N F b N a 4 < / d 1 p 1 : U U I D > < d 1 p 1 : _ e l e m e n t s > < d 2 : a n y T y p e   z : I d = " i 3 0 1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_ & a m p ; 8 2 3 0 ; & a m p ; 3 2 ; D o n t & a m p ; 3 2 ; S T & a m p ; 3 2 ; R & a m p ; 2 3 3 ; f & a m p ; 2 3 3 ; r e n t s _ & a m p ; 8 2 3 0 ; & a m p ; 3 2 ; & a m p ; 8 2 3 0 ; & a m p ; 3 2 ; D o n t & a m p ; 3 2 ; R & a m p ; 2 3 3 ; f & a m p ; 2 3 3 ; r e n t & a m p ; 3 2 ; e n & a m p ; 3 2 ; e n t r e p r i s e < / d 1 p 1 : N a m e > < d 1 p 1 : O b j e c t T y p e > E l e m e n t < / d 1 p 1 : O b j e c t T y p e > < d 1 p 1 : P a r e n t   z : R e f = " i 2 9 4 " / > < d 1 p 1 : U U I D > d e W v V c J 8 e B k M < / d 1 p 1 : U U I D > < d 1 p 1 : _ p r o p e r t i e s   z : I d = " i 3 0 2 "   i : t y p e = " d 1 p 1 : M D M P r o p e r t i e s " > < d 1 p 1 : P a r e n t   z : R e f = " i 3 0 1 " / > < d 1 p 1 : U U I D > d L c n G 4 Y 3 9 G k O < / d 1 p 1 : U U I D > < d 1 p 1 : _ c o n t e x t C o l l e c t i o n s > < d 2 : K e y V a l u e O f a n y T y p e C o m p o n e n t C o l l e c t i o n O f a n y T y p e g W H h t R N j > < d 2 : K e y   z : R e f = " i 2 2 " / > < d 2 : V a l u e   z : I d = " i 3 0 3 " > < d 1 p 1 : U U I D > Q y n 4 h 1 i i O P 3 e < / d 1 p 1 : U U I D > < d 1 p 1 : _ e l e m e n t s > < d 2 : a n y T y p e   z : I d = " i 3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0 1 " / > < d 1 p 1 : U U I D > U O h A e Q x m T 3 L q < / d 1 p 1 : U U I D > < d 1 p 1 : C o n t a i n e r   z : R e f = " i 3 0 2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 T C ' ! R 5 4 C 1 / r S c e G F N q O h y x ? ' q 2   T C ' ! R 5 4 C 1 / e m x s j M q L 5 W S o ? ' q 3   T C ' ! R 5 4 C 1 / L 8 L L j B G d b h w 3 ? ' q 4   T C ' ! R 5 4 C 1 / B C a R 9 H Z S U T N i ? ' q 5   T C ' ! R 5 4 C 1 / B w T G O 4 5 B o Y k b ? ' q 6   T C ' ! R 5 4 C 1 / B 5 1 e e I j p U r P L ? ' q 7   T C ' ! R 5 4 C 1 / B F k c n Q s 0 b Y G R ? ' q 8   T C ' ! R 5 4 C 1 / k e s t B c 5 f L w Z t ? ' q 9   T C ' ! R 5 4 C 1 / h L 3 a 9 C 7 i 6 V 8 b ? ' q 1 0 t c   T C ' ! R 5 4 C 1 / K 9 d 0 y R D 2 F p K E ? ' q 1 1   T C ' ! R 5 4 C 1 / p b Z r H m D V q S j 3 ? ' q 1 3   T C ' ! R 5 4 C 1 / j M K s y M 9 T r N 7 D ? ' q 1 4   T C ' ! R 5 4 C 1 / V n K u o 7 O I c 1 e q ? ' q 1 5   T C ' ! R 5 4 C 1 / Q M s P i s x X E I a p ? ' q 1 6   T C ' ! R 5 4 C 1 / i 9 h 4 n v I y 5 0 E F ? ' q 1 7   T C ' ! R 5 4 C 1 / f C 2 X m s 4 G u J 2 e ? ' q 1 7 _ 2   T C ' ! R 5 4 C 1 / E d o M k F N k 6 P 7 x ? ' q 1 7 _ 3   T C ' ! R 5 4 C 1 / E g q j 3 t 5 u 6 o k r ? ' q 1 8   T C ' ! R 5 4 C 1 / Z N I b u Q 9 O e Z s T ? ' q 1 9   T C ' ! R 5 4 C 1 / o J w X L z T V 4 u d o ? ' q 2 1   T C ' ! R 5 4 C 1 / H 4 3 w t q b R x 4 h e ? ' q 2 1 _ 2   T C ' ! R 5 4 C 1 / z r J C q 4 K i R Q t R ? ' q 2 1 _ 3   T C ' ! R 5 4 C 1 / e x 1 g v D u 4 t h 7 W ? ' q o 1   T C ' ! R 5 4 C 1 / W Q d u t O D p 3 G v 6 ? ' q o 2   T C ' ! R 5 4 C 1 / 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9 9 " / > < d 1 p 1 : _ l a b e l s > < d 2 : K e y V a l u e O f s t r i n g a n y T y p e > < d 2 : K e y > L a b e l < / d 2 : K e y > < d 2 : V a l u e   z : I d = " i 3 0 5 "   i : t y p e = " d 1 p 1 : L a b e l " > < d 1 p 1 : P a r e n t   z : R e f = " i 3 0 1 " / > < d 1 p 1 : U U I D > g o 1 S u k F T a p E G 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  -   &   D o n t   S T   R � f � r e n t s   -   &   &   D o n t   R � f � r e n t   e n  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0 6 "   i : t y p e = " d 1 p 1 : E l e m e n t " > < d 1 p 1 : N a m e > A & a m p ; 3 2 ; p a r t i c i p & a m p ; 2 3 3 ; & a m p ; 3 2 ; & a m p ; 2 2 4 ; & a m p ; 3 2 ; D u o D a y & a m p ; 3 2 ; e n & a m p ; 3 2 ; t a n t & a m p ; 3 2 ; q u e & a m p ; 3 2 ; & a m p ; 8 2 3 0 ; _ & a m p ; 8 2 3 0 ; & a m p ; 3 2 ; D o n t & a m p ; 3 2 ; S T & a m p ; 3 2 ; R & a m p ; 2 3 3 ; f & a m p ; 2 3 3 ; r e n t s _ & a m p ; 8 2 3 0 ; & a m p ; 3 2 ; & a m p ; 8 2 3 0 ; & a m p ; 3 2 ; D o n t & a m p ; 3 2 ; R & a m p ; 2 3 3 ; f & a m p ; 2 3 3 ; r e n t & a m p ; 3 2 ; d a n s & a m p ; 3 2 ; u n e & a m p ; 3 2 ; s t r u c t u r e & a m p ; 3 2 ; a c c o m p a g n a n t e < / d 1 p 1 : N a m e > < d 1 p 1 : O b j e c t T y p e > E l e m e n t < / d 1 p 1 : O b j e c t T y p e > < d 1 p 1 : P a r e n t   z : R e f = " i 2 9 4 " / > < d 1 p 1 : U U I D > N d E X G C u 7 d i i e < / d 1 p 1 : U U I D > < d 1 p 1 : _ p r o p e r t i e s   z : I d = " i 3 0 7 "   i : t y p e = " d 1 p 1 : M D M P r o p e r t i e s " > < d 1 p 1 : P a r e n t   z : R e f = " i 3 0 6 " / > < d 1 p 1 : U U I D > o m d H q I 1 h O T D a < / d 1 p 1 : U U I D > < d 1 p 1 : _ c o n t e x t C o l l e c t i o n s > < d 2 : K e y V a l u e O f a n y T y p e C o m p o n e n t C o l l e c t i o n O f a n y T y p e g W H h t R N j > < d 2 : K e y   z : R e f = " i 2 2 " / > < d 2 : V a l u e   z : I d = " i 3 0 8 " > < d 1 p 1 : U U I D > X M 9 V y B E U R 7 O 2 < / d 1 p 1 : U U I D > < d 1 p 1 : _ e l e m e n t s > < d 2 : a n y T y p e   z : I d = " i 3 0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0 6 " / > < d 1 p 1 : U U I D > U Y a t U 8 5 a n 7 H 4 < / d 1 p 1 : U U I D > < d 1 p 1 : C o n t a i n e r   z : R e f = " i 3 0 7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 T C ' ! R 5 5 C 1 / r S c e G F N q O h y x ? ' q 2   T C ' ! R 5 5 C 1 / e m x s j M q L 5 W S o ? ' q 3   T C ' ! R 5 5 C 1 / L 8 L L j B G d b h w 3 ? ' q 4   T C ' ! R 5 5 C 1 / B C a R 9 H Z S U T N i ? ' q 5   T C ' ! R 5 5 C 1 / B w T G O 4 5 B o Y k b ? ' q 6   T C ' ! R 5 5 C 1 / B 5 1 e e I j p U r P L ? ' q 7   T C ' ! R 5 5 C 1 / B F k c n Q s 0 b Y G R ? ' q 8   T C ' ! R 5 5 C 1 / k e s t B c 5 f L w Z t ? ' q 9   T C ' ! R 5 5 C 1 / h L 3 a 9 C 7 i 6 V 8 b ? ' q 1 0 t c   T C ' ! R 5 5 C 1 / K 9 d 0 y R D 2 F p K E ? ' q 1 1   T C ' ! R 5 5 C 1 / p b Z r H m D V q S j 3 ? ' q 1 3   T C ' ! R 5 5 C 1 / j M K s y M 9 T r N 7 D ? ' q 1 4   T C ' ! R 5 5 C 1 / V n K u o 7 O I c 1 e q ? ' q 1 5   T C ' ! R 5 5 C 1 / Q M s P i s x X E I a p ? ' q 1 6   T C ' ! R 5 5 C 1 / i 9 h 4 n v I y 5 0 E F ? ' q 1 7   T C ' ! R 5 5 C 1 / f C 2 X m s 4 G u J 2 e ? ' q 1 7 _ 2   T C ' ! R 5 5 C 1 / E d o M k F N k 6 P 7 x ? ' q 1 7 _ 3   T C ' ! R 5 5 C 1 / E g q j 3 t 5 u 6 o k r ? ' q 1 8   T C ' ! R 5 5 C 1 / Z N I b u Q 9 O e Z s T ? ' q 1 9   T C ' ! R 5 5 C 1 / o J w X L z T V 4 u d o ? ' q 2 1   T C ' ! R 5 5 C 1 / H 4 3 w t q b R x 4 h e ? ' q 2 1 _ 2   T C ' ! R 5 5 C 1 / z r J C q 4 K i R Q t R ? ' q 2 1 _ 3   T C ' ! R 5 5 C 1 / e x 1 g v D u 4 t h 7 W ? ' q o 1   T C ' ! R 5 5 C 1 / W Q d u t O D p 3 G v 6 ? ' q o 2   T C ' ! R 5 5 C 1 / 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9 9 " / > < d 1 p 1 : _ l a b e l s > < d 2 : K e y V a l u e O f s t r i n g a n y T y p e > < d 2 : K e y > L a b e l < / d 2 : K e y > < d 2 : V a l u e   z : I d = " i 3 1 0 "   i : t y p e = " d 1 p 1 : L a b e l " > < d 1 p 1 : P a r e n t   z : R e f = " i 3 0 6 " / > < d 1 p 1 : U U I D > A S g c X S R E G Z F J 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 p a r t i c i p �   �   D u o D a y   e n   t a n t   q u e   &   -   &   D o n t   S T   R � f � r e n t s   -   &   &   D o n t   R � f � r e n t   d a n s   u n e   s t r u c t u r e   a c c o m p a g n a n t e 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3 1 1 "   i : t y p e = " d 1 p 1 : E l e m e n t " > < d 1 p 1 : N a m e > S e c t e u r & a m p ; 3 2 ; d & a m p ; 3 9 ; a c t i v i t & a m p ; 2 3 3 ; & a m p ; 3 2 ; d e & a m p ; 3 2 ; l & a m p ; 3 9 ; e n t r e p r i s e < / d 1 p 1 : N a m e > < d 1 p 1 : O b j e c t T y p e > E l e m e n t < / d 1 p 1 : O b j e c t T y p e > < d 1 p 1 : P a r e n t   z : R e f = " i 3 9 " / > < d 1 p 1 : U U I D > r r 6 c 7 N 0 P V r M Q < / d 1 p 1 : U U I D > < d 1 p 1 : _ p r o p e r t i e s   z : I d = " i 3 1 2 "   i : t y p e = " d 1 p 1 : M D M P r o p e r t i e s " > < d 1 p 1 : P a r e n t   z : R e f = " i 3 1 1 " / > < d 1 p 1 : U U I D > V b 2 G Y X P F L H i S < / d 1 p 1 : U U I D > < d 1 p 1 : _ c o n t e x t C o l l e c t i o n s > < d 2 : K e y V a l u e O f a n y T y p e C o m p o n e n t C o l l e c t i o n O f a n y T y p e g W H h t R N j > < d 2 : K e y   z : R e f = " i 2 2 " / > < d 2 : V a l u e   z : I d = " i 3 1 3 " > < d 1 p 1 : U U I D > O b z R z 1 Z z Y l t R < / d 1 p 1 : U U I D > < d 1 p 1 : _ e l e m e n t s > < d 2 : a n y T y p e   z : I d = " i 3 1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1 1 " / > < d 1 p 1 : U U I D > k I M Q Y n x f E E 5 W < / d 1 p 1 : U U I D > < d 1 p 1 : C o n t a i n e r   z : R e f = " i 3 1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 T C ' ! R 5 6 C 1 / r S c e G F N q O h y x ? ' q 2   T C ' ! R 5 6 C 1 / e m x s j M q L 5 W S o ? ' q 3   T C ' ! R 5 6 C 1 / L 8 L L j B G d b h w 3 ? ' q 4   T C ' ! R 5 6 C 1 / B C a R 9 H Z S U T N i ? ' q 5   T C ' ! R 5 6 C 1 / B w T G O 4 5 B o Y k b ? ' q 6   T C ' ! R 5 6 C 1 / B 5 1 e e I j p U r P L ? ' q 7   T C ' ! R 5 6 C 1 / B F k c n Q s 0 b Y G R ? ' q 8   T C ' ! R 5 6 C 1 / k e s t B c 5 f L w Z t ? ' q 9   T C ' ! R 5 6 C 1 / h L 3 a 9 C 7 i 6 V 8 b ? ' q 1 0 t c   T C ' ! R 5 6 C 1 / K 9 d 0 y R D 2 F p K E ? ' q 1 1   T C ' ! R 5 6 C 1 / p b Z r H m D V q S j 3 ? ' q 1 3   T C ' ! R 5 6 C 1 / j M K s y M 9 T r N 7 D ? ' q 1 4   T C ' ! R 5 6 C 1 / V n K u o 7 O I c 1 e q ? ' q 1 5   T C ' ! R 5 6 C 1 / Q M s P i s x X E I a p ? ' q 1 6   T C ' ! R 5 6 C 1 / i 9 h 4 n v I y 5 0 E F ? ' q 1 7   T C ' ! R 5 6 C 1 / f C 2 X m s 4 G u J 2 e ? ' q 1 7 _ 2   T C ' ! R 5 6 C 1 / E d o M k F N k 6 P 7 x ? ' q 1 7 _ 3   T C ' ! R 5 6 C 1 / E g q j 3 t 5 u 6 o k r ? ' q 1 8   T C ' ! R 5 6 C 1 / Z N I b u Q 9 O e Z s T ? ' q 1 9   T C ' ! R 5 6 C 1 / o J w X L z T V 4 u d o ? ' q 2 1   T C ' ! R 5 6 C 1 / H 4 3 w t q b R x 4 h e ? ' q 2 1 _ 2   T C ' ! R 5 6 C 1 / z r J C q 4 K i R Q t R ? ' q 2 1 _ 3   T C ' ! R 5 6 C 1 / e x 1 g v D u 4 t h 7 W ? ' q o 1   T C ' ! R 5 6 C 1 / W Q d u t O D p 3 G v 6 ? ' q o 2   T C ' ! R 5 6 C 1 / 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3 1 5 "   i : t y p e = " d 1 p 1 : L a b e l " > < d 1 p 1 : P a r e n t   z : R e f = " i 3 1 1 " / > < d 1 p 1 : U U I D > n 6 m j U E b T G P D O 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3 1 6 "   i : t y p e = " d 1 p 1 : E l e m e n t s " > < d 1 p 1 : P a r e n t   z : R e f = " i 3 1 1 " / > < d 1 p 1 : U U I D > X P d 9 u D R x u e v 0 < / d 1 p 1 : U U I D > < d 1 p 1 : _ c o n t e x t C o l l e c t i o n s > < d 2 : K e y V a l u e O f a n y T y p e C o m p o n e n t C o l l e c t i o n O f a n y T y p e g W H h t R N j > < d 2 : K e y   z : R e f = " i 2 2 " / > < d 2 : V a l u e   z : I d = " i 3 1 7 " > < d 1 p 1 : U U I D > s g 4 H r C 1 1 T 3 9 t < / d 1 p 1 : U U I D > < d 1 p 1 : _ e l e m e n t s > < d 2 : a n y T y p e   z : I d = " i 3 1 8 "   i : t y p e = " d 1 p 1 : E l e m e n t " > < d 1 p 1 : N a m e > S e c t e u r & a m p ; 3 2 ; d & a m p ; 3 9 ; a c t i v i t & a m p ; 2 3 3 ; & a m p ; 3 2 ; d e & a m p ; 3 2 ; l & a m p ; 3 9 ; e n t r e p r i s e _ A c h a t s & a m p ; 3 2 ; & a m p ; 4 7 ; & a m p ; 3 2 ; C o m p t a b i l i t & a m p ; 2 3 3 ; & a m p ; 3 2 ; & a m p ; 4 7 ; & a m p ; 3 2 ; G e s t i o n < / d 1 p 1 : N a m e > < d 1 p 1 : O b j e c t T y p e > E l e m e n t < / d 1 p 1 : O b j e c t T y p e > < d 1 p 1 : P a r e n t   z : R e f = " i 3 1 1 " / > < d 1 p 1 : U U I D > m 0 g S a Z g 4 Z m 9 N < / d 1 p 1 : U U I D > < d 1 p 1 : _ p r o p e r t i e s   z : I d = " i 3 1 9 "   i : t y p e = " d 1 p 1 : M D M P r o p e r t i e s " > < d 1 p 1 : P a r e n t   z : R e f = " i 3 1 8 " / > < d 1 p 1 : U U I D > I 7 5 3 s J r R 1 I c 1 < / d 1 p 1 : U U I D > < d 1 p 1 : _ c o n t e x t C o l l e c t i o n s > < d 2 : K e y V a l u e O f a n y T y p e C o m p o n e n t C o l l e c t i o n O f a n y T y p e g W H h t R N j > < d 2 : K e y   z : R e f = " i 2 2 " / > < d 2 : V a l u e   z : I d = " i 3 2 0 " > < d 1 p 1 : U U I D > I o m w j S h z s l Y Q < / d 1 p 1 : U U I D > < d 1 p 1 : _ e l e m e n t s > < d 2 : a n y T y p e   z : I d = " i 3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1 8 " / > < d 1 p 1 : U U I D > I 9 r j U C N M g c H 2 < / d 1 p 1 : U U I D > < d 1 p 1 : C o n t a i n e r   z : R e f = " i 3 1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 T C ' ! R 5 7 C 1 / r S c e G F N q O h y x ? ' q 2   T C ' ! R 5 7 C 1 / e m x s j M q L 5 W S o ? ' q 3   T C ' ! R 5 7 C 1 / L 8 L L j B G d b h w 3 ? ' q 4   T C ' ! R 5 7 C 1 / B C a R 9 H Z S U T N i ? ' q 5   T C ' ! R 5 7 C 1 / B w T G O 4 5 B o Y k b ? ' q 6   T C ' ! R 5 7 C 1 / B 5 1 e e I j p U r P L ? ' q 7   T C ' ! R 5 7 C 1 / B F k c n Q s 0 b Y G R ? ' q 8   T C ' ! R 5 7 C 1 / k e s t B c 5 f L w Z t ? ' q 9   T C ' ! R 5 7 C 1 / h L 3 a 9 C 7 i 6 V 8 b ? ' q 1 0 t c   T C ' ! R 5 7 C 1 / K 9 d 0 y R D 2 F p K E ? ' q 1 1   T C ' ! R 5 7 C 1 / p b Z r H m D V q S j 3 ? ' q 1 3   T C ' ! R 5 7 C 1 / j M K s y M 9 T r N 7 D ? ' q 1 4   T C ' ! R 5 7 C 1 / V n K u o 7 O I c 1 e q ? ' q 1 5   T C ' ! R 5 7 C 1 / Q M s P i s x X E I a p ? ' q 1 6   T C ' ! R 5 7 C 1 / i 9 h 4 n v I y 5 0 E F ? ' q 1 7   T C ' ! R 5 7 C 1 / f C 2 X m s 4 G u J 2 e ? ' q 1 7 _ 2   T C ' ! R 5 7 C 1 / E d o M k F N k 6 P 7 x ? ' q 1 7 _ 3   T C ' ! R 5 7 C 1 / E g q j 3 t 5 u 6 o k r ? ' q 1 8   T C ' ! R 5 7 C 1 / Z N I b u Q 9 O e Z s T ? ' q 1 9   T C ' ! R 5 7 C 1 / o J w X L z T V 4 u d o ? ' q 2 1   T C ' ! R 5 7 C 1 / H 4 3 w t q b R x 4 h e ? ' q 2 1 _ 2   T C ' ! R 5 7 C 1 / z r J C q 4 K i R Q t R ? ' q 2 1 _ 3   T C ' ! R 5 7 C 1 / e x 1 g v D u 4 t h 7 W ? ' q o 1   T C ' ! R 5 7 C 1 / W Q d u t O D p 3 G v 6 ? ' q o 2   T C ' ! R 5 7 C 1 / 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2 2 "   i : t y p e = " d 1 p 1 : L a b e l " > < d 1 p 1 : P a r e n t   z : R e f = " i 3 1 8 " / > < d 1 p 1 : U U I D > d I 3 s u J z P h s u j 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 A c h a t s   /   C o m p t a b i l i t �   /   G e s t i o n 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3 "   i : t y p e = " d 1 p 1 : E l e m e n t " > < d 1 p 1 : N a m e > S e c t e u r & a m p ; 3 2 ; d & a m p ; 3 9 ; a c t i v i t & a m p ; 2 3 3 ; & a m p ; 3 2 ; d e & a m p ; 3 2 ; l & a m p ; 3 9 ; e n t r e p r i s e _ A r t s & a m p ; 3 2 ; & a m p ; 4 7 ; & a m p ; 3 2 ; A r t i s a n a t & a m p ; 3 2 ; d & a m p ; 3 9 ; a r t < / d 1 p 1 : N a m e > < d 1 p 1 : O b j e c t T y p e > E l e m e n t < / d 1 p 1 : O b j e c t T y p e > < d 1 p 1 : P a r e n t   z : R e f = " i 3 1 1 " / > < d 1 p 1 : U U I D > Q q V O 6 y h f r S J Q < / d 1 p 1 : U U I D > < d 1 p 1 : _ p r o p e r t i e s   z : I d = " i 3 2 4 "   i : t y p e = " d 1 p 1 : M D M P r o p e r t i e s " > < d 1 p 1 : P a r e n t   z : R e f = " i 3 2 3 " / > < d 1 p 1 : U U I D > w f G O 4 c b k r U G u < / d 1 p 1 : U U I D > < d 1 p 1 : _ c o n t e x t C o l l e c t i o n s > < d 2 : K e y V a l u e O f a n y T y p e C o m p o n e n t C o l l e c t i o n O f a n y T y p e g W H h t R N j > < d 2 : K e y   z : R e f = " i 2 2 " / > < d 2 : V a l u e   z : I d = " i 3 2 5 " > < d 1 p 1 : U U I D > A B 5 w i G p j j q t t < / d 1 p 1 : U U I D > < d 1 p 1 : _ e l e m e n t s > < d 2 : a n y T y p e   z : I d = " i 3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2 3 " / > < d 1 p 1 : U U I D > X H 6 y 4 Q W t h v 1 D < / d 1 p 1 : U U I D > < d 1 p 1 : C o n t a i n e r   z : R e f = " i 3 2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 T C ' ! R 5 8 C 1 / r S c e G F N q O h y x ? ' q 2   T C ' ! R 5 8 C 1 / e m x s j M q L 5 W S o ? ' q 3   T C ' ! R 5 8 C 1 / L 8 L L j B G d b h w 3 ? ' q 4   T C ' ! R 5 8 C 1 / B C a R 9 H Z S U T N i ? ' q 5   T C ' ! R 5 8 C 1 / B w T G O 4 5 B o Y k b ? ' q 6   T C ' ! R 5 8 C 1 / B 5 1 e e I j p U r P L ? ' q 7   T C ' ! R 5 8 C 1 / B F k c n Q s 0 b Y G R ? ' q 8   T C ' ! R 5 8 C 1 / k e s t B c 5 f L w Z t ? ' q 9   T C ' ! R 5 8 C 1 / h L 3 a 9 C 7 i 6 V 8 b ? ' q 1 0 t c   T C ' ! R 5 8 C 1 / K 9 d 0 y R D 2 F p K E ? ' q 1 1   T C ' ! R 5 8 C 1 / p b Z r H m D V q S j 3 ? ' q 1 3   T C ' ! R 5 8 C 1 / j M K s y M 9 T r N 7 D ? ' q 1 4   T C ' ! R 5 8 C 1 / V n K u o 7 O I c 1 e q ? ' q 1 5   T C ' ! R 5 8 C 1 / Q M s P i s x X E I a p ? ' q 1 6   T C ' ! R 5 8 C 1 / i 9 h 4 n v I y 5 0 E F ? ' q 1 7   T C ' ! R 5 8 C 1 / f C 2 X m s 4 G u J 2 e ? ' q 1 7 _ 2   T C ' ! R 5 8 C 1 / E d o M k F N k 6 P 7 x ? ' q 1 7 _ 3   T C ' ! R 5 8 C 1 / E g q j 3 t 5 u 6 o k r ? ' q 1 8   T C ' ! R 5 8 C 1 / Z N I b u Q 9 O e Z s T ? ' q 1 9   T C ' ! R 5 8 C 1 / o J w X L z T V 4 u d o ? ' q 2 1   T C ' ! R 5 8 C 1 / H 4 3 w t q b R x 4 h e ? ' q 2 1 _ 2   T C ' ! R 5 8 C 1 / z r J C q 4 K i R Q t R ? ' q 2 1 _ 3   T C ' ! R 5 8 C 1 / e x 1 g v D u 4 t h 7 W ? ' q o 1   T C ' ! R 5 8 C 1 / W Q d u t O D p 3 G v 6 ? ' q o 2   T C ' ! R 5 8 C 1 / 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2 7 "   i : t y p e = " d 1 p 1 : L a b e l " > < d 1 p 1 : P a r e n t   z : R e f = " i 3 2 3 " / > < d 1 p 1 : U U I D > b R 4 J W U x Q 9 o Y 5 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 A r t s   /   A r t i s a n a t   d ' a r t 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2 8 "   i : t y p e = " d 1 p 1 : E l e m e n t " > < d 1 p 1 : N a m e > S e c t e u r & a m p ; 3 2 ; d & a m p ; 3 9 ; a c t i v i t & a m p ; 2 3 3 ; & a m p ; 3 2 ; d e & a m p ; 3 2 ; l & a m p ; 3 9 ; e n t r e p r i s e _ B a n q u e & a m p ; 3 2 ; & a m p ; 4 7 ; & a m p ; 3 2 ; A s s u r a n c e < / d 1 p 1 : N a m e > < d 1 p 1 : O b j e c t T y p e > E l e m e n t < / d 1 p 1 : O b j e c t T y p e > < d 1 p 1 : P a r e n t   z : R e f = " i 3 1 1 " / > < d 1 p 1 : U U I D > r S J Z b P P F B 6 D s < / d 1 p 1 : U U I D > < d 1 p 1 : _ p r o p e r t i e s   z : I d = " i 3 2 9 "   i : t y p e = " d 1 p 1 : M D M P r o p e r t i e s " > < d 1 p 1 : P a r e n t   z : R e f = " i 3 2 8 " / > < d 1 p 1 : U U I D > J T 4 Q J z k 1 3 7 i T < / d 1 p 1 : U U I D > < d 1 p 1 : _ c o n t e x t C o l l e c t i o n s > < d 2 : K e y V a l u e O f a n y T y p e C o m p o n e n t C o l l e c t i o n O f a n y T y p e g W H h t R N j > < d 2 : K e y   z : R e f = " i 2 2 " / > < d 2 : V a l u e   z : I d = " i 3 3 0 " > < d 1 p 1 : U U I D > F b p Z x i S Q w Y x x < / d 1 p 1 : U U I D > < d 1 p 1 : _ e l e m e n t s > < d 2 : a n y T y p e   z : I d = " i 3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2 8 " / > < d 1 p 1 : U U I D > Z o p b 7 Y N R L 1 l O < / d 1 p 1 : U U I D > < d 1 p 1 : C o n t a i n e r   z : R e f = " i 3 2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 T C ' ! R 5 9 C 1 / r S c e G F N q O h y x ? ' q 2   T C ' ! R 5 9 C 1 / e m x s j M q L 5 W S o ? ' q 3   T C ' ! R 5 9 C 1 / L 8 L L j B G d b h w 3 ? ' q 4   T C ' ! R 5 9 C 1 / B C a R 9 H Z S U T N i ? ' q 5   T C ' ! R 5 9 C 1 / B w T G O 4 5 B o Y k b ? ' q 6   T C ' ! R 5 9 C 1 / B 5 1 e e I j p U r P L ? ' q 7   T C ' ! R 5 9 C 1 / B F k c n Q s 0 b Y G R ? ' q 8   T C ' ! R 5 9 C 1 / k e s t B c 5 f L w Z t ? ' q 9   T C ' ! R 5 9 C 1 / h L 3 a 9 C 7 i 6 V 8 b ? ' q 1 0 t c   T C ' ! R 5 9 C 1 / K 9 d 0 y R D 2 F p K E ? ' q 1 1   T C ' ! R 5 9 C 1 / p b Z r H m D V q S j 3 ? ' q 1 3   T C ' ! R 5 9 C 1 / j M K s y M 9 T r N 7 D ? ' q 1 4   T C ' ! R 5 9 C 1 / V n K u o 7 O I c 1 e q ? ' q 1 5   T C ' ! R 5 9 C 1 / Q M s P i s x X E I a p ? ' q 1 6   T C ' ! R 5 9 C 1 / i 9 h 4 n v I y 5 0 E F ? ' q 1 7   T C ' ! R 5 9 C 1 / f C 2 X m s 4 G u J 2 e ? ' q 1 7 _ 2   T C ' ! R 5 9 C 1 / E d o M k F N k 6 P 7 x ? ' q 1 7 _ 3   T C ' ! R 5 9 C 1 / E g q j 3 t 5 u 6 o k r ? ' q 1 8   T C ' ! R 5 9 C 1 / Z N I b u Q 9 O e Z s T ? ' q 1 9   T C ' ! R 5 9 C 1 / o J w X L z T V 4 u d o ? ' q 2 1   T C ' ! R 5 9 C 1 / H 4 3 w t q b R x 4 h e ? ' q 2 1 _ 2   T C ' ! R 5 9 C 1 / z r J C q 4 K i R Q t R ? ' q 2 1 _ 3   T C ' ! R 5 9 C 1 / e x 1 g v D u 4 t h 7 W ? ' q o 1   T C ' ! R 5 9 C 1 / W Q d u t O D p 3 G v 6 ? ' q o 2   T C ' ! R 5 9 C 1 / 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3 2 "   i : t y p e = " d 1 p 1 : L a b e l " > < d 1 p 1 : P a r e n t   z : R e f = " i 3 2 8 " / > < d 1 p 1 : U U I D > n R A K S S 3 k N N z 1 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 B a n q u e   /   A s s u r a n c e 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3 "   i : t y p e = " d 1 p 1 : E l e m e n t " > < d 1 p 1 : N a m e > S e c t e u r & a m p ; 3 2 ; d & a m p ; 3 9 ; a c t i v i t & a m p ; 2 3 3 ; & a m p ; 3 2 ; d e & a m p ; 3 2 ; l & a m p ; 3 9 ; e n t r e p r i s e _ B & a m p ; 2 2 6 ; t i m e n t & a m p ; 3 2 ; & a m p ; 4 7 ; & a m p ; 3 2 ; T r a v a u x & a m p ; 3 2 ; P u b l i c s < / d 1 p 1 : N a m e > < d 1 p 1 : O b j e c t T y p e > E l e m e n t < / d 1 p 1 : O b j e c t T y p e > < d 1 p 1 : P a r e n t   z : R e f = " i 3 1 1 " / > < d 1 p 1 : U U I D > N 9 o R x m e c R V M U < / d 1 p 1 : U U I D > < d 1 p 1 : _ p r o p e r t i e s   z : I d = " i 3 3 4 "   i : t y p e = " d 1 p 1 : M D M P r o p e r t i e s " > < d 1 p 1 : P a r e n t   z : R e f = " i 3 3 3 " / > < d 1 p 1 : U U I D > K Y Z v F 1 0 f k o r e < / d 1 p 1 : U U I D > < d 1 p 1 : _ c o n t e x t C o l l e c t i o n s > < d 2 : K e y V a l u e O f a n y T y p e C o m p o n e n t C o l l e c t i o n O f a n y T y p e g W H h t R N j > < d 2 : K e y   z : R e f = " i 2 2 " / > < d 2 : V a l u e   z : I d = " i 3 3 5 " > < d 1 p 1 : U U I D > f 7 5 8 c k R y g H w g < / d 1 p 1 : U U I D > < d 1 p 1 : _ e l e m e n t s > < d 2 : a n y T y p e   z : I d = " i 3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3 3 " / > < d 1 p 1 : U U I D > I J 1 f u R I O 1 a N Z < / d 1 p 1 : U U I D > < d 1 p 1 : C o n t a i n e r   z : R e f = " i 3 3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 T C ' ! R 6 0 C 1 / r S c e G F N q O h y x ? ' q 2   T C ' ! R 6 0 C 1 / e m x s j M q L 5 W S o ? ' q 3   T C ' ! R 6 0 C 1 / L 8 L L j B G d b h w 3 ? ' q 4   T C ' ! R 6 0 C 1 / B C a R 9 H Z S U T N i ? ' q 5   T C ' ! R 6 0 C 1 / B w T G O 4 5 B o Y k b ? ' q 6   T C ' ! R 6 0 C 1 / B 5 1 e e I j p U r P L ? ' q 7   T C ' ! R 6 0 C 1 / B F k c n Q s 0 b Y G R ? ' q 8   T C ' ! R 6 0 C 1 / k e s t B c 5 f L w Z t ? ' q 9   T C ' ! R 6 0 C 1 / h L 3 a 9 C 7 i 6 V 8 b ? ' q 1 0 t c   T C ' ! R 6 0 C 1 / K 9 d 0 y R D 2 F p K E ? ' q 1 1   T C ' ! R 6 0 C 1 / p b Z r H m D V q S j 3 ? ' q 1 3   T C ' ! R 6 0 C 1 / j M K s y M 9 T r N 7 D ? ' q 1 4   T C ' ! R 6 0 C 1 / V n K u o 7 O I c 1 e q ? ' q 1 5   T C ' ! R 6 0 C 1 / Q M s P i s x X E I a p ? ' q 1 6   T C ' ! R 6 0 C 1 / i 9 h 4 n v I y 5 0 E F ? ' q 1 7   T C ' ! R 6 0 C 1 / f C 2 X m s 4 G u J 2 e ? ' q 1 7 _ 2   T C ' ! R 6 0 C 1 / E d o M k F N k 6 P 7 x ? ' q 1 7 _ 3   T C ' ! R 6 0 C 1 / E g q j 3 t 5 u 6 o k r ? ' q 1 8   T C ' ! R 6 0 C 1 / Z N I b u Q 9 O e Z s T ? ' q 1 9   T C ' ! R 6 0 C 1 / o J w X L z T V 4 u d o ? ' q 2 1   T C ' ! R 6 0 C 1 / H 4 3 w t q b R x 4 h e ? ' q 2 1 _ 2   T C ' ! R 6 0 C 1 / z r J C q 4 K i R Q t R ? ' q 2 1 _ 3   T C ' ! R 6 0 C 1 / e x 1 g v D u 4 t h 7 W ? ' q o 1   T C ' ! R 6 0 C 1 / W Q d u t O D p 3 G v 6 ? ' q o 2   T C ' ! R 6 0 C 1 / 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3 7 "   i : t y p e = " d 1 p 1 : L a b e l " > < d 1 p 1 : P a r e n t   z : R e f = " i 3 3 3 " / > < d 1 p 1 : U U I D > n H u P D u 2 Z E q C C 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 B � t i m e n t   /   T r a v a u x 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3 8 "   i : t y p e = " d 1 p 1 : E l e m e n t " > < d 1 p 1 : N a m e > S e c t e u r & a m p ; 3 2 ; d & a m p ; 3 9 ; a c t i v i t & a m p ; 2 3 3 ; & a m p ; 3 2 ; d e & a m p ; 3 2 ; l & a m p ; 3 9 ; e n t r e p r i s e _ C o m m e r c e & a m p ; 3 2 ; & a m p ; 4 7 ; & a m p ; 3 2 ; V e n t e < / d 1 p 1 : N a m e > < d 1 p 1 : O b j e c t T y p e > E l e m e n t < / d 1 p 1 : O b j e c t T y p e > < d 1 p 1 : P a r e n t   z : R e f = " i 3 1 1 " / > < d 1 p 1 : U U I D > h Q B r W C j U 6 S j H < / d 1 p 1 : U U I D > < d 1 p 1 : _ p r o p e r t i e s   z : I d = " i 3 3 9 "   i : t y p e = " d 1 p 1 : M D M P r o p e r t i e s " > < d 1 p 1 : P a r e n t   z : R e f = " i 3 3 8 " / > < d 1 p 1 : U U I D > H h K 3 i R M 1 6 L 0 A < / d 1 p 1 : U U I D > < d 1 p 1 : _ c o n t e x t C o l l e c t i o n s > < d 2 : K e y V a l u e O f a n y T y p e C o m p o n e n t C o l l e c t i o n O f a n y T y p e g W H h t R N j > < d 2 : K e y   z : R e f = " i 2 2 " / > < d 2 : V a l u e   z : I d = " i 3 4 0 " > < d 1 p 1 : U U I D > Y P z l l x t E n 3 l 6 < / d 1 p 1 : U U I D > < d 1 p 1 : _ e l e m e n t s > < d 2 : a n y T y p e   z : I d = " i 3 4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3 8 " / > < d 1 p 1 : U U I D > A U v T g c o L v g 0 5 < / d 1 p 1 : U U I D > < d 1 p 1 : C o n t a i n e r   z : R e f = " i 3 3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 T C ' ! R 6 1 C 1 / r S c e G F N q O h y x ? ' q 2   T C ' ! R 6 1 C 1 / e m x s j M q L 5 W S o ? ' q 3   T C ' ! R 6 1 C 1 / L 8 L L j B G d b h w 3 ? ' q 4   T C ' ! R 6 1 C 1 / B C a R 9 H Z S U T N i ? ' q 5   T C ' ! R 6 1 C 1 / B w T G O 4 5 B o Y k b ? ' q 6   T C ' ! R 6 1 C 1 / B 5 1 e e I j p U r P L ? ' q 7   T C ' ! R 6 1 C 1 / B F k c n Q s 0 b Y G R ? ' q 8   T C ' ! R 6 1 C 1 / k e s t B c 5 f L w Z t ? ' q 9   T C ' ! R 6 1 C 1 / h L 3 a 9 C 7 i 6 V 8 b ? ' q 1 0 t c   T C ' ! R 6 1 C 1 / K 9 d 0 y R D 2 F p K E ? ' q 1 1   T C ' ! R 6 1 C 1 / p b Z r H m D V q S j 3 ? ' q 1 3   T C ' ! R 6 1 C 1 / j M K s y M 9 T r N 7 D ? ' q 1 4   T C ' ! R 6 1 C 1 / V n K u o 7 O I c 1 e q ? ' q 1 5   T C ' ! R 6 1 C 1 / Q M s P i s x X E I a p ? ' q 1 6   T C ' ! R 6 1 C 1 / i 9 h 4 n v I y 5 0 E F ? ' q 1 7   T C ' ! R 6 1 C 1 / f C 2 X m s 4 G u J 2 e ? ' q 1 7 _ 2   T C ' ! R 6 1 C 1 / E d o M k F N k 6 P 7 x ? ' q 1 7 _ 3   T C ' ! R 6 1 C 1 / E g q j 3 t 5 u 6 o k r ? ' q 1 8   T C ' ! R 6 1 C 1 / Z N I b u Q 9 O e Z s T ? ' q 1 9   T C ' ! R 6 1 C 1 / o J w X L z T V 4 u d o ? ' q 2 1   T C ' ! R 6 1 C 1 / H 4 3 w t q b R x 4 h e ? ' q 2 1 _ 2   T C ' ! R 6 1 C 1 / z r J C q 4 K i R Q t R ? ' q 2 1 _ 3   T C ' ! R 6 1 C 1 / e x 1 g v D u 4 t h 7 W ? ' q o 1   T C ' ! R 6 1 C 1 / W Q d u t O D p 3 G v 6 ? ' q o 2   T C ' ! R 6 1 C 1 / 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4 2 "   i : t y p e = " d 1 p 1 : L a b e l " > < d 1 p 1 : P a r e n t   z : R e f = " i 3 3 8 " / > < d 1 p 1 : U U I D > V 1 o P t Z g d j n I u 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 C o m m e r c e   /   V e n t e 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3 "   i : t y p e = " d 1 p 1 : E l e m e n t " > < d 1 p 1 : N a m e > S e c t e u r & a m p ; 3 2 ; d & a m p ; 3 9 ; a c t i v i t & a m p ; 2 3 3 ; & a m p ; 3 2 ; d e & a m p ; 3 2 ; l & a m p ; 3 9 ; e n t r e p r i s e _ M a r k e t i n g & a m p ; 3 2 ; & a m p ; 4 7 ; & a m p ; 3 2 ; C o m m u n i c a t i o n & a m p ; 3 2 ; & a m p ; 4 7 ; & a m p ; 3 2 ; M u l t i m & a m p ; 2 3 3 ; d i a < / d 1 p 1 : N a m e > < d 1 p 1 : O b j e c t T y p e > E l e m e n t < / d 1 p 1 : O b j e c t T y p e > < d 1 p 1 : P a r e n t   z : R e f = " i 3 1 1 " / > < d 1 p 1 : U U I D > n B o 2 n M g d X m 4 v < / d 1 p 1 : U U I D > < d 1 p 1 : _ p r o p e r t i e s   z : I d = " i 3 4 4 "   i : t y p e = " d 1 p 1 : M D M P r o p e r t i e s " > < d 1 p 1 : P a r e n t   z : R e f = " i 3 4 3 " / > < d 1 p 1 : U U I D > V Y Q O 4 4 j 8 U 2 C f < / d 1 p 1 : U U I D > < d 1 p 1 : _ c o n t e x t C o l l e c t i o n s > < d 2 : K e y V a l u e O f a n y T y p e C o m p o n e n t C o l l e c t i o n O f a n y T y p e g W H h t R N j > < d 2 : K e y   z : R e f = " i 2 2 " / > < d 2 : V a l u e   z : I d = " i 3 4 5 " > < d 1 p 1 : U U I D > X h o D r I w P 6 N 1 O < / d 1 p 1 : U U I D > < d 1 p 1 : _ e l e m e n t s > < d 2 : a n y T y p e   z : I d = " i 3 4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4 3 " / > < d 1 p 1 : U U I D > b 3 V f i o Q 6 Z 3 L M < / d 1 p 1 : U U I D > < d 1 p 1 : C o n t a i n e r   z : R e f = " i 3 4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 T C ' ! R 6 2 C 1 / r S c e G F N q O h y x ? ' q 2   T C ' ! R 6 2 C 1 / e m x s j M q L 5 W S o ? ' q 3   T C ' ! R 6 2 C 1 / L 8 L L j B G d b h w 3 ? ' q 4   T C ' ! R 6 2 C 1 / B C a R 9 H Z S U T N i ? ' q 5   T C ' ! R 6 2 C 1 / B w T G O 4 5 B o Y k b ? ' q 6   T C ' ! R 6 2 C 1 / B 5 1 e e I j p U r P L ? ' q 7   T C ' ! R 6 2 C 1 / B F k c n Q s 0 b Y G R ? ' q 8   T C ' ! R 6 2 C 1 / k e s t B c 5 f L w Z t ? ' q 9   T C ' ! R 6 2 C 1 / h L 3 a 9 C 7 i 6 V 8 b ? ' q 1 0 t c   T C ' ! R 6 2 C 1 / K 9 d 0 y R D 2 F p K E ? ' q 1 1   T C ' ! R 6 2 C 1 / p b Z r H m D V q S j 3 ? ' q 1 3   T C ' ! R 6 2 C 1 / j M K s y M 9 T r N 7 D ? ' q 1 4   T C ' ! R 6 2 C 1 / V n K u o 7 O I c 1 e q ? ' q 1 5   T C ' ! R 6 2 C 1 / Q M s P i s x X E I a p ? ' q 1 6   T C ' ! R 6 2 C 1 / i 9 h 4 n v I y 5 0 E F ? ' q 1 7   T C ' ! R 6 2 C 1 / f C 2 X m s 4 G u J 2 e ? ' q 1 7 _ 2   T C ' ! R 6 2 C 1 / E d o M k F N k 6 P 7 x ? ' q 1 7 _ 3   T C ' ! R 6 2 C 1 / E g q j 3 t 5 u 6 o k r ? ' q 1 8   T C ' ! R 6 2 C 1 / Z N I b u Q 9 O e Z s T ? ' q 1 9   T C ' ! R 6 2 C 1 / o J w X L z T V 4 u d o ? ' q 2 1   T C ' ! R 6 2 C 1 / H 4 3 w t q b R x 4 h e ? ' q 2 1 _ 2   T C ' ! R 6 2 C 1 / z r J C q 4 K i R Q t R ? ' q 2 1 _ 3   T C ' ! R 6 2 C 1 / e x 1 g v D u 4 t h 7 W ? ' q o 1   T C ' ! R 6 2 C 1 / W Q d u t O D p 3 G v 6 ? ' q o 2   T C ' ! R 6 2 C 1 / 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4 7 "   i : t y p e = " d 1 p 1 : L a b e l " > < d 1 p 1 : P a r e n t   z : R e f = " i 3 4 3 " / > < d 1 p 1 : U U I D > z a Z a 6 C 0 y 8 3 5 t 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 M a r k e t i n g   /   C o m m u n i c a t i o n   /   M u l t i m � d i a 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4 8 "   i : t y p e = " d 1 p 1 : E l e m e n t " > < d 1 p 1 : N a m e > S e c t e u r & a m p ; 3 2 ; d & a m p ; 3 9 ; a c t i v i t & a m p ; 2 3 3 ; & a m p ; 3 2 ; d e & a m p ; 3 2 ; l & a m p ; 3 9 ; e n t r e p r i s e _ E s p a c e s & a m p ; 3 2 ; v e r t s & a m p ; 3 2 ; e t & a m p ; 3 2 ; n a t u r e l s & a m p ; 3 2 ; & a m p ; 4 7 ; & a m p ; 3 2 ; A g r i c u l t u r e & a m p ; 3 2 ; & a m p ; 4 7 ; & a m p ; 3 2 ; P & a m p ; 2 3 4 ; c h e & a m p ; 3 2 ; & a m p ; 4 7 ; & a m p ; 3 2 ; S o i n s & a m p ; 3 2 ; a u x & a m p ; 3 2 ; a n i m a u x < / d 1 p 1 : N a m e > < d 1 p 1 : O b j e c t T y p e > E l e m e n t < / d 1 p 1 : O b j e c t T y p e > < d 1 p 1 : P a r e n t   z : R e f = " i 3 1 1 " / > < d 1 p 1 : U U I D > H M c B I e 4 9 l w S 0 < / d 1 p 1 : U U I D > < d 1 p 1 : _ p r o p e r t i e s   z : I d = " i 3 4 9 "   i : t y p e = " d 1 p 1 : M D M P r o p e r t i e s " > < d 1 p 1 : P a r e n t   z : R e f = " i 3 4 8 " / > < d 1 p 1 : U U I D > b e J t U n n I R Q 1 8 < / d 1 p 1 : U U I D > < d 1 p 1 : _ c o n t e x t C o l l e c t i o n s > < d 2 : K e y V a l u e O f a n y T y p e C o m p o n e n t C o l l e c t i o n O f a n y T y p e g W H h t R N j > < d 2 : K e y   z : R e f = " i 2 2 " / > < d 2 : V a l u e   z : I d = " i 3 5 0 " > < d 1 p 1 : U U I D > p k f n u k 8 L f C s B < / d 1 p 1 : U U I D > < d 1 p 1 : _ e l e m e n t s > < d 2 : a n y T y p e   z : I d = " i 3 5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4 8 " / > < d 1 p 1 : U U I D > d E b q m G F j W b h N < / d 1 p 1 : U U I D > < d 1 p 1 : C o n t a i n e r   z : R e f = " i 3 4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 T C ' ! R 6 3 C 1 / r S c e G F N q O h y x ? ' q 2   T C ' ! R 6 3 C 1 / e m x s j M q L 5 W S o ? ' q 3   T C ' ! R 6 3 C 1 / L 8 L L j B G d b h w 3 ? ' q 4   T C ' ! R 6 3 C 1 / B C a R 9 H Z S U T N i ? ' q 5   T C ' ! R 6 3 C 1 / B w T G O 4 5 B o Y k b ? ' q 6   T C ' ! R 6 3 C 1 / B 5 1 e e I j p U r P L ? ' q 7   T C ' ! R 6 3 C 1 / B F k c n Q s 0 b Y G R ? ' q 8   T C ' ! R 6 3 C 1 / k e s t B c 5 f L w Z t ? ' q 9   T C ' ! R 6 3 C 1 / h L 3 a 9 C 7 i 6 V 8 b ? ' q 1 0 t c   T C ' ! R 6 3 C 1 / K 9 d 0 y R D 2 F p K E ? ' q 1 1   T C ' ! R 6 3 C 1 / p b Z r H m D V q S j 3 ? ' q 1 3   T C ' ! R 6 3 C 1 / j M K s y M 9 T r N 7 D ? ' q 1 4   T C ' ! R 6 3 C 1 / V n K u o 7 O I c 1 e q ? ' q 1 5   T C ' ! R 6 3 C 1 / Q M s P i s x X E I a p ? ' q 1 6   T C ' ! R 6 3 C 1 / i 9 h 4 n v I y 5 0 E F ? ' q 1 7   T C ' ! R 6 3 C 1 / f C 2 X m s 4 G u J 2 e ? ' q 1 7 _ 2   T C ' ! R 6 3 C 1 / E d o M k F N k 6 P 7 x ? ' q 1 7 _ 3   T C ' ! R 6 3 C 1 / E g q j 3 t 5 u 6 o k r ? ' q 1 8   T C ' ! R 6 3 C 1 / Z N I b u Q 9 O e Z s T ? ' q 1 9   T C ' ! R 6 3 C 1 / o J w X L z T V 4 u d o ? ' q 2 1   T C ' ! R 6 3 C 1 / H 4 3 w t q b R x 4 h e ? ' q 2 1 _ 2   T C ' ! R 6 3 C 1 / z r J C q 4 K i R Q t R ? ' q 2 1 _ 3   T C ' ! R 6 3 C 1 / e x 1 g v D u 4 t h 7 W ? ' q o 1   T C ' ! R 6 3 C 1 / W Q d u t O D p 3 G v 6 ? ' q o 2   T C ' ! R 6 3 C 1 / 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5 2 "   i : t y p e = " d 1 p 1 : L a b e l " > < d 1 p 1 : P a r e n t   z : R e f = " i 3 4 8 " / > < d 1 p 1 : U U I D > y 0 A 8 F y b N H k V i 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 E s p a c e s   v e r t s   e t   n a t u r e l s   /   A g r i c u l t u r e   /   P � c h e   /   S o i n s   a u x   a n i m a u x 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3 "   i : t y p e = " d 1 p 1 : E l e m e n t " > < d 1 p 1 : N a m e > S e c t e u r & a m p ; 3 2 ; d & a m p ; 3 9 ; a c t i v i t & a m p ; 2 3 3 ; & a m p ; 3 2 ; d e & a m p ; 3 2 ; l & a m p ; 3 9 ; e n t r e p r i s e _ H & a m p ; 2 4 4 ; t e l l e r i e & a m p ; 3 2 ; & a m p ; 4 5 ; & a m p ; 3 2 ; R e s t a u r a t i o n & a m p ; 3 2 ; & a m p ; 4 7 ; & a m p ; 3 2 ; T o u r i s m e & a m p ; 3 2 ; & a m p ; 4 7 ; & a m p ; 3 2 ; A n i m a t i o n < / d 1 p 1 : N a m e > < d 1 p 1 : O b j e c t T y p e > E l e m e n t < / d 1 p 1 : O b j e c t T y p e > < d 1 p 1 : P a r e n t   z : R e f = " i 3 1 1 " / > < d 1 p 1 : U U I D > L 1 D N m m f 6 1 2 4 F < / d 1 p 1 : U U I D > < d 1 p 1 : _ p r o p e r t i e s   z : I d = " i 3 5 4 "   i : t y p e = " d 1 p 1 : M D M P r o p e r t i e s " > < d 1 p 1 : P a r e n t   z : R e f = " i 3 5 3 " / > < d 1 p 1 : U U I D > y D 5 T l u 6 Q C W r 8 < / d 1 p 1 : U U I D > < d 1 p 1 : _ c o n t e x t C o l l e c t i o n s > < d 2 : K e y V a l u e O f a n y T y p e C o m p o n e n t C o l l e c t i o n O f a n y T y p e g W H h t R N j > < d 2 : K e y   z : R e f = " i 2 2 " / > < d 2 : V a l u e   z : I d = " i 3 5 5 " > < d 1 p 1 : U U I D > H o M 0 4 9 s f w I I Q < / d 1 p 1 : U U I D > < d 1 p 1 : _ e l e m e n t s > < d 2 : a n y T y p e   z : I d = " i 3 5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5 3 " / > < d 1 p 1 : U U I D > J 6 h L K S n X C R o r < / d 1 p 1 : U U I D > < d 1 p 1 : C o n t a i n e r   z : R e f = " i 3 5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 T C ' ! R 6 4 C 1 / r S c e G F N q O h y x ? ' q 2   T C ' ! R 6 4 C 1 / e m x s j M q L 5 W S o ? ' q 3   T C ' ! R 6 4 C 1 / L 8 L L j B G d b h w 3 ? ' q 4   T C ' ! R 6 4 C 1 / B C a R 9 H Z S U T N i ? ' q 5   T C ' ! R 6 4 C 1 / B w T G O 4 5 B o Y k b ? ' q 6   T C ' ! R 6 4 C 1 / B 5 1 e e I j p U r P L ? ' q 7   T C ' ! R 6 4 C 1 / B F k c n Q s 0 b Y G R ? ' q 8   T C ' ! R 6 4 C 1 / k e s t B c 5 f L w Z t ? ' q 9   T C ' ! R 6 4 C 1 / h L 3 a 9 C 7 i 6 V 8 b ? ' q 1 0 t c   T C ' ! R 6 4 C 1 / K 9 d 0 y R D 2 F p K E ? ' q 1 1   T C ' ! R 6 4 C 1 / p b Z r H m D V q S j 3 ? ' q 1 3   T C ' ! R 6 4 C 1 / j M K s y M 9 T r N 7 D ? ' q 1 4   T C ' ! R 6 4 C 1 / V n K u o 7 O I c 1 e q ? ' q 1 5   T C ' ! R 6 4 C 1 / Q M s P i s x X E I a p ? ' q 1 6   T C ' ! R 6 4 C 1 / i 9 h 4 n v I y 5 0 E F ? ' q 1 7   T C ' ! R 6 4 C 1 / f C 2 X m s 4 G u J 2 e ? ' q 1 7 _ 2   T C ' ! R 6 4 C 1 / E d o M k F N k 6 P 7 x ? ' q 1 7 _ 3   T C ' ! R 6 4 C 1 / E g q j 3 t 5 u 6 o k r ? ' q 1 8   T C ' ! R 6 4 C 1 / Z N I b u Q 9 O e Z s T ? ' q 1 9   T C ' ! R 6 4 C 1 / o J w X L z T V 4 u d o ? ' q 2 1   T C ' ! R 6 4 C 1 / H 4 3 w t q b R x 4 h e ? ' q 2 1 _ 2   T C ' ! R 6 4 C 1 / z r J C q 4 K i R Q t R ? ' q 2 1 _ 3   T C ' ! R 6 4 C 1 / e x 1 g v D u 4 t h 7 W ? ' q o 1   T C ' ! R 6 4 C 1 / W Q d u t O D p 3 G v 6 ? ' q o 2   T C ' ! R 6 4 C 1 / 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5 7 "   i : t y p e = " d 1 p 1 : L a b e l " > < d 1 p 1 : P a r e n t   z : R e f = " i 3 5 3 " / > < d 1 p 1 : U U I D > d r E P 4 B k G 5 5 M 7 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 H � t e l l e r i e   -   R e s t a u r a t i o n   /   T o u r i s m e   /   A n i m a t i o n 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5 8 "   i : t y p e = " d 1 p 1 : E l e m e n t " > < d 1 p 1 : N a m e > S e c t e u r & a m p ; 3 2 ; d & a m p ; 3 9 ; a c t i v i t & a m p ; 2 3 3 ; & a m p ; 3 2 ; d e & a m p ; 3 2 ; l & a m p ; 3 9 ; e n t r e p r i s e _ I n d u s t r i e < / d 1 p 1 : N a m e > < d 1 p 1 : O b j e c t T y p e > E l e m e n t < / d 1 p 1 : O b j e c t T y p e > < d 1 p 1 : P a r e n t   z : R e f = " i 3 1 1 " / > < d 1 p 1 : U U I D > n d V f m p H 1 3 K c S < / d 1 p 1 : U U I D > < d 1 p 1 : _ p r o p e r t i e s   z : I d = " i 3 5 9 "   i : t y p e = " d 1 p 1 : M D M P r o p e r t i e s " > < d 1 p 1 : P a r e n t   z : R e f = " i 3 5 8 " / > < d 1 p 1 : U U I D > i q l v F c 8 N X c h 7 < / d 1 p 1 : U U I D > < d 1 p 1 : _ c o n t e x t C o l l e c t i o n s > < d 2 : K e y V a l u e O f a n y T y p e C o m p o n e n t C o l l e c t i o n O f a n y T y p e g W H h t R N j > < d 2 : K e y   z : R e f = " i 2 2 " / > < d 2 : V a l u e   z : I d = " i 3 6 0 " > < d 1 p 1 : U U I D > v Q p W u C c 1 4 q H o < / d 1 p 1 : U U I D > < d 1 p 1 : _ e l e m e n t s > < d 2 : a n y T y p e   z : I d = " i 3 6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5 8 " / > < d 1 p 1 : U U I D > K w G v u U 5 2 9 g K P < / d 1 p 1 : U U I D > < d 1 p 1 : C o n t a i n e r   z : R e f = " i 3 5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 T C ' ! R 6 5 C 1 / r S c e G F N q O h y x ? ' q 2   T C ' ! R 6 5 C 1 / e m x s j M q L 5 W S o ? ' q 3   T C ' ! R 6 5 C 1 / L 8 L L j B G d b h w 3 ? ' q 4   T C ' ! R 6 5 C 1 / B C a R 9 H Z S U T N i ? ' q 5   T C ' ! R 6 5 C 1 / B w T G O 4 5 B o Y k b ? ' q 6   T C ' ! R 6 5 C 1 / B 5 1 e e I j p U r P L ? ' q 7   T C ' ! R 6 5 C 1 / B F k c n Q s 0 b Y G R ? ' q 8   T C ' ! R 6 5 C 1 / k e s t B c 5 f L w Z t ? ' q 9   T C ' ! R 6 5 C 1 / h L 3 a 9 C 7 i 6 V 8 b ? ' q 1 0 t c   T C ' ! R 6 5 C 1 / K 9 d 0 y R D 2 F p K E ? ' q 1 1   T C ' ! R 6 5 C 1 / p b Z r H m D V q S j 3 ? ' q 1 3   T C ' ! R 6 5 C 1 / j M K s y M 9 T r N 7 D ? ' q 1 4   T C ' ! R 6 5 C 1 / V n K u o 7 O I c 1 e q ? ' q 1 5   T C ' ! R 6 5 C 1 / Q M s P i s x X E I a p ? ' q 1 6   T C ' ! R 6 5 C 1 / i 9 h 4 n v I y 5 0 E F ? ' q 1 7   T C ' ! R 6 5 C 1 / f C 2 X m s 4 G u J 2 e ? ' q 1 7 _ 2   T C ' ! R 6 5 C 1 / E d o M k F N k 6 P 7 x ? ' q 1 7 _ 3   T C ' ! R 6 5 C 1 / E g q j 3 t 5 u 6 o k r ? ' q 1 8   T C ' ! R 6 5 C 1 / Z N I b u Q 9 O e Z s T ? ' q 1 9   T C ' ! R 6 5 C 1 / o J w X L z T V 4 u d o ? ' q 2 1   T C ' ! R 6 5 C 1 / H 4 3 w t q b R x 4 h e ? ' q 2 1 _ 2   T C ' ! R 6 5 C 1 / z r J C q 4 K i R Q t R ? ' q 2 1 _ 3   T C ' ! R 6 5 C 1 / e x 1 g v D u 4 t h 7 W ? ' q o 1   T C ' ! R 6 5 C 1 / W Q d u t O D p 3 G v 6 ? ' q o 2   T C ' ! R 6 5 C 1 / 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6 2 "   i : t y p e = " d 1 p 1 : L a b e l " > < d 1 p 1 : P a r e n t   z : R e f = " i 3 5 8 " / > < d 1 p 1 : U U I D > n 8 5 D B q K Z P w 2 0 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3 "   i : t y p e = " d 1 p 1 : E l e m e n t " > < d 1 p 1 : N a m e > S e c t e u r & a m p ; 3 2 ; d & a m p ; 3 9 ; a c t i v i t & a m p ; 2 3 3 ; & a m p ; 3 2 ; d e & a m p ; 3 2 ; l & a m p ; 3 9 ; e n t r e p r i s e _ I n f o r m a t i q u e & a m p ; 3 2 ; & a m p ; 4 7 ; & a m p ; 3 2 ; T & a m p ; 2 3 3 ; l & a m p ; 2 3 3 ; c o m m u n i c a t i o n < / d 1 p 1 : N a m e > < d 1 p 1 : O b j e c t T y p e > E l e m e n t < / d 1 p 1 : O b j e c t T y p e > < d 1 p 1 : P a r e n t   z : R e f = " i 3 1 1 " / > < d 1 p 1 : U U I D > s x r j j k Z w D K 5 1 < / d 1 p 1 : U U I D > < d 1 p 1 : _ p r o p e r t i e s   z : I d = " i 3 6 4 "   i : t y p e = " d 1 p 1 : M D M P r o p e r t i e s " > < d 1 p 1 : P a r e n t   z : R e f = " i 3 6 3 " / > < d 1 p 1 : U U I D > U 6 Z U J 5 1 u Z j R 3 < / d 1 p 1 : U U I D > < d 1 p 1 : _ c o n t e x t C o l l e c t i o n s > < d 2 : K e y V a l u e O f a n y T y p e C o m p o n e n t C o l l e c t i o n O f a n y T y p e g W H h t R N j > < d 2 : K e y   z : R e f = " i 2 2 " / > < d 2 : V a l u e   z : I d = " i 3 6 5 " > < d 1 p 1 : U U I D > h Q n 9 0 y w 9 i 7 i U < / d 1 p 1 : U U I D > < d 1 p 1 : _ e l e m e n t s > < d 2 : a n y T y p e   z : I d = " i 3 6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6 3 " / > < d 1 p 1 : U U I D > S O d D h q 8 Y G Z 7 y < / d 1 p 1 : U U I D > < d 1 p 1 : C o n t a i n e r   z : R e f = " i 3 6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 T C ' ! R 6 6 C 1 / r S c e G F N q O h y x ? ' q 2   T C ' ! R 6 6 C 1 / e m x s j M q L 5 W S o ? ' q 3   T C ' ! R 6 6 C 1 / L 8 L L j B G d b h w 3 ? ' q 4   T C ' ! R 6 6 C 1 / B C a R 9 H Z S U T N i ? ' q 5   T C ' ! R 6 6 C 1 / B w T G O 4 5 B o Y k b ? ' q 6   T C ' ! R 6 6 C 1 / B 5 1 e e I j p U r P L ? ' q 7   T C ' ! R 6 6 C 1 / B F k c n Q s 0 b Y G R ? ' q 8   T C ' ! R 6 6 C 1 / k e s t B c 5 f L w Z t ? ' q 9   T C ' ! R 6 6 C 1 / h L 3 a 9 C 7 i 6 V 8 b ? ' q 1 0 t c   T C ' ! R 6 6 C 1 / K 9 d 0 y R D 2 F p K E ? ' q 1 1   T C ' ! R 6 6 C 1 / p b Z r H m D V q S j 3 ? ' q 1 3   T C ' ! R 6 6 C 1 / j M K s y M 9 T r N 7 D ? ' q 1 4   T C ' ! R 6 6 C 1 / V n K u o 7 O I c 1 e q ? ' q 1 5   T C ' ! R 6 6 C 1 / Q M s P i s x X E I a p ? ' q 1 6   T C ' ! R 6 6 C 1 / i 9 h 4 n v I y 5 0 E F ? ' q 1 7   T C ' ! R 6 6 C 1 / f C 2 X m s 4 G u J 2 e ? ' q 1 7 _ 2   T C ' ! R 6 6 C 1 / E d o M k F N k 6 P 7 x ? ' q 1 7 _ 3   T C ' ! R 6 6 C 1 / E g q j 3 t 5 u 6 o k r ? ' q 1 8   T C ' ! R 6 6 C 1 / Z N I b u Q 9 O e Z s T ? ' q 1 9   T C ' ! R 6 6 C 1 / o J w X L z T V 4 u d o ? ' q 2 1   T C ' ! R 6 6 C 1 / H 4 3 w t q b R x 4 h e ? ' q 2 1 _ 2   T C ' ! R 6 6 C 1 / z r J C q 4 K i R Q t R ? ' q 2 1 _ 3   T C ' ! R 6 6 C 1 / e x 1 g v D u 4 t h 7 W ? ' q o 1   T C ' ! R 6 6 C 1 / W Q d u t O D p 3 G v 6 ? ' q o 2   T C ' ! R 6 6 C 1 / 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6 7 "   i : t y p e = " d 1 p 1 : L a b e l " > < d 1 p 1 : P a r e n t   z : R e f = " i 3 6 3 " / > < d 1 p 1 : U U I D > K a R h 1 3 P l C C K T 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 I n f o r m a t i q u e   /   T � l � c o m m u n i c a t i o n 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6 8 "   i : t y p e = " d 1 p 1 : E l e m e n t " > < d 1 p 1 : N a m e > S e c t e u r & a m p ; 3 2 ; d & a m p ; 3 9 ; a c t i v i t & a m p ; 2 3 3 ; & a m p ; 3 2 ; d e & a m p ; 3 2 ; l & a m p ; 3 9 ; e n t r e p r i s e _ I n s t a l l a t i o n & a m p ; 3 2 ; & a m p ; 4 7 ; & a m p ; 3 2 ; M a i n t e n a n c e < / d 1 p 1 : N a m e > < d 1 p 1 : O b j e c t T y p e > E l e m e n t < / d 1 p 1 : O b j e c t T y p e > < d 1 p 1 : P a r e n t   z : R e f = " i 3 1 1 " / > < d 1 p 1 : U U I D > d J N m k v Z 9 v P H P < / d 1 p 1 : U U I D > < d 1 p 1 : _ p r o p e r t i e s   z : I d = " i 3 6 9 "   i : t y p e = " d 1 p 1 : M D M P r o p e r t i e s " > < d 1 p 1 : P a r e n t   z : R e f = " i 3 6 8 " / > < d 1 p 1 : U U I D > g I r 9 x Y O o e M H d < / d 1 p 1 : U U I D > < d 1 p 1 : _ c o n t e x t C o l l e c t i o n s > < d 2 : K e y V a l u e O f a n y T y p e C o m p o n e n t C o l l e c t i o n O f a n y T y p e g W H h t R N j > < d 2 : K e y   z : R e f = " i 2 2 " / > < d 2 : V a l u e   z : I d = " i 3 7 0 " > < d 1 p 1 : U U I D > k 6 C M u K s b Y E 8 5 < / d 1 p 1 : U U I D > < d 1 p 1 : _ e l e m e n t s > < d 2 : a n y T y p e   z : I d = " i 3 7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6 8 " / > < d 1 p 1 : U U I D > Y z N u l 1 y O T 0 X s < / d 1 p 1 : U U I D > < d 1 p 1 : C o n t a i n e r   z : R e f = " i 3 6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 T C ' ! R 6 7 C 1 / r S c e G F N q O h y x ? ' q 2   T C ' ! R 6 7 C 1 / e m x s j M q L 5 W S o ? ' q 3   T C ' ! R 6 7 C 1 / L 8 L L j B G d b h w 3 ? ' q 4   T C ' ! R 6 7 C 1 / B C a R 9 H Z S U T N i ? ' q 5   T C ' ! R 6 7 C 1 / B w T G O 4 5 B o Y k b ? ' q 6   T C ' ! R 6 7 C 1 / B 5 1 e e I j p U r P L ? ' q 7   T C ' ! R 6 7 C 1 / B F k c n Q s 0 b Y G R ? ' q 8   T C ' ! R 6 7 C 1 / k e s t B c 5 f L w Z t ? ' q 9   T C ' ! R 6 7 C 1 / h L 3 a 9 C 7 i 6 V 8 b ? ' q 1 0 t c   T C ' ! R 6 7 C 1 / K 9 d 0 y R D 2 F p K E ? ' q 1 1   T C ' ! R 6 7 C 1 / p b Z r H m D V q S j 3 ? ' q 1 3   T C ' ! R 6 7 C 1 / j M K s y M 9 T r N 7 D ? ' q 1 4   T C ' ! R 6 7 C 1 / V n K u o 7 O I c 1 e q ? ' q 1 5   T C ' ! R 6 7 C 1 / Q M s P i s x X E I a p ? ' q 1 6   T C ' ! R 6 7 C 1 / i 9 h 4 n v I y 5 0 E F ? ' q 1 7   T C ' ! R 6 7 C 1 / f C 2 X m s 4 G u J 2 e ? ' q 1 7 _ 2   T C ' ! R 6 7 C 1 / E d o M k F N k 6 P 7 x ? ' q 1 7 _ 3   T C ' ! R 6 7 C 1 / E g q j 3 t 5 u 6 o k r ? ' q 1 8   T C ' ! R 6 7 C 1 / Z N I b u Q 9 O e Z s T ? ' q 1 9   T C ' ! R 6 7 C 1 / o J w X L z T V 4 u d o ? ' q 2 1   T C ' ! R 6 7 C 1 / H 4 3 w t q b R x 4 h e ? ' q 2 1 _ 2   T C ' ! R 6 7 C 1 / z r J C q 4 K i R Q t R ? ' q 2 1 _ 3   T C ' ! R 6 7 C 1 / e x 1 g v D u 4 t h 7 W ? ' q o 1   T C ' ! R 6 7 C 1 / W Q d u t O D p 3 G v 6 ? ' q o 2   T C ' ! R 6 7 C 1 / 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7 2 "   i : t y p e = " d 1 p 1 : L a b e l " > < d 1 p 1 : P a r e n t   z : R e f = " i 3 6 8 " / > < d 1 p 1 : U U I D > p T O G h j O 6 T B j U 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 I n s t a l l a t i o n   / 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3 "   i : t y p e = " d 1 p 1 : E l e m e n t " > < d 1 p 1 : N a m e > S e c t e u r & a m p ; 3 2 ; d & a m p ; 3 9 ; a c t i v i t & a m p ; 2 3 3 ; & a m p ; 3 2 ; d e & a m p ; 3 2 ; l & a m p ; 3 9 ; e n t r e p r i s e _ R e s s o u r c e s & a m p ; 3 2 ; H u m a i n e s < / d 1 p 1 : N a m e > < d 1 p 1 : O b j e c t T y p e > E l e m e n t < / d 1 p 1 : O b j e c t T y p e > < d 1 p 1 : P a r e n t   z : R e f = " i 3 1 1 " / > < d 1 p 1 : U U I D > x L W 4 A O I a U c Q 4 < / d 1 p 1 : U U I D > < d 1 p 1 : _ p r o p e r t i e s   z : I d = " i 3 7 4 "   i : t y p e = " d 1 p 1 : M D M P r o p e r t i e s " > < d 1 p 1 : P a r e n t   z : R e f = " i 3 7 3 " / > < d 1 p 1 : U U I D > F x M J t 4 0 J G 9 W k < / d 1 p 1 : U U I D > < d 1 p 1 : _ c o n t e x t C o l l e c t i o n s > < d 2 : K e y V a l u e O f a n y T y p e C o m p o n e n t C o l l e c t i o n O f a n y T y p e g W H h t R N j > < d 2 : K e y   z : R e f = " i 2 2 " / > < d 2 : V a l u e   z : I d = " i 3 7 5 " > < d 1 p 1 : U U I D > h w p 5 s g Z i J w h 8 < / d 1 p 1 : U U I D > < d 1 p 1 : _ e l e m e n t s > < d 2 : a n y T y p e   z : I d = " i 3 7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7 3 " / > < d 1 p 1 : U U I D > J f C m Y 3 K 2 k V F 7 < / d 1 p 1 : U U I D > < d 1 p 1 : C o n t a i n e r   z : R e f = " i 3 7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 T C ' ! R 6 8 C 1 / r S c e G F N q O h y x ? ' q 2   T C ' ! R 6 8 C 1 / e m x s j M q L 5 W S o ? ' q 3   T C ' ! R 6 8 C 1 / L 8 L L j B G d b h w 3 ? ' q 4   T C ' ! R 6 8 C 1 / B C a R 9 H Z S U T N i ? ' q 5   T C ' ! R 6 8 C 1 / B w T G O 4 5 B o Y k b ? ' q 6   T C ' ! R 6 8 C 1 / B 5 1 e e I j p U r P L ? ' q 7   T C ' ! R 6 8 C 1 / B F k c n Q s 0 b Y G R ? ' q 8   T C ' ! R 6 8 C 1 / k e s t B c 5 f L w Z t ? ' q 9   T C ' ! R 6 8 C 1 / h L 3 a 9 C 7 i 6 V 8 b ? ' q 1 0 t c   T C ' ! R 6 8 C 1 / K 9 d 0 y R D 2 F p K E ? ' q 1 1   T C ' ! R 6 8 C 1 / p b Z r H m D V q S j 3 ? ' q 1 3   T C ' ! R 6 8 C 1 / j M K s y M 9 T r N 7 D ? ' q 1 4   T C ' ! R 6 8 C 1 / V n K u o 7 O I c 1 e q ? ' q 1 5   T C ' ! R 6 8 C 1 / Q M s P i s x X E I a p ? ' q 1 6   T C ' ! R 6 8 C 1 / i 9 h 4 n v I y 5 0 E F ? ' q 1 7   T C ' ! R 6 8 C 1 / f C 2 X m s 4 G u J 2 e ? ' q 1 7 _ 2   T C ' ! R 6 8 C 1 / E d o M k F N k 6 P 7 x ? ' q 1 7 _ 3   T C ' ! R 6 8 C 1 / E g q j 3 t 5 u 6 o k r ? ' q 1 8   T C ' ! R 6 8 C 1 / Z N I b u Q 9 O e Z s T ? ' q 1 9   T C ' ! R 6 8 C 1 / o J w X L z T V 4 u d o ? ' q 2 1   T C ' ! R 6 8 C 1 / H 4 3 w t q b R x 4 h e ? ' q 2 1 _ 2   T C ' ! R 6 8 C 1 / z r J C q 4 K i R Q t R ? ' q 2 1 _ 3   T C ' ! R 6 8 C 1 / e x 1 g v D u 4 t h 7 W ? ' q o 1   T C ' ! R 6 8 C 1 / W Q d u t O D p 3 G v 6 ? ' q o 2   T C ' ! R 6 8 C 1 / 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7 7 "   i : t y p e = " d 1 p 1 : L a b e l " > < d 1 p 1 : P a r e n t   z : R e f = " i 3 7 3 " / > < d 1 p 1 : U U I D > E e Y 4 J 3 W V D U n p 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7 8 "   i : t y p e = " d 1 p 1 : E l e m e n t " > < d 1 p 1 : N a m e > S e c t e u r & a m p ; 3 2 ; d & a m p ; 3 9 ; a c t i v i t & a m p ; 2 3 3 ; & a m p ; 3 2 ; d e & a m p ; 3 2 ; l & a m p ; 3 9 ; e n t r e p r i s e _ S a n t & a m p ; 2 3 3 ; < / d 1 p 1 : N a m e > < d 1 p 1 : O b j e c t T y p e > E l e m e n t < / d 1 p 1 : O b j e c t T y p e > < d 1 p 1 : P a r e n t   z : R e f = " i 3 1 1 " / > < d 1 p 1 : U U I D > K 4 F k 5 1 G r 4 b B F < / d 1 p 1 : U U I D > < d 1 p 1 : _ p r o p e r t i e s   z : I d = " i 3 7 9 "   i : t y p e = " d 1 p 1 : M D M P r o p e r t i e s " > < d 1 p 1 : P a r e n t   z : R e f = " i 3 7 8 " / > < d 1 p 1 : U U I D > y j s e P z z d c n G z < / d 1 p 1 : U U I D > < d 1 p 1 : _ c o n t e x t C o l l e c t i o n s > < d 2 : K e y V a l u e O f a n y T y p e C o m p o n e n t C o l l e c t i o n O f a n y T y p e g W H h t R N j > < d 2 : K e y   z : R e f = " i 2 2 " / > < d 2 : V a l u e   z : I d = " i 3 8 0 " > < d 1 p 1 : U U I D > L 1 g x a z i V Q O 7 O < / d 1 p 1 : U U I D > < d 1 p 1 : _ e l e m e n t s > < d 2 : a n y T y p e   z : I d = " i 3 8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7 8 " / > < d 1 p 1 : U U I D > s O w N 0 f A T r r 7 J < / d 1 p 1 : U U I D > < d 1 p 1 : C o n t a i n e r   z : R e f = " i 3 7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 T C ' ! R 6 9 C 1 / r S c e G F N q O h y x ? ' q 2   T C ' ! R 6 9 C 1 / e m x s j M q L 5 W S o ? ' q 3   T C ' ! R 6 9 C 1 / L 8 L L j B G d b h w 3 ? ' q 4   T C ' ! R 6 9 C 1 / B C a R 9 H Z S U T N i ? ' q 5   T C ' ! R 6 9 C 1 / B w T G O 4 5 B o Y k b ? ' q 6   T C ' ! R 6 9 C 1 / B 5 1 e e I j p U r P L ? ' q 7   T C ' ! R 6 9 C 1 / B F k c n Q s 0 b Y G R ? ' q 8   T C ' ! R 6 9 C 1 / k e s t B c 5 f L w Z t ? ' q 9   T C ' ! R 6 9 C 1 / h L 3 a 9 C 7 i 6 V 8 b ? ' q 1 0 t c   T C ' ! R 6 9 C 1 / K 9 d 0 y R D 2 F p K E ? ' q 1 1   T C ' ! R 6 9 C 1 / p b Z r H m D V q S j 3 ? ' q 1 3   T C ' ! R 6 9 C 1 / j M K s y M 9 T r N 7 D ? ' q 1 4   T C ' ! R 6 9 C 1 / V n K u o 7 O I c 1 e q ? ' q 1 5   T C ' ! R 6 9 C 1 / Q M s P i s x X E I a p ? ' q 1 6   T C ' ! R 6 9 C 1 / i 9 h 4 n v I y 5 0 E F ? ' q 1 7   T C ' ! R 6 9 C 1 / f C 2 X m s 4 G u J 2 e ? ' q 1 7 _ 2   T C ' ! R 6 9 C 1 / E d o M k F N k 6 P 7 x ? ' q 1 7 _ 3   T C ' ! R 6 9 C 1 / E g q j 3 t 5 u 6 o k r ? ' q 1 8   T C ' ! R 6 9 C 1 / Z N I b u Q 9 O e Z s T ? ' q 1 9   T C ' ! R 6 9 C 1 / o J w X L z T V 4 u d o ? ' q 2 1   T C ' ! R 6 9 C 1 / H 4 3 w t q b R x 4 h e ? ' q 2 1 _ 2   T C ' ! R 6 9 C 1 / z r J C q 4 K i R Q t R ? ' q 2 1 _ 3   T C ' ! R 6 9 C 1 / e x 1 g v D u 4 t h 7 W ? ' q o 1   T C ' ! R 6 9 C 1 / W Q d u t O D p 3 G v 6 ? ' q o 2   T C ' ! R 6 9 C 1 / 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8 2 "   i : t y p e = " d 1 p 1 : L a b e l " > < d 1 p 1 : P a r e n t   z : R e f = " i 3 7 8 " / > < d 1 p 1 : U U I D > o 1 Y O 0 2 g o d T F n 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3 "   i : t y p e = " d 1 p 1 : E l e m e n t " > < d 1 p 1 : N a m e > S e c t e u r & a m p ; 3 2 ; d & a m p ; 3 9 ; a c t i v i t & a m p ; 2 3 3 ; & a m p ; 3 2 ; d e & a m p ; 3 2 ; l & a m p ; 3 9 ; e n t r e p r i s e _ S e c r & a m p ; 2 3 3 ; t a r i a t & a m p ; 3 2 ; & a m p ; 4 7 ; & a m p ; 3 2 ; A s s i s t a n a t & a m p ; 3 2 ; a d m i n i s t r a t i f < / d 1 p 1 : N a m e > < d 1 p 1 : O b j e c t T y p e > E l e m e n t < / d 1 p 1 : O b j e c t T y p e > < d 1 p 1 : P a r e n t   z : R e f = " i 3 1 1 " / > < d 1 p 1 : U U I D > U 3 X G g F U R r s Q u < / d 1 p 1 : U U I D > < d 1 p 1 : _ p r o p e r t i e s   z : I d = " i 3 8 4 "   i : t y p e = " d 1 p 1 : M D M P r o p e r t i e s " > < d 1 p 1 : P a r e n t   z : R e f = " i 3 8 3 " / > < d 1 p 1 : U U I D > q 5 T V 6 D g j Z O X g < / d 1 p 1 : U U I D > < d 1 p 1 : _ c o n t e x t C o l l e c t i o n s > < d 2 : K e y V a l u e O f a n y T y p e C o m p o n e n t C o l l e c t i o n O f a n y T y p e g W H h t R N j > < d 2 : K e y   z : R e f = " i 2 2 " / > < d 2 : V a l u e   z : I d = " i 3 8 5 " > < d 1 p 1 : U U I D > T Y c v x u s u l e n A < / d 1 p 1 : U U I D > < d 1 p 1 : _ e l e m e n t s > < d 2 : a n y T y p e   z : I d = " i 3 8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8 3 " / > < d 1 p 1 : U U I D > C m o 7 m y H i 5 W 8 f < / d 1 p 1 : U U I D > < d 1 p 1 : C o n t a i n e r   z : R e f = " i 3 8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 T C ' ! R 7 0 C 1 / r S c e G F N q O h y x ? ' q 2   T C ' ! R 7 0 C 1 / e m x s j M q L 5 W S o ? ' q 3   T C ' ! R 7 0 C 1 / L 8 L L j B G d b h w 3 ? ' q 4   T C ' ! R 7 0 C 1 / B C a R 9 H Z S U T N i ? ' q 5   T C ' ! R 7 0 C 1 / B w T G O 4 5 B o Y k b ? ' q 6   T C ' ! R 7 0 C 1 / B 5 1 e e I j p U r P L ? ' q 7   T C ' ! R 7 0 C 1 / B F k c n Q s 0 b Y G R ? ' q 8   T C ' ! R 7 0 C 1 / k e s t B c 5 f L w Z t ? ' q 9   T C ' ! R 7 0 C 1 / h L 3 a 9 C 7 i 6 V 8 b ? ' q 1 0 t c   T C ' ! R 7 0 C 1 / K 9 d 0 y R D 2 F p K E ? ' q 1 1   T C ' ! R 7 0 C 1 / p b Z r H m D V q S j 3 ? ' q 1 3   T C ' ! R 7 0 C 1 / j M K s y M 9 T r N 7 D ? ' q 1 4   T C ' ! R 7 0 C 1 / V n K u o 7 O I c 1 e q ? ' q 1 5   T C ' ! R 7 0 C 1 / Q M s P i s x X E I a p ? ' q 1 6   T C ' ! R 7 0 C 1 / i 9 h 4 n v I y 5 0 E F ? ' q 1 7   T C ' ! R 7 0 C 1 / f C 2 X m s 4 G u J 2 e ? ' q 1 7 _ 2   T C ' ! R 7 0 C 1 / E d o M k F N k 6 P 7 x ? ' q 1 7 _ 3   T C ' ! R 7 0 C 1 / E g q j 3 t 5 u 6 o k r ? ' q 1 8   T C ' ! R 7 0 C 1 / Z N I b u Q 9 O e Z s T ? ' q 1 9   T C ' ! R 7 0 C 1 / o J w X L z T V 4 u d o ? ' q 2 1   T C ' ! R 7 0 C 1 / H 4 3 w t q b R x 4 h e ? ' q 2 1 _ 2   T C ' ! R 7 0 C 1 / z r J C q 4 K i R Q t R ? ' q 2 1 _ 3   T C ' ! R 7 0 C 1 / e x 1 g v D u 4 t h 7 W ? ' q o 1   T C ' ! R 7 0 C 1 / W Q d u t O D p 3 G v 6 ? ' q o 2   T C ' ! R 7 0 C 1 / 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8 7 "   i : t y p e = " d 1 p 1 : L a b e l " > < d 1 p 1 : P a r e n t   z : R e f = " i 3 8 3 " / > < d 1 p 1 : U U I D > c v D N a H S E n p 2 D 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 S e c r � t a r i a t   /   A s s i s t a n a t   a d m i n i s t r a t i f 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8 8 "   i : t y p e = " d 1 p 1 : E l e m e n t " > < d 1 p 1 : N a m e > S e c t e u r & a m p ; 3 2 ; d & a m p ; 3 9 ; a c t i v i t & a m p ; 2 3 3 ; & a m p ; 3 2 ; d e & a m p ; 3 2 ; l & a m p ; 3 9 ; e n t r e p r i s e _ S e r v i c e s & a m p ; 3 2 ; & a m p ; 2 2 4 ; & a m p ; 3 2 ; l a & a m p ; 3 2 ; p e r s o n n e & a m p ; 3 2 ; & a m p ; 4 7 ; & a m p ; 3 2 ; & a m p ; 2 2 4 ; & a m p ; 3 2 ; l a & a m p ; 3 2 ; c o l l e c t i v i t & a m p ; 2 3 3 ; < / d 1 p 1 : N a m e > < d 1 p 1 : O b j e c t T y p e > E l e m e n t < / d 1 p 1 : O b j e c t T y p e > < d 1 p 1 : P a r e n t   z : R e f = " i 3 1 1 " / > < d 1 p 1 : U U I D > D g E B g A f 2 O R j 6 < / d 1 p 1 : U U I D > < d 1 p 1 : _ p r o p e r t i e s   z : I d = " i 3 8 9 "   i : t y p e = " d 1 p 1 : M D M P r o p e r t i e s " > < d 1 p 1 : P a r e n t   z : R e f = " i 3 8 8 " / > < d 1 p 1 : U U I D > Z M Y M t Y 0 n 1 P 0 c < / d 1 p 1 : U U I D > < d 1 p 1 : _ c o n t e x t C o l l e c t i o n s > < d 2 : K e y V a l u e O f a n y T y p e C o m p o n e n t C o l l e c t i o n O f a n y T y p e g W H h t R N j > < d 2 : K e y   z : R e f = " i 2 2 " / > < d 2 : V a l u e   z : I d = " i 3 9 0 " > < d 1 p 1 : U U I D > C P g 6 8 N j U T T R V < / d 1 p 1 : U U I D > < d 1 p 1 : _ e l e m e n t s > < d 2 : a n y T y p e   z : I d = " i 3 9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8 8 " / > < d 1 p 1 : U U I D > V i 7 l G 0 k B Z 6 Q l < / d 1 p 1 : U U I D > < d 1 p 1 : C o n t a i n e r   z : R e f = " i 3 8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 T C ' ! R 7 1 C 1 / r S c e G F N q O h y x ? ' q 2   T C ' ! R 7 1 C 1 / e m x s j M q L 5 W S o ? ' q 3   T C ' ! R 7 1 C 1 / L 8 L L j B G d b h w 3 ? ' q 4   T C ' ! R 7 1 C 1 / B C a R 9 H Z S U T N i ? ' q 5   T C ' ! R 7 1 C 1 / B w T G O 4 5 B o Y k b ? ' q 6   T C ' ! R 7 1 C 1 / B 5 1 e e I j p U r P L ? ' q 7   T C ' ! R 7 1 C 1 / B F k c n Q s 0 b Y G R ? ' q 8   T C ' ! R 7 1 C 1 / k e s t B c 5 f L w Z t ? ' q 9   T C ' ! R 7 1 C 1 / h L 3 a 9 C 7 i 6 V 8 b ? ' q 1 0 t c   T C ' ! R 7 1 C 1 / K 9 d 0 y R D 2 F p K E ? ' q 1 1   T C ' ! R 7 1 C 1 / p b Z r H m D V q S j 3 ? ' q 1 3   T C ' ! R 7 1 C 1 / j M K s y M 9 T r N 7 D ? ' q 1 4   T C ' ! R 7 1 C 1 / V n K u o 7 O I c 1 e q ? ' q 1 5   T C ' ! R 7 1 C 1 / Q M s P i s x X E I a p ? ' q 1 6   T C ' ! R 7 1 C 1 / i 9 h 4 n v I y 5 0 E F ? ' q 1 7   T C ' ! R 7 1 C 1 / f C 2 X m s 4 G u J 2 e ? ' q 1 7 _ 2   T C ' ! R 7 1 C 1 / E d o M k F N k 6 P 7 x ? ' q 1 7 _ 3   T C ' ! R 7 1 C 1 / E g q j 3 t 5 u 6 o k r ? ' q 1 8   T C ' ! R 7 1 C 1 / Z N I b u Q 9 O e Z s T ? ' q 1 9   T C ' ! R 7 1 C 1 / o J w X L z T V 4 u d o ? ' q 2 1   T C ' ! R 7 1 C 1 / H 4 3 w t q b R x 4 h e ? ' q 2 1 _ 2   T C ' ! R 7 1 C 1 / z r J C q 4 K i R Q t R ? ' q 2 1 _ 3   T C ' ! R 7 1 C 1 / e x 1 g v D u 4 t h 7 W ? ' q o 1   T C ' ! R 7 1 C 1 / W Q d u t O D p 3 G v 6 ? ' q o 2   T C ' ! R 7 1 C 1 / 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9 2 "   i : t y p e = " d 1 p 1 : L a b e l " > < d 1 p 1 : P a r e n t   z : R e f = " i 3 8 8 " / > < d 1 p 1 : U U I D > a 3 g F Y E x R M H 0 h 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 S e r v i c e s   �   l a   p e r s o n n e   /   �   l a   c o l l e c t i v i t � 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3 9 3 "   i : t y p e = " d 1 p 1 : E l e m e n t " > < d 1 p 1 : N a m e > S e c t e u r & a m p ; 3 2 ; d & a m p ; 3 9 ; a c t i v i t & a m p ; 2 3 3 ; & a m p ; 3 2 ; d e & a m p ; 3 2 ; l & a m p ; 3 9 ; e n t r e p r i s e _ T r a n s p o r t & a m p ; 3 2 ; & a m p ; 4 7 ; & a m p ; 3 2 ; L o g i s t i q u e < / d 1 p 1 : N a m e > < d 1 p 1 : O b j e c t T y p e > E l e m e n t < / d 1 p 1 : O b j e c t T y p e > < d 1 p 1 : P a r e n t   z : R e f = " i 3 1 1 " / > < d 1 p 1 : U U I D > M L R Y A Z M S D P o 6 < / d 1 p 1 : U U I D > < d 1 p 1 : _ p r o p e r t i e s   z : I d = " i 3 9 4 "   i : t y p e = " d 1 p 1 : M D M P r o p e r t i e s " > < d 1 p 1 : P a r e n t   z : R e f = " i 3 9 3 " / > < d 1 p 1 : U U I D > S g B N o 9 K y w M 4 W < / d 1 p 1 : U U I D > < d 1 p 1 : _ c o n t e x t C o l l e c t i o n s > < d 2 : K e y V a l u e O f a n y T y p e C o m p o n e n t C o l l e c t i o n O f a n y T y p e g W H h t R N j > < d 2 : K e y   z : R e f = " i 2 2 " / > < d 2 : V a l u e   z : I d = " i 3 9 5 " > < d 1 p 1 : U U I D > O K j s y o M L 5 C x L < / d 1 p 1 : U U I D > < d 1 p 1 : _ e l e m e n t s > < d 2 : a n y T y p e   z : I d = " i 3 9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9 3 " / > < d 1 p 1 : U U I D > W O h A q y C G 9 4 m d < / d 1 p 1 : U U I D > < d 1 p 1 : C o n t a i n e r   z : R e f = " i 3 9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 T C ' ! R 7 2 C 1 / r S c e G F N q O h y x ? ' q 2   T C ' ! R 7 2 C 1 / e m x s j M q L 5 W S o ? ' q 3   T C ' ! R 7 2 C 1 / L 8 L L j B G d b h w 3 ? ' q 4   T C ' ! R 7 2 C 1 / B C a R 9 H Z S U T N i ? ' q 5   T C ' ! R 7 2 C 1 / B w T G O 4 5 B o Y k b ? ' q 6   T C ' ! R 7 2 C 1 / B 5 1 e e I j p U r P L ? ' q 7   T C ' ! R 7 2 C 1 / B F k c n Q s 0 b Y G R ? ' q 8   T C ' ! R 7 2 C 1 / k e s t B c 5 f L w Z t ? ' q 9   T C ' ! R 7 2 C 1 / h L 3 a 9 C 7 i 6 V 8 b ? ' q 1 0 t c   T C ' ! R 7 2 C 1 / K 9 d 0 y R D 2 F p K E ? ' q 1 1   T C ' ! R 7 2 C 1 / p b Z r H m D V q S j 3 ? ' q 1 3   T C ' ! R 7 2 C 1 / j M K s y M 9 T r N 7 D ? ' q 1 4   T C ' ! R 7 2 C 1 / V n K u o 7 O I c 1 e q ? ' q 1 5   T C ' ! R 7 2 C 1 / Q M s P i s x X E I a p ? ' q 1 6   T C ' ! R 7 2 C 1 / i 9 h 4 n v I y 5 0 E F ? ' q 1 7   T C ' ! R 7 2 C 1 / f C 2 X m s 4 G u J 2 e ? ' q 1 7 _ 2   T C ' ! R 7 2 C 1 / E d o M k F N k 6 P 7 x ? ' q 1 7 _ 3   T C ' ! R 7 2 C 1 / E g q j 3 t 5 u 6 o k r ? ' q 1 8   T C ' ! R 7 2 C 1 / Z N I b u Q 9 O e Z s T ? ' q 1 9   T C ' ! R 7 2 C 1 / o J w X L z T V 4 u d o ? ' q 2 1   T C ' ! R 7 2 C 1 / H 4 3 w t q b R x 4 h e ? ' q 2 1 _ 2   T C ' ! R 7 2 C 1 / z r J C q 4 K i R Q t R ? ' q 2 1 _ 3   T C ' ! R 7 2 C 1 / e x 1 g v D u 4 t h 7 W ? ' q o 1   T C ' ! R 7 2 C 1 / W Q d u t O D p 3 G v 6 ? ' q o 2   T C ' ! R 7 2 C 1 / 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3 1 6 " / > < d 1 p 1 : _ l a b e l s > < d 2 : K e y V a l u e O f s t r i n g a n y T y p e > < d 2 : K e y > L a b e l < / d 2 : K e y > < d 2 : V a l u e   z : I d = " i 3 9 7 "   i : t y p e = " d 1 p 1 : L a b e l " > < d 1 p 1 : P a r e n t   z : R e f = " i 3 9 3 " / > < d 1 p 1 : U U I D > Q E 1 S d F z Q P j v 1 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 S e c t e u r   d ' a c t i v i t �   d e   l ' e n t r e p r i s e   -   T r a n s p o r t   / 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3 9 8 "   i : t y p e = " d 1 p 1 : E l e m e n t " > < d 1 p 1 : N a m e > N o m b r e & a m p ; 3 2 ; d & a m p ; 3 9 ; e m p l o y & a m p ; 2 3 3 ; s & a m p ; 3 2 ; d e & a m p ; 3 2 ; l & a m p ; 3 9 ; e n t r e p r i s e < / d 1 p 1 : N a m e > < d 1 p 1 : O b j e c t T y p e > E l e m e n t < / d 1 p 1 : O b j e c t T y p e > < d 1 p 1 : P a r e n t   z : R e f = " i 3 9 " / > < d 1 p 1 : U U I D > V J d h 1 G B O j Y q c < / d 1 p 1 : U U I D > < d 1 p 1 : _ p r o p e r t i e s   z : I d = " i 3 9 9 "   i : t y p e = " d 1 p 1 : M D M P r o p e r t i e s " > < d 1 p 1 : P a r e n t   z : R e f = " i 3 9 8 " / > < d 1 p 1 : U U I D > K W q T J e k O n m T 5 < / d 1 p 1 : U U I D > < d 1 p 1 : _ c o n t e x t C o l l e c t i o n s > < d 2 : K e y V a l u e O f a n y T y p e C o m p o n e n t C o l l e c t i o n O f a n y T y p e g W H h t R N j > < d 2 : K e y   z : R e f = " i 2 2 " / > < d 2 : V a l u e   z : I d = " i 4 0 0 " > < d 1 p 1 : U U I D > O 1 O v v E q S t 1 x a < / d 1 p 1 : U U I D > < d 1 p 1 : _ e l e m e n t s > < d 2 : a n y T y p e   z : I d = " i 4 0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3 9 8 " / > < d 1 p 1 : U U I D > X J I 8 J z W X j F g c < / d 1 p 1 : U U I D > < d 1 p 1 : C o n t a i n e r   z : R e f = " i 3 9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 T C ' ! R 7 3 C 1 / r S c e G F N q O h y x ? ' q 2   T C ' ! R 7 3 C 1 / e m x s j M q L 5 W S o ? ' q 3   T C ' ! R 7 3 C 1 / L 8 L L j B G d b h w 3 ? ' q 4   T C ' ! R 7 3 C 1 / B C a R 9 H Z S U T N i ? ' q 5   T C ' ! R 7 3 C 1 / B w T G O 4 5 B o Y k b ? ' q 6   T C ' ! R 7 3 C 1 / B 5 1 e e I j p U r P L ? ' q 7   T C ' ! R 7 3 C 1 / B F k c n Q s 0 b Y G R ? ' q 8   T C ' ! R 7 3 C 1 / k e s t B c 5 f L w Z t ? ' q 9   T C ' ! R 7 3 C 1 / h L 3 a 9 C 7 i 6 V 8 b ? ' q 1 0 t c   T C ' ! R 7 3 C 1 / K 9 d 0 y R D 2 F p K E ? ' q 1 1   T C ' ! R 7 3 C 1 / p b Z r H m D V q S j 3 ? ' q 1 3   T C ' ! R 7 3 C 1 / j M K s y M 9 T r N 7 D ? ' q 1 4   T C ' ! R 7 3 C 1 / V n K u o 7 O I c 1 e q ? ' q 1 5   T C ' ! R 7 3 C 1 / Q M s P i s x X E I a p ? ' q 1 6   T C ' ! R 7 3 C 1 / i 9 h 4 n v I y 5 0 E F ? ' q 1 7   T C ' ! R 7 3 C 1 / f C 2 X m s 4 G u J 2 e ? ' q 1 7 _ 2   T C ' ! R 7 3 C 1 / E d o M k F N k 6 P 7 x ? ' q 1 7 _ 3   T C ' ! R 7 3 C 1 / E g q j 3 t 5 u 6 o k r ? ' q 1 8   T C ' ! R 7 3 C 1 / Z N I b u Q 9 O e Z s T ? ' q 1 9   T C ' ! R 7 3 C 1 / o J w X L z T V 4 u d o ? ' q 2 1   T C ' ! R 7 3 C 1 / H 4 3 w t q b R x 4 h e ? ' q 2 1 _ 2   T C ' ! R 7 3 C 1 / z r J C q 4 K i R Q t R ? ' q 2 1 _ 3   T C ' ! R 7 3 C 1 / e x 1 g v D u 4 t h 7 W ? ' q o 1   T C ' ! R 7 3 C 1 / W Q d u t O D p 3 G v 6 ? ' q o 2   T C ' ! R 7 3 C 1 / 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4 0 2 "   i : t y p e = " d 1 p 1 : L a b e l " > < d 1 p 1 : P a r e n t   z : R e f = " i 3 9 8 " / > < d 1 p 1 : U U I D > l G X n G h e 5 Z b 7 E 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0 3 "   i : t y p e = " d 1 p 1 : E l e m e n t s " > < d 1 p 1 : P a r e n t   z : R e f = " i 3 9 8 " / > < d 1 p 1 : U U I D > o 6 Q a M V p J x L X 1 < / d 1 p 1 : U U I D > < d 1 p 1 : _ c o n t e x t C o l l e c t i o n s > < d 2 : K e y V a l u e O f a n y T y p e C o m p o n e n t C o l l e c t i o n O f a n y T y p e g W H h t R N j > < d 2 : K e y   z : R e f = " i 2 2 " / > < d 2 : V a l u e   z : I d = " i 4 0 4 " > < d 1 p 1 : U U I D > q 6 p 1 W j J z 0 v u 6 < / d 1 p 1 : U U I D > < d 1 p 1 : _ e l e m e n t s > < d 2 : a n y T y p e   z : I d = " i 4 0 5 "   i : t y p e = " d 1 p 1 : E l e m e n t " > < d 1 p 1 :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< / d 1 p 1 : N a m e > < d 1 p 1 : O b j e c t T y p e > E l e m e n t < / d 1 p 1 : O b j e c t T y p e > < d 1 p 1 : P a r e n t   z : R e f = " i 3 9 8 " / > < d 1 p 1 : U U I D > r m C O t g p J B a J g < / d 1 p 1 : U U I D > < d 1 p 1 : _ p r o p e r t i e s   z : I d = " i 4 0 6 "   i : t y p e = " d 1 p 1 : M D M P r o p e r t i e s " > < d 1 p 1 : P a r e n t   z : R e f = " i 4 0 5 " / > < d 1 p 1 : U U I D > y 1 C b d i i z 4 l t y < / d 1 p 1 : U U I D > < d 1 p 1 : _ c o n t e x t C o l l e c t i o n s > < d 2 : K e y V a l u e O f a n y T y p e C o m p o n e n t C o l l e c t i o n O f a n y T y p e g W H h t R N j > < d 2 : K e y   z : R e f = " i 2 2 " / > < d 2 : V a l u e   z : I d = " i 4 0 7 " > < d 1 p 1 : U U I D > e S V 4 P T u W j Q 1 9 < / d 1 p 1 : U U I D > < d 1 p 1 : _ e l e m e n t s > < d 2 : a n y T y p e   z : I d = " i 4 0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0 5 " / > < d 1 p 1 : U U I D > S m E z P 6 W M W w x 1 < / d 1 p 1 : U U I D > < d 1 p 1 : C o n t a i n e r   z : R e f = " i 4 0 6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 T C ' ! R 7 4 C 1 / r S c e G F N q O h y x ? ' q 2   T C ' ! R 7 4 C 1 / e m x s j M q L 5 W S o ? ' q 3   T C ' ! R 7 4 C 1 / L 8 L L j B G d b h w 3 ? ' q 4   T C ' ! R 7 4 C 1 / B C a R 9 H Z S U T N i ? ' q 5   T C ' ! R 7 4 C 1 / B w T G O 4 5 B o Y k b ? ' q 6   T C ' ! R 7 4 C 1 / B 5 1 e e I j p U r P L ? ' q 7   T C ' ! R 7 4 C 1 / B F k c n Q s 0 b Y G R ? ' q 8   T C ' ! R 7 4 C 1 / k e s t B c 5 f L w Z t ? ' q 9   T C ' ! R 7 4 C 1 / h L 3 a 9 C 7 i 6 V 8 b ? ' q 1 0 t c   T C ' ! R 7 4 C 1 / K 9 d 0 y R D 2 F p K E ? ' q 1 1   T C ' ! R 7 4 C 1 / p b Z r H m D V q S j 3 ? ' q 1 3   T C ' ! R 7 4 C 1 / j M K s y M 9 T r N 7 D ? ' q 1 4   T C ' ! R 7 4 C 1 / V n K u o 7 O I c 1 e q ? ' q 1 5   T C ' ! R 7 4 C 1 / Q M s P i s x X E I a p ? ' q 1 6   T C ' ! R 7 4 C 1 / i 9 h 4 n v I y 5 0 E F ? ' q 1 7   T C ' ! R 7 4 C 1 / f C 2 X m s 4 G u J 2 e ? ' q 1 7 _ 2   T C ' ! R 7 4 C 1 / E d o M k F N k 6 P 7 x ? ' q 1 7 _ 3   T C ' ! R 7 4 C 1 / E g q j 3 t 5 u 6 o k r ? ' q 1 8   T C ' ! R 7 4 C 1 / Z N I b u Q 9 O e Z s T ? ' q 1 9   T C ' ! R 7 4 C 1 / o J w X L z T V 4 u d o ? ' q 2 1   T C ' ! R 7 4 C 1 / H 4 3 w t q b R x 4 h e ? ' q 2 1 _ 2   T C ' ! R 7 4 C 1 / z r J C q 4 K i R Q t R ? ' q 2 1 _ 3   T C ' ! R 7 4 C 1 / e x 1 g v D u 4 t h 7 W ? ' q o 1   T C ' ! R 7 4 C 1 / W Q d u t O D p 3 G v 6 ? ' q o 2   T C ' ! R 7 4 C 1 / 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0 3 " / > < d 1 p 1 : _ l a b e l s > < d 2 : K e y V a l u e O f s t r i n g a n y T y p e > < d 2 : K e y > L a b e l < / d 2 : K e y > < d 2 : V a l u e   z : I d = " i 4 0 9 "   i : t y p e = " d 1 p 1 : L a b e l " > < d 1 p 1 : P a r e n t   z : R e f = " i 4 0 5 " / > < d 1 p 1 : U U I D > Z P M 1 w y C X x I z w 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 M o i n s   d e   2 5 0 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1 0 "   i : t y p e = " d 1 p 1 : E l e m e n t s " > < d 1 p 1 : P a r e n t   z : R e f = " i 4 0 5 " / > < d 1 p 1 : U U I D > j z y O C i B 7 W a x f < / d 1 p 1 : U U I D > < d 1 p 1 : _ c o n t e x t C o l l e c t i o n s > < d 2 : K e y V a l u e O f a n y T y p e C o m p o n e n t C o l l e c t i o n O f a n y T y p e g W H h t R N j > < d 2 : K e y   z : R e f = " i 2 2 " / > < d 2 : V a l u e   z : I d = " i 4 1 1 " > < d 1 p 1 : U U I D > Y 6 s c b Y 7 o A x i 4 < / d 1 p 1 : U U I D > < d 1 p 1 : _ e l e m e n t s > < d 2 : a n y T y p e   z : I d = " i 4 1 2 "   i : t y p e = " d 1 p 1 : E l e m e n t " > < d 1 p 1 :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_ & a m p ; 8 2 3 0 ; & a m p ; 3 2 ; D o n t & a m p ; 3 2 ; M o i n s & a m p ; 3 2 ; d e & a m p ; 3 2 ; 1 0 & a m p ; 3 2 ; s a l a r i & a m p ; 2 3 3 ; s < / d 1 p 1 : N a m e > < d 1 p 1 : O b j e c t T y p e > E l e m e n t < / d 1 p 1 : O b j e c t T y p e > < d 1 p 1 : P a r e n t   z : R e f = " i 4 0 5 " / > < d 1 p 1 : U U I D > l b H d Z M K m y l s 2 < / d 1 p 1 : U U I D > < d 1 p 1 : _ p r o p e r t i e s   z : I d = " i 4 1 3 "   i : t y p e = " d 1 p 1 : M D M P r o p e r t i e s " > < d 1 p 1 : P a r e n t   z : R e f = " i 4 1 2 " / > < d 1 p 1 : U U I D > B O 0 L S 7 f 2 a V Y 2 < / d 1 p 1 : U U I D > < d 1 p 1 : _ c o n t e x t C o l l e c t i o n s > < d 2 : K e y V a l u e O f a n y T y p e C o m p o n e n t C o l l e c t i o n O f a n y T y p e g W H h t R N j > < d 2 : K e y   z : R e f = " i 2 2 " / > < d 2 : V a l u e   z : I d = " i 4 1 4 " > < d 1 p 1 : U U I D > Y c H Q V J 1 s B C F 2 < / d 1 p 1 : U U I D > < d 1 p 1 : _ e l e m e n t s > < d 2 : a n y T y p e   z : I d = " i 4 1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1 2 " / > < d 1 p 1 : U U I D > Y t k 7 P h b y f d 1 B < / d 1 p 1 : U U I D > < d 1 p 1 : C o n t a i n e r   z : R e f = " i 4 1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 T C ' ! R 7 5 C 1 / r S c e G F N q O h y x ? ' q 2   T C ' ! R 7 5 C 1 / e m x s j M q L 5 W S o ? ' q 3   T C ' ! R 7 5 C 1 / L 8 L L j B G d b h w 3 ? ' q 4   T C ' ! R 7 5 C 1 / B C a R 9 H Z S U T N i ? ' q 5   T C ' ! R 7 5 C 1 / B w T G O 4 5 B o Y k b ? ' q 6   T C ' ! R 7 5 C 1 / B 5 1 e e I j p U r P L ? ' q 7   T C ' ! R 7 5 C 1 / B F k c n Q s 0 b Y G R ? ' q 8   T C ' ! R 7 5 C 1 / k e s t B c 5 f L w Z t ? ' q 9   T C ' ! R 7 5 C 1 / h L 3 a 9 C 7 i 6 V 8 b ? ' q 1 0 t c   T C ' ! R 7 5 C 1 / K 9 d 0 y R D 2 F p K E ? ' q 1 1   T C ' ! R 7 5 C 1 / p b Z r H m D V q S j 3 ? ' q 1 3   T C ' ! R 7 5 C 1 / j M K s y M 9 T r N 7 D ? ' q 1 4   T C ' ! R 7 5 C 1 / V n K u o 7 O I c 1 e q ? ' q 1 5   T C ' ! R 7 5 C 1 / Q M s P i s x X E I a p ? ' q 1 6   T C ' ! R 7 5 C 1 / i 9 h 4 n v I y 5 0 E F ? ' q 1 7   T C ' ! R 7 5 C 1 / f C 2 X m s 4 G u J 2 e ? ' q 1 7 _ 2   T C ' ! R 7 5 C 1 / E d o M k F N k 6 P 7 x ? ' q 1 7 _ 3   T C ' ! R 7 5 C 1 / E g q j 3 t 5 u 6 o k r ? ' q 1 8   T C ' ! R 7 5 C 1 / Z N I b u Q 9 O e Z s T ? ' q 1 9   T C ' ! R 7 5 C 1 / o J w X L z T V 4 u d o ? ' q 2 1   T C ' ! R 7 5 C 1 / H 4 3 w t q b R x 4 h e ? ' q 2 1 _ 2   T C ' ! R 7 5 C 1 / z r J C q 4 K i R Q t R ? ' q 2 1 _ 3   T C ' ! R 7 5 C 1 / e x 1 g v D u 4 t h 7 W ? ' q o 1   T C ' ! R 7 5 C 1 / W Q d u t O D p 3 G v 6 ? ' q o 2   T C ' ! R 7 5 C 1 / 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0 " / > < d 1 p 1 : _ l a b e l s > < d 2 : K e y V a l u e O f s t r i n g a n y T y p e > < d 2 : K e y > L a b e l < / d 2 : K e y > < d 2 : V a l u e   z : I d = " i 4 1 6 "   i : t y p e = " d 1 p 1 : L a b e l " > < d 1 p 1 : P a r e n t   z : R e f = " i 4 1 2 " / > < d 1 p 1 : U U I D > j k 8 l 8 N 8 3 O 0 Q 9 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 M o i n s   d e   2 5 0   S a l a r i � s   -   &   D o n t   M o i n s   d e   1 0 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1 7 "   i : t y p e = " d 1 p 1 : E l e m e n t " > < d 1 p 1 :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_ & a m p ; 8 2 3 0 ; & a m p ; 3 2 ; D o n t & a m p ; 3 2 ; 1 0 & a m p ; 3 2 ; & a m p ; 2 2 4 ; & a m p ; 3 2 ; 4 9 & a m p ; 3 2 ; s a l a r i & a m p ; 2 3 3 ; s < / d 1 p 1 : N a m e > < d 1 p 1 : O b j e c t T y p e > E l e m e n t < / d 1 p 1 : O b j e c t T y p e > < d 1 p 1 : P a r e n t   z : R e f = " i 4 0 5 " / > < d 1 p 1 : U U I D > p w e x U 9 5 s r B n 0 < / d 1 p 1 : U U I D > < d 1 p 1 : _ p r o p e r t i e s   z : I d = " i 4 1 8 "   i : t y p e = " d 1 p 1 : M D M P r o p e r t i e s " > < d 1 p 1 : P a r e n t   z : R e f = " i 4 1 7 " / > < d 1 p 1 : U U I D > Y j D m v 9 k A N N V y < / d 1 p 1 : U U I D > < d 1 p 1 : _ c o n t e x t C o l l e c t i o n s > < d 2 : K e y V a l u e O f a n y T y p e C o m p o n e n t C o l l e c t i o n O f a n y T y p e g W H h t R N j > < d 2 : K e y   z : R e f = " i 2 2 " / > < d 2 : V a l u e   z : I d = " i 4 1 9 " > < d 1 p 1 : U U I D > r G 1 M 3 E 1 9 I 7 s j < / d 1 p 1 : U U I D > < d 1 p 1 : _ e l e m e n t s > < d 2 : a n y T y p e   z : I d = " i 4 2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1 7 " / > < d 1 p 1 : U U I D > T i n 1 4 k W A k F x x < / d 1 p 1 : U U I D > < d 1 p 1 : C o n t a i n e r   z : R e f = " i 4 1 8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 T C ' ! R 7 6 C 1 / r S c e G F N q O h y x ? ' q 2   T C ' ! R 7 6 C 1 / e m x s j M q L 5 W S o ? ' q 3   T C ' ! R 7 6 C 1 / L 8 L L j B G d b h w 3 ? ' q 4   T C ' ! R 7 6 C 1 / B C a R 9 H Z S U T N i ? ' q 5   T C ' ! R 7 6 C 1 / B w T G O 4 5 B o Y k b ? ' q 6   T C ' ! R 7 6 C 1 / B 5 1 e e I j p U r P L ? ' q 7   T C ' ! R 7 6 C 1 / B F k c n Q s 0 b Y G R ? ' q 8   T C ' ! R 7 6 C 1 / k e s t B c 5 f L w Z t ? ' q 9   T C ' ! R 7 6 C 1 / h L 3 a 9 C 7 i 6 V 8 b ? ' q 1 0 t c   T C ' ! R 7 6 C 1 / K 9 d 0 y R D 2 F p K E ? ' q 1 1   T C ' ! R 7 6 C 1 / p b Z r H m D V q S j 3 ? ' q 1 3   T C ' ! R 7 6 C 1 / j M K s y M 9 T r N 7 D ? ' q 1 4   T C ' ! R 7 6 C 1 / V n K u o 7 O I c 1 e q ? ' q 1 5   T C ' ! R 7 6 C 1 / Q M s P i s x X E I a p ? ' q 1 6   T C ' ! R 7 6 C 1 / i 9 h 4 n v I y 5 0 E F ? ' q 1 7   T C ' ! R 7 6 C 1 / f C 2 X m s 4 G u J 2 e ? ' q 1 7 _ 2   T C ' ! R 7 6 C 1 / E d o M k F N k 6 P 7 x ? ' q 1 7 _ 3   T C ' ! R 7 6 C 1 / E g q j 3 t 5 u 6 o k r ? ' q 1 8   T C ' ! R 7 6 C 1 / Z N I b u Q 9 O e Z s T ? ' q 1 9   T C ' ! R 7 6 C 1 / o J w X L z T V 4 u d o ? ' q 2 1   T C ' ! R 7 6 C 1 / H 4 3 w t q b R x 4 h e ? ' q 2 1 _ 2   T C ' ! R 7 6 C 1 / z r J C q 4 K i R Q t R ? ' q 2 1 _ 3   T C ' ! R 7 6 C 1 / e x 1 g v D u 4 t h 7 W ? ' q o 1   T C ' ! R 7 6 C 1 / W Q d u t O D p 3 G v 6 ? ' q o 2   T C ' ! R 7 6 C 1 / 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0 " / > < d 1 p 1 : _ l a b e l s > < d 2 : K e y V a l u e O f s t r i n g a n y T y p e > < d 2 : K e y > L a b e l < / d 2 : K e y > < d 2 : V a l u e   z : I d = " i 4 2 1 "   i : t y p e = " d 1 p 1 : L a b e l " > < d 1 p 1 : P a r e n t   z : R e f = " i 4 1 7 " / > < d 1 p 1 : U U I D > h s Y t W c n p 7 I 5 x 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 M o i n s   d e   2 5 0   S a l a r i � s   -   &   D o n t   1 0 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2 2 "   i : t y p e = " d 1 p 1 : E l e m e n t " > < d 1 p 1 : N a m e > N o m b r e & a m p ; 3 2 ; d & a m p ; 3 9 ; e m p l o y & a m p ; 2 3 3 ; s & a m p ; 3 2 ; d e & a m p ; 3 2 ; l & a m p ; 3 9 ; e n t r e p r i s e _ S T & a m p ; 3 2 ; M o i n s & a m p ; 3 2 ; d e & a m p ; 3 2 ; 2 5 0 & a m p ; 3 2 ; S a l a r i & a m p ; 2 3 3 ; s _ & a m p ; 8 2 3 0 ; & a m p ; 3 2 ; D o n t & a m p ; 3 2 ; 5 0 & a m p ; 3 2 ; & a m p ; 2 2 4 ; & a m p ; 3 2 ; 2 4 9 & a m p ; 3 2 ; s a l a r i & a m p ; 2 3 3 ; s < / d 1 p 1 : N a m e > < d 1 p 1 : O b j e c t T y p e > E l e m e n t < / d 1 p 1 : O b j e c t T y p e > < d 1 p 1 : P a r e n t   z : R e f = " i 4 0 5 " / > < d 1 p 1 : U U I D > D U x O r X t i R 4 h c < / d 1 p 1 : U U I D > < d 1 p 1 : _ p r o p e r t i e s   z : I d = " i 4 2 3 "   i : t y p e = " d 1 p 1 : M D M P r o p e r t i e s " > < d 1 p 1 : P a r e n t   z : R e f = " i 4 2 2 " / > < d 1 p 1 : U U I D > F Q 7 B d E p Q Y x I I < / d 1 p 1 : U U I D > < d 1 p 1 : _ c o n t e x t C o l l e c t i o n s > < d 2 : K e y V a l u e O f a n y T y p e C o m p o n e n t C o l l e c t i o n O f a n y T y p e g W H h t R N j > < d 2 : K e y   z : R e f = " i 2 2 " / > < d 2 : V a l u e   z : I d = " i 4 2 4 " > < d 1 p 1 : U U I D > j O 4 b m 3 1 g 2 e O N < / d 1 p 1 : U U I D > < d 1 p 1 : _ e l e m e n t s > < d 2 : a n y T y p e   z : I d = " i 4 2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2 2 " / > < d 1 p 1 : U U I D > T r G o 1 V N v T E G n < / d 1 p 1 : U U I D > < d 1 p 1 : C o n t a i n e r   z : R e f = " i 4 2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 T C ' ! R 7 7 C 1 / r S c e G F N q O h y x ? ' q 2   T C ' ! R 7 7 C 1 / e m x s j M q L 5 W S o ? ' q 3   T C ' ! R 7 7 C 1 / L 8 L L j B G d b h w 3 ? ' q 4   T C ' ! R 7 7 C 1 / B C a R 9 H Z S U T N i ? ' q 5   T C ' ! R 7 7 C 1 / B w T G O 4 5 B o Y k b ? ' q 6   T C ' ! R 7 7 C 1 / B 5 1 e e I j p U r P L ? ' q 7   T C ' ! R 7 7 C 1 / B F k c n Q s 0 b Y G R ? ' q 8   T C ' ! R 7 7 C 1 / k e s t B c 5 f L w Z t ? ' q 9   T C ' ! R 7 7 C 1 / h L 3 a 9 C 7 i 6 V 8 b ? ' q 1 0 t c   T C ' ! R 7 7 C 1 / K 9 d 0 y R D 2 F p K E ? ' q 1 1   T C ' ! R 7 7 C 1 / p b Z r H m D V q S j 3 ? ' q 1 3   T C ' ! R 7 7 C 1 / j M K s y M 9 T r N 7 D ? ' q 1 4   T C ' ! R 7 7 C 1 / V n K u o 7 O I c 1 e q ? ' q 1 5   T C ' ! R 7 7 C 1 / Q M s P i s x X E I a p ? ' q 1 6   T C ' ! R 7 7 C 1 / i 9 h 4 n v I y 5 0 E F ? ' q 1 7   T C ' ! R 7 7 C 1 / f C 2 X m s 4 G u J 2 e ? ' q 1 7 _ 2   T C ' ! R 7 7 C 1 / E d o M k F N k 6 P 7 x ? ' q 1 7 _ 3   T C ' ! R 7 7 C 1 / E g q j 3 t 5 u 6 o k r ? ' q 1 8   T C ' ! R 7 7 C 1 / Z N I b u Q 9 O e Z s T ? ' q 1 9   T C ' ! R 7 7 C 1 / o J w X L z T V 4 u d o ? ' q 2 1   T C ' ! R 7 7 C 1 / H 4 3 w t q b R x 4 h e ? ' q 2 1 _ 2   T C ' ! R 7 7 C 1 / z r J C q 4 K i R Q t R ? ' q 2 1 _ 3   T C ' ! R 7 7 C 1 / e x 1 g v D u 4 t h 7 W ? ' q o 1   T C ' ! R 7 7 C 1 / W Q d u t O D p 3 G v 6 ? ' q o 2   T C ' ! R 7 7 C 1 / 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0 " / > < d 1 p 1 : _ l a b e l s > < d 2 : K e y V a l u e O f s t r i n g a n y T y p e > < d 2 : K e y > L a b e l < / d 2 : K e y > < d 2 : V a l u e   z : I d = " i 4 2 6 "   i : t y p e = " d 1 p 1 : L a b e l " > < d 1 p 1 : P a r e n t   z : R e f = " i 4 2 2 " / > < d 1 p 1 : U U I D > D o U 6 z n Z u L 5 S N 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 M o i n s   d e   2 5 0   S a l a r i � s   -   &   D o n t   5 0   �   2 4 9 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4 2 7 "   i : t y p e = " d 1 p 1 : E l e m e n t " > < d 1 p 1 :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< / d 1 p 1 : N a m e > < d 1 p 1 : O b j e c t T y p e > E l e m e n t < / d 1 p 1 : O b j e c t T y p e > < d 1 p 1 : P a r e n t   z : R e f = " i 3 9 8 " / > < d 1 p 1 : U U I D > p x g V m y v n T Y m Q < / d 1 p 1 : U U I D > < d 1 p 1 : _ p r o p e r t i e s   z : I d = " i 4 2 8 "   i : t y p e = " d 1 p 1 : M D M P r o p e r t i e s " > < d 1 p 1 : P a r e n t   z : R e f = " i 4 2 7 " / > < d 1 p 1 : U U I D > F z g D T c L m a e M q < / d 1 p 1 : U U I D > < d 1 p 1 : _ c o n t e x t C o l l e c t i o n s > < d 2 : K e y V a l u e O f a n y T y p e C o m p o n e n t C o l l e c t i o n O f a n y T y p e g W H h t R N j > < d 2 : K e y   z : R e f = " i 2 2 " / > < d 2 : V a l u e   z : I d = " i 4 2 9 " > < d 1 p 1 : U U I D > i 5 Y q M Q 5 m C v p x < / d 1 p 1 : U U I D > < d 1 p 1 : _ e l e m e n t s > < d 2 : a n y T y p e   z : I d = " i 4 3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2 7 " / > < d 1 p 1 : U U I D > y A Z C j X z n H S T y < / d 1 p 1 : U U I D > < d 1 p 1 : C o n t a i n e r   z : R e f = " i 4 2 8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 T C ' ! R 7 8 C 1 / r S c e G F N q O h y x ? ' q 2   T C ' ! R 7 8 C 1 / e m x s j M q L 5 W S o ? ' q 3   T C ' ! R 7 8 C 1 / L 8 L L j B G d b h w 3 ? ' q 4   T C ' ! R 7 8 C 1 / B C a R 9 H Z S U T N i ? ' q 5   T C ' ! R 7 8 C 1 / B w T G O 4 5 B o Y k b ? ' q 6   T C ' ! R 7 8 C 1 / B 5 1 e e I j p U r P L ? ' q 7   T C ' ! R 7 8 C 1 / B F k c n Q s 0 b Y G R ? ' q 8   T C ' ! R 7 8 C 1 / k e s t B c 5 f L w Z t ? ' q 9   T C ' ! R 7 8 C 1 / h L 3 a 9 C 7 i 6 V 8 b ? ' q 1 0 t c   T C ' ! R 7 8 C 1 / K 9 d 0 y R D 2 F p K E ? ' q 1 1   T C ' ! R 7 8 C 1 / p b Z r H m D V q S j 3 ? ' q 1 3   T C ' ! R 7 8 C 1 / j M K s y M 9 T r N 7 D ? ' q 1 4   T C ' ! R 7 8 C 1 / V n K u o 7 O I c 1 e q ? ' q 1 5   T C ' ! R 7 8 C 1 / Q M s P i s x X E I a p ? ' q 1 6   T C ' ! R 7 8 C 1 / i 9 h 4 n v I y 5 0 E F ? ' q 1 7   T C ' ! R 7 8 C 1 / f C 2 X m s 4 G u J 2 e ? ' q 1 7 _ 2   T C ' ! R 7 8 C 1 / E d o M k F N k 6 P 7 x ? ' q 1 7 _ 3   T C ' ! R 7 8 C 1 / E g q j 3 t 5 u 6 o k r ? ' q 1 8   T C ' ! R 7 8 C 1 / Z N I b u Q 9 O e Z s T ? ' q 1 9   T C ' ! R 7 8 C 1 / o J w X L z T V 4 u d o ? ' q 2 1   T C ' ! R 7 8 C 1 / H 4 3 w t q b R x 4 h e ? ' q 2 1 _ 2   T C ' ! R 7 8 C 1 / z r J C q 4 K i R Q t R ? ' q 2 1 _ 3   T C ' ! R 7 8 C 1 / e x 1 g v D u 4 t h 7 W ? ' q o 1   T C ' ! R 7 8 C 1 / W Q d u t O D p 3 G v 6 ? ' q o 2   T C ' ! R 7 8 C 1 / 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0 3 " / > < d 1 p 1 : _ l a b e l s > < d 2 : K e y V a l u e O f s t r i n g a n y T y p e > < d 2 : K e y > L a b e l < / d 2 : K e y > < d 2 : V a l u e   z : I d = " i 4 3 1 "   i : t y p e = " d 1 p 1 : L a b e l " > < d 1 p 1 : P a r e n t   z : R e f = " i 4 2 7 " / > < d 1 p 1 : U U I D > Q R g I C E Z r C D G 4 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 2 5 0 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3 2 "   i : t y p e = " d 1 p 1 : E l e m e n t s " > < d 1 p 1 : P a r e n t   z : R e f = " i 4 2 7 " / > < d 1 p 1 : U U I D > P k T a C Q O q I U C 1 < / d 1 p 1 : U U I D > < d 1 p 1 : _ c o n t e x t C o l l e c t i o n s > < d 2 : K e y V a l u e O f a n y T y p e C o m p o n e n t C o l l e c t i o n O f a n y T y p e g W H h t R N j > < d 2 : K e y   z : R e f = " i 2 2 " / > < d 2 : V a l u e   z : I d = " i 4 3 3 " > < d 1 p 1 : U U I D > l 7 c w a p w 1 B A D B < / d 1 p 1 : U U I D > < d 1 p 1 : _ e l e m e n t s > < d 2 : a n y T y p e   z : I d = " i 4 3 4 "   i : t y p e = " d 1 p 1 : E l e m e n t " > < d 1 p 1 :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_ & a m p ; 8 2 3 0 ; & a m p ; 3 2 ; D o n t & a m p ; 3 2 ; 2 5 0 & a m p ; 3 2 ; & a m p ; 2 2 4 ; & a m p ; 3 2 ; 9 9 9 & a m p ; 3 2 ; s a l a r i & a m p ; 2 3 3 ; s < / d 1 p 1 : N a m e > < d 1 p 1 : O b j e c t T y p e > E l e m e n t < / d 1 p 1 : O b j e c t T y p e > < d 1 p 1 : P a r e n t   z : R e f = " i 4 2 7 " / > < d 1 p 1 : U U I D > Z V l D K 5 H g 2 E I B < / d 1 p 1 : U U I D > < d 1 p 1 : _ p r o p e r t i e s   z : I d = " i 4 3 5 "   i : t y p e = " d 1 p 1 : M D M P r o p e r t i e s " > < d 1 p 1 : P a r e n t   z : R e f = " i 4 3 4 " / > < d 1 p 1 : U U I D > T z N Z T n y 3 f a 8 5 < / d 1 p 1 : U U I D > < d 1 p 1 : _ c o n t e x t C o l l e c t i o n s > < d 2 : K e y V a l u e O f a n y T y p e C o m p o n e n t C o l l e c t i o n O f a n y T y p e g W H h t R N j > < d 2 : K e y   z : R e f = " i 2 2 " / > < d 2 : V a l u e   z : I d = " i 4 3 6 " > < d 1 p 1 : U U I D > x i i D I e k W K u F S < / d 1 p 1 : U U I D > < d 1 p 1 : _ e l e m e n t s > < d 2 : a n y T y p e   z : I d = " i 4 3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3 4 " / > < d 1 p 1 : U U I D > C J C C p j i X m k S X < / d 1 p 1 : U U I D > < d 1 p 1 : C o n t a i n e r   z : R e f = " i 4 3 5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 T C ' ! R 7 9 C 1 / r S c e G F N q O h y x ? ' q 2   T C ' ! R 7 9 C 1 / e m x s j M q L 5 W S o ? ' q 3   T C ' ! R 7 9 C 1 / L 8 L L j B G d b h w 3 ? ' q 4   T C ' ! R 7 9 C 1 / B C a R 9 H Z S U T N i ? ' q 5   T C ' ! R 7 9 C 1 / B w T G O 4 5 B o Y k b ? ' q 6   T C ' ! R 7 9 C 1 / B 5 1 e e I j p U r P L ? ' q 7   T C ' ! R 7 9 C 1 / B F k c n Q s 0 b Y G R ? ' q 8   T C ' ! R 7 9 C 1 / k e s t B c 5 f L w Z t ? ' q 9   T C ' ! R 7 9 C 1 / h L 3 a 9 C 7 i 6 V 8 b ? ' q 1 0 t c   T C ' ! R 7 9 C 1 / K 9 d 0 y R D 2 F p K E ? ' q 1 1   T C ' ! R 7 9 C 1 / p b Z r H m D V q S j 3 ? ' q 1 3   T C ' ! R 7 9 C 1 / j M K s y M 9 T r N 7 D ? ' q 1 4   T C ' ! R 7 9 C 1 / V n K u o 7 O I c 1 e q ? ' q 1 5   T C ' ! R 7 9 C 1 / Q M s P i s x X E I a p ? ' q 1 6   T C ' ! R 7 9 C 1 / i 9 h 4 n v I y 5 0 E F ? ' q 1 7   T C ' ! R 7 9 C 1 / f C 2 X m s 4 G u J 2 e ? ' q 1 7 _ 2   T C ' ! R 7 9 C 1 / E d o M k F N k 6 P 7 x ? ' q 1 7 _ 3   T C ' ! R 7 9 C 1 / E g q j 3 t 5 u 6 o k r ? ' q 1 8   T C ' ! R 7 9 C 1 / Z N I b u Q 9 O e Z s T ? ' q 1 9   T C ' ! R 7 9 C 1 / o J w X L z T V 4 u d o ? ' q 2 1   T C ' ! R 7 9 C 1 / H 4 3 w t q b R x 4 h e ? ' q 2 1 _ 2   T C ' ! R 7 9 C 1 / z r J C q 4 K i R Q t R ? ' q 2 1 _ 3   T C ' ! R 7 9 C 1 / e x 1 g v D u 4 t h 7 W ? ' q o 1   T C ' ! R 7 9 C 1 / W Q d u t O D p 3 G v 6 ? ' q o 2   T C ' ! R 7 9 C 1 / 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2 " / > < d 1 p 1 : _ l a b e l s > < d 2 : K e y V a l u e O f s t r i n g a n y T y p e > < d 2 : K e y > L a b e l < / d 2 : K e y > < d 2 : V a l u e   z : I d = " i 4 3 8 "   i : t y p e = " d 1 p 1 : L a b e l " > < d 1 p 1 : P a r e n t   z : R e f = " i 4 3 4 " / > < d 1 p 1 : U U I D > Y W g G 6 l D o 0 a 2 C 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 2 5 0   S a l a r i � s   e t   p l u s   -   &   D o n t   2 5 0   �   9 9 9 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3 9 "   i : t y p e = " d 1 p 1 : E l e m e n t " > < d 1 p 1 :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_ & a m p ; 8 2 3 0 ; & a m p ; 3 2 ; D o n t & a m p ; 3 2 ; 1 0 0 0 & a m p ; 3 2 ; & a m p ; 2 2 4 ; & a m p ; 3 2 ; 4 9 9 9 & a m p ; 3 2 ; s a l a r i & a m p ; 2 3 3 ; s < / d 1 p 1 : N a m e > < d 1 p 1 : O b j e c t T y p e > E l e m e n t < / d 1 p 1 : O b j e c t T y p e > < d 1 p 1 : P a r e n t   z : R e f = " i 4 2 7 " / > < d 1 p 1 : U U I D > C Y V 6 h z i G n g P s < / d 1 p 1 : U U I D > < d 1 p 1 : _ p r o p e r t i e s   z : I d = " i 4 4 0 "   i : t y p e = " d 1 p 1 : M D M P r o p e r t i e s " > < d 1 p 1 : P a r e n t   z : R e f = " i 4 3 9 " / > < d 1 p 1 : U U I D > C g T Z 7 w R i C d F B < / d 1 p 1 : U U I D > < d 1 p 1 : _ c o n t e x t C o l l e c t i o n s > < d 2 : K e y V a l u e O f a n y T y p e C o m p o n e n t C o l l e c t i o n O f a n y T y p e g W H h t R N j > < d 2 : K e y   z : R e f = " i 2 2 " / > < d 2 : V a l u e   z : I d = " i 4 4 1 " > < d 1 p 1 : U U I D > r w e o s 7 o o u 5 W K < / d 1 p 1 : U U I D > < d 1 p 1 : _ e l e m e n t s > < d 2 : a n y T y p e   z : I d = " i 4 4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3 9 " / > < d 1 p 1 : U U I D > e w O 5 1 m T X P K A n < / d 1 p 1 : U U I D > < d 1 p 1 : C o n t a i n e r   z : R e f = " i 4 4 0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 T C ' ! R 8 0 C 1 / r S c e G F N q O h y x ? ' q 2   T C ' ! R 8 0 C 1 / e m x s j M q L 5 W S o ? ' q 3   T C ' ! R 8 0 C 1 / L 8 L L j B G d b h w 3 ? ' q 4   T C ' ! R 8 0 C 1 / B C a R 9 H Z S U T N i ? ' q 5   T C ' ! R 8 0 C 1 / B w T G O 4 5 B o Y k b ? ' q 6   T C ' ! R 8 0 C 1 / B 5 1 e e I j p U r P L ? ' q 7   T C ' ! R 8 0 C 1 / B F k c n Q s 0 b Y G R ? ' q 8   T C ' ! R 8 0 C 1 / k e s t B c 5 f L w Z t ? ' q 9   T C ' ! R 8 0 C 1 / h L 3 a 9 C 7 i 6 V 8 b ? ' q 1 0 t c   T C ' ! R 8 0 C 1 / K 9 d 0 y R D 2 F p K E ? ' q 1 1   T C ' ! R 8 0 C 1 / p b Z r H m D V q S j 3 ? ' q 1 3   T C ' ! R 8 0 C 1 / j M K s y M 9 T r N 7 D ? ' q 1 4   T C ' ! R 8 0 C 1 / V n K u o 7 O I c 1 e q ? ' q 1 5   T C ' ! R 8 0 C 1 / Q M s P i s x X E I a p ? ' q 1 6   T C ' ! R 8 0 C 1 / i 9 h 4 n v I y 5 0 E F ? ' q 1 7   T C ' ! R 8 0 C 1 / f C 2 X m s 4 G u J 2 e ? ' q 1 7 _ 2   T C ' ! R 8 0 C 1 / E d o M k F N k 6 P 7 x ? ' q 1 7 _ 3   T C ' ! R 8 0 C 1 / E g q j 3 t 5 u 6 o k r ? ' q 1 8   T C ' ! R 8 0 C 1 / Z N I b u Q 9 O e Z s T ? ' q 1 9   T C ' ! R 8 0 C 1 / o J w X L z T V 4 u d o ? ' q 2 1   T C ' ! R 8 0 C 1 / H 4 3 w t q b R x 4 h e ? ' q 2 1 _ 2   T C ' ! R 8 0 C 1 / z r J C q 4 K i R Q t R ? ' q 2 1 _ 3   T C ' ! R 8 0 C 1 / e x 1 g v D u 4 t h 7 W ? ' q o 1   T C ' ! R 8 0 C 1 / W Q d u t O D p 3 G v 6 ? ' q o 2   T C ' ! R 8 0 C 1 / 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2 " / > < d 1 p 1 : _ l a b e l s > < d 2 : K e y V a l u e O f s t r i n g a n y T y p e > < d 2 : K e y > L a b e l < / d 2 : K e y > < d 2 : V a l u e   z : I d = " i 4 4 3 "   i : t y p e = " d 1 p 1 : L a b e l " > < d 1 p 1 : P a r e n t   z : R e f = " i 4 3 9 " / > < d 1 p 1 : U U I D > r 1 w Z 6 i E 7 H z a S 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 2 5 0   S a l a r i � s   e t   p l u s   -   &   D o n t   1 0 0 0   �   4 9 9 9 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4 4 "   i : t y p e = " d 1 p 1 : E l e m e n t " > < d 1 p 1 : N a m e > N o m b r e & a m p ; 3 2 ; d & a m p ; 3 9 ; e m p l o y & a m p ; 2 3 3 ; s & a m p ; 3 2 ; d e & a m p ; 3 2 ; l & a m p ; 3 9 ; e n t r e p r i s e _ S T & a m p ; 3 2 ; 2 5 0 & a m p ; 3 2 ; S a l a r i & a m p ; 2 3 3 ; s & a m p ; 3 2 ; e t & a m p ; 3 2 ; p l u s _ & a m p ; 8 2 3 0 ; & a m p ; 3 2 ; D o n t & a m p ; 3 2 ; 5 0 0 0 & a m p ; 3 2 ; s a l a r i & a m p ; 2 3 3 ; s & a m p ; 3 2 ; e t & a m p ; 3 2 ; p l u s < / d 1 p 1 : N a m e > < d 1 p 1 : O b j e c t T y p e > E l e m e n t < / d 1 p 1 : O b j e c t T y p e > < d 1 p 1 : P a r e n t   z : R e f = " i 4 2 7 " / > < d 1 p 1 : U U I D > g X Z 9 n c S J f K X K < / d 1 p 1 : U U I D > < d 1 p 1 : _ p r o p e r t i e s   z : I d = " i 4 4 5 "   i : t y p e = " d 1 p 1 : M D M P r o p e r t i e s " > < d 1 p 1 : P a r e n t   z : R e f = " i 4 4 4 " / > < d 1 p 1 : U U I D > J K Z Z c i P k D B M 3 < / d 1 p 1 : U U I D > < d 1 p 1 : _ c o n t e x t C o l l e c t i o n s > < d 2 : K e y V a l u e O f a n y T y p e C o m p o n e n t C o l l e c t i o n O f a n y T y p e g W H h t R N j > < d 2 : K e y   z : R e f = " i 2 2 " / > < d 2 : V a l u e   z : I d = " i 4 4 6 " > < d 1 p 1 : U U I D > E 4 p p 6 o o H J J 0 L < / d 1 p 1 : U U I D > < d 1 p 1 : _ e l e m e n t s > < d 2 : a n y T y p e   z : I d = " i 4 4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4 4 " / > < d 1 p 1 : U U I D > b W p a K s w p v 2 d h < / d 1 p 1 : U U I D > < d 1 p 1 : C o n t a i n e r   z : R e f = " i 4 4 5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 T C ' ! R 8 1 C 1 / r S c e G F N q O h y x ? ' q 2   T C ' ! R 8 1 C 1 / e m x s j M q L 5 W S o ? ' q 3   T C ' ! R 8 1 C 1 / L 8 L L j B G d b h w 3 ? ' q 4   T C ' ! R 8 1 C 1 / B C a R 9 H Z S U T N i ? ' q 5   T C ' ! R 8 1 C 1 / B w T G O 4 5 B o Y k b ? ' q 6   T C ' ! R 8 1 C 1 / B 5 1 e e I j p U r P L ? ' q 7   T C ' ! R 8 1 C 1 / B F k c n Q s 0 b Y G R ? ' q 8   T C ' ! R 8 1 C 1 / k e s t B c 5 f L w Z t ? ' q 9   T C ' ! R 8 1 C 1 / h L 3 a 9 C 7 i 6 V 8 b ? ' q 1 0 t c   T C ' ! R 8 1 C 1 / K 9 d 0 y R D 2 F p K E ? ' q 1 1   T C ' ! R 8 1 C 1 / p b Z r H m D V q S j 3 ? ' q 1 3   T C ' ! R 8 1 C 1 / j M K s y M 9 T r N 7 D ? ' q 1 4   T C ' ! R 8 1 C 1 / V n K u o 7 O I c 1 e q ? ' q 1 5   T C ' ! R 8 1 C 1 / Q M s P i s x X E I a p ? ' q 1 6   T C ' ! R 8 1 C 1 / i 9 h 4 n v I y 5 0 E F ? ' q 1 7   T C ' ! R 8 1 C 1 / f C 2 X m s 4 G u J 2 e ? ' q 1 7 _ 2   T C ' ! R 8 1 C 1 / E d o M k F N k 6 P 7 x ? ' q 1 7 _ 3   T C ' ! R 8 1 C 1 / E g q j 3 t 5 u 6 o k r ? ' q 1 8   T C ' ! R 8 1 C 1 / Z N I b u Q 9 O e Z s T ? ' q 1 9   T C ' ! R 8 1 C 1 / o J w X L z T V 4 u d o ? ' q 2 1   T C ' ! R 8 1 C 1 / H 4 3 w t q b R x 4 h e ? ' q 2 1 _ 2   T C ' ! R 8 1 C 1 / z r J C q 4 K i R Q t R ? ' q 2 1 _ 3   T C ' ! R 8 1 C 1 / e x 1 g v D u 4 t h 7 W ? ' q o 1   T C ' ! R 8 1 C 1 / W Q d u t O D p 3 G v 6 ? ' q o 2   T C ' ! R 8 1 C 1 / 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3 2 " / > < d 1 p 1 : _ l a b e l s > < d 2 : K e y V a l u e O f s t r i n g a n y T y p e > < d 2 : K e y > L a b e l < / d 2 : K e y > < d 2 : V a l u e   z : I d = " i 4 4 8 "   i : t y p e = " d 1 p 1 : L a b e l " > < d 1 p 1 : P a r e n t   z : R e f = " i 4 4 4 " / > < d 1 p 1 : U U I D > h P v I 5 S p q g l 1 R 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 d ' e m p l o y � s   d e   l ' e n t r e p r i s e   -   S T   2 5 0   S a l a r i � s   e t   p l u s   -   &   D o n t   5 0 0 0 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4 4 9 "   i : t y p e = " d 1 p 1 : E l e m e n t " > < d 1 p 1 : N a m e > R a i s o n s & a m p ; 3 2 ; d e & a m p ; 3 2 ; p a r t i c i p e r & a m p ; 3 2 ; a u & a m p ; 3 2 ; D u o D a y < / d 1 p 1 : N a m e > < d 1 p 1 : O b j e c t T y p e > E l e m e n t < / d 1 p 1 : O b j e c t T y p e > < d 1 p 1 : P a r e n t   z : R e f = " i 3 9 " / > < d 1 p 1 : U U I D > p e r Q s 8 F y i D 5 O < / d 1 p 1 : U U I D > < d 1 p 1 : _ p r o p e r t i e s   z : I d = " i 4 5 0 "   i : t y p e = " d 1 p 1 : M D M P r o p e r t i e s " > < d 1 p 1 : P a r e n t   z : R e f = " i 4 4 9 " / > < d 1 p 1 : U U I D > c P M L q x G j j V 1 7 < / d 1 p 1 : U U I D > < d 1 p 1 : _ c o n t e x t C o l l e c t i o n s > < d 2 : K e y V a l u e O f a n y T y p e C o m p o n e n t C o l l e c t i o n O f a n y T y p e g W H h t R N j > < d 2 : K e y   z : R e f = " i 2 2 " / > < d 2 : V a l u e   z : I d = " i 4 5 1 " > < d 1 p 1 : U U I D > x o a l h 1 d B V N 2 F < / d 1 p 1 : U U I D > < d 1 p 1 : _ e l e m e n t s > < d 2 : a n y T y p e   z : I d = " i 4 5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4 9 " / > < d 1 p 1 : U U I D > t 0 Z V P h I O c H H s < / d 1 p 1 : U U I D > < d 1 p 1 : C o n t a i n e r   z : R e f = " i 4 5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 T C ' ! R 8 2 C 1 / r S c e G F N q O h y x ? ' q 2   T C ' ! R 8 2 C 1 / e m x s j M q L 5 W S o ? ' q 3   T C ' ! R 8 2 C 1 / L 8 L L j B G d b h w 3 ? ' q 4   T C ' ! R 8 2 C 1 / B C a R 9 H Z S U T N i ? ' q 5   T C ' ! R 8 2 C 1 / B w T G O 4 5 B o Y k b ? ' q 6   T C ' ! R 8 2 C 1 / B 5 1 e e I j p U r P L ? ' q 7   T C ' ! R 8 2 C 1 / B F k c n Q s 0 b Y G R ? ' q 8   T C ' ! R 8 2 C 1 / k e s t B c 5 f L w Z t ? ' q 9   T C ' ! R 8 2 C 1 / h L 3 a 9 C 7 i 6 V 8 b ? ' q 1 0 t c   T C ' ! R 8 2 C 1 / K 9 d 0 y R D 2 F p K E ? ' q 1 1   T C ' ! R 8 2 C 1 / p b Z r H m D V q S j 3 ? ' q 1 3   T C ' ! R 8 2 C 1 / j M K s y M 9 T r N 7 D ? ' q 1 4   T C ' ! R 8 2 C 1 / V n K u o 7 O I c 1 e q ? ' q 1 5   T C ' ! R 8 2 C 1 / Q M s P i s x X E I a p ? ' q 1 6   T C ' ! R 8 2 C 1 / i 9 h 4 n v I y 5 0 E F ? ' q 1 7   T C ' ! R 8 2 C 1 / f C 2 X m s 4 G u J 2 e ? ' q 1 7 _ 2   T C ' ! R 8 2 C 1 / E d o M k F N k 6 P 7 x ? ' q 1 7 _ 3   T C ' ! R 8 2 C 1 / E g q j 3 t 5 u 6 o k r ? ' q 1 8   T C ' ! R 8 2 C 1 / Z N I b u Q 9 O e Z s T ? ' q 1 9   T C ' ! R 8 2 C 1 / o J w X L z T V 4 u d o ? ' q 2 1   T C ' ! R 8 2 C 1 / H 4 3 w t q b R x 4 h e ? ' q 2 1 _ 2   T C ' ! R 8 2 C 1 / z r J C q 4 K i R Q t R ? ' q 2 1 _ 3   T C ' ! R 8 2 C 1 / e x 1 g v D u 4 t h 7 W ? ' q o 1   T C ' ! R 8 2 C 1 / W Q d u t O D p 3 G v 6 ? ' q o 2   T C ' ! R 8 2 C 1 / 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4 5 3 "   i : t y p e = " d 1 p 1 : L a b e l " > < d 1 p 1 : P a r e n t   z : R e f = " i 4 4 9 " / > < d 1 p 1 : U U I D > M x C 7 4 d a l T h J 0 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 R a i s o n s   d e   p a r t i c i p e r   a u   D u o D a y 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5 4 "   i : t y p e = " d 1 p 1 : E l e m e n t s " > < d 1 p 1 : P a r e n t   z : R e f = " i 4 4 9 " / > < d 1 p 1 : U U I D > E 8 h 5 J K 1 d g L Z W < / d 1 p 1 : U U I D > < d 1 p 1 : _ c o n t e x t C o l l e c t i o n s > < d 2 : K e y V a l u e O f a n y T y p e C o m p o n e n t C o l l e c t i o n O f a n y T y p e g W H h t R N j > < d 2 : K e y   z : R e f = " i 2 2 " / > < d 2 : V a l u e   z : I d = " i 4 5 5 " > < d 1 p 1 : U U I D > z G i 1 X W 3 9 h p K u < / d 1 p 1 : U U I D > < d 1 p 1 : _ e l e m e n t s > < d 2 : a n y T y p e   z : I d = " i 4 5 6 "   i : t y p e = " d 1 p 1 : E l e m e n t " > < d 1 p 1 : N a m e > R a i s o n s & a m p ; 3 2 ; d e & a m p ; 3 2 ; p a r t i c i p e r & a m p ; 3 2 ; a u & a m p ; 3 2 ; D u o D a y _ P o u r & a m p ; 3 2 ; f a i r e & a m p ; 3 2 ; t o m b e r & a m p ; 3 2 ; l e s & a m p ; 3 2 ; p r & a m p ; 2 3 3 ; j u g & a m p ; 2 3 3 ; s < / d 1 p 1 : N a m e > < d 1 p 1 : O b j e c t T y p e > E l e m e n t < / d 1 p 1 : O b j e c t T y p e > < d 1 p 1 : P a r e n t   z : R e f = " i 4 4 9 " / > < d 1 p 1 : U U I D > X K p Y M c s x r 6 T V < / d 1 p 1 : U U I D > < d 1 p 1 : _ p r o p e r t i e s   z : I d = " i 4 5 7 "   i : t y p e = " d 1 p 1 : M D M P r o p e r t i e s " > < d 1 p 1 : P a r e n t   z : R e f = " i 4 5 6 " / > < d 1 p 1 : U U I D > X c c X D R n M g s d g < / d 1 p 1 : U U I D > < d 1 p 1 : _ c o n t e x t C o l l e c t i o n s > < d 2 : K e y V a l u e O f a n y T y p e C o m p o n e n t C o l l e c t i o n O f a n y T y p e g W H h t R N j > < d 2 : K e y   z : R e f = " i 2 2 " / > < d 2 : V a l u e   z : I d = " i 4 5 8 " > < d 1 p 1 : U U I D > P L I 2 Y b M U X H T 1 < / d 1 p 1 : U U I D > < d 1 p 1 : _ e l e m e n t s > < d 2 : a n y T y p e   z : I d = " i 4 5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5 6 " / > < d 1 p 1 : U U I D > T v T B M n g 0 h s J E < / d 1 p 1 : U U I D > < d 1 p 1 : C o n t a i n e r   z : R e f = " i 4 5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 T C ' ! R 8 3 C 1 / r S c e G F N q O h y x ? ' q 2   T C ' ! R 8 3 C 1 / e m x s j M q L 5 W S o ? ' q 3   T C ' ! R 8 3 C 1 / L 8 L L j B G d b h w 3 ? ' q 4   T C ' ! R 8 3 C 1 / B C a R 9 H Z S U T N i ? ' q 5   T C ' ! R 8 3 C 1 / B w T G O 4 5 B o Y k b ? ' q 6   T C ' ! R 8 3 C 1 / B 5 1 e e I j p U r P L ? ' q 7   T C ' ! R 8 3 C 1 / B F k c n Q s 0 b Y G R ? ' q 8   T C ' ! R 8 3 C 1 / k e s t B c 5 f L w Z t ? ' q 9   T C ' ! R 8 3 C 1 / h L 3 a 9 C 7 i 6 V 8 b ? ' q 1 0 t c   T C ' ! R 8 3 C 1 / K 9 d 0 y R D 2 F p K E ? ' q 1 1   T C ' ! R 8 3 C 1 / p b Z r H m D V q S j 3 ? ' q 1 3   T C ' ! R 8 3 C 1 / j M K s y M 9 T r N 7 D ? ' q 1 4   T C ' ! R 8 3 C 1 / V n K u o 7 O I c 1 e q ? ' q 1 5   T C ' ! R 8 3 C 1 / Q M s P i s x X E I a p ? ' q 1 6   T C ' ! R 8 3 C 1 / i 9 h 4 n v I y 5 0 E F ? ' q 1 7   T C ' ! R 8 3 C 1 / f C 2 X m s 4 G u J 2 e ? ' q 1 7 _ 2   T C ' ! R 8 3 C 1 / E d o M k F N k 6 P 7 x ? ' q 1 7 _ 3   T C ' ! R 8 3 C 1 / E g q j 3 t 5 u 6 o k r ? ' q 1 8   T C ' ! R 8 3 C 1 / Z N I b u Q 9 O e Z s T ? ' q 1 9   T C ' ! R 8 3 C 1 / o J w X L z T V 4 u d o ? ' q 2 1   T C ' ! R 8 3 C 1 / H 4 3 w t q b R x 4 h e ? ' q 2 1 _ 2   T C ' ! R 8 3 C 1 / z r J C q 4 K i R Q t R ? ' q 2 1 _ 3   T C ' ! R 8 3 C 1 / e x 1 g v D u 4 t h 7 W ? ' q o 1   T C ' ! R 8 3 C 1 / W Q d u t O D p 3 G v 6 ? ' q o 2   T C ' ! R 8 3 C 1 / 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5 4 " / > < d 1 p 1 : _ l a b e l s > < d 2 : K e y V a l u e O f s t r i n g a n y T y p e > < d 2 : K e y > L a b e l < / d 2 : K e y > < d 2 : V a l u e   z : I d = " i 4 6 0 "   i : t y p e = " d 1 p 1 : L a b e l " > < d 1 p 1 : P a r e n t   z : R e f = " i 4 5 6 " / > < d 1 p 1 : U U I D > p C Y 2 0 W J C x N S H 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 R a i s o n s   d e   p a r t i c i p e r   a u   D u o D a y   -   P o u r   f a i r e   t o m b e r   l e s   p r � j u g � s 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6 1 "   i : t y p e = " d 1 p 1 : E l e m e n t " > < d 1 p 1 : N a m e > R a i s o n s & a m p ; 3 2 ; d e & a m p ; 3 2 ; p a r t i c i p e r & a m p ; 3 2 ; a u & a m p ; 3 2 ; D u o D a y _ P o u r & a m p ; 3 2 ; t r o u v e r & a m p ; 3 2 ; u n & a m p ; 3 2 ; e m p l o i < / d 1 p 1 : N a m e > < d 1 p 1 : O b j e c t T y p e > E l e m e n t < / d 1 p 1 : O b j e c t T y p e > < d 1 p 1 : P a r e n t   z : R e f = " i 4 4 9 " / > < d 1 p 1 : U U I D > m 8 n L 6 l 4 v N l x O < / d 1 p 1 : U U I D > < d 1 p 1 : _ p r o p e r t i e s   z : I d = " i 4 6 2 "   i : t y p e = " d 1 p 1 : M D M P r o p e r t i e s " > < d 1 p 1 : P a r e n t   z : R e f = " i 4 6 1 " / > < d 1 p 1 : U U I D > W G 7 E l q k L W 3 D E < / d 1 p 1 : U U I D > < d 1 p 1 : _ c o n t e x t C o l l e c t i o n s > < d 2 : K e y V a l u e O f a n y T y p e C o m p o n e n t C o l l e c t i o n O f a n y T y p e g W H h t R N j > < d 2 : K e y   z : R e f = " i 2 2 " / > < d 2 : V a l u e   z : I d = " i 4 6 3 " > < d 1 p 1 : U U I D > V Q 0 A 5 x V V J l 9 S < / d 1 p 1 : U U I D > < d 1 p 1 : _ e l e m e n t s > < d 2 : a n y T y p e   z : I d = " i 4 6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6 1 " / > < d 1 p 1 : U U I D > y l 9 1 M o 8 k C D b S < / d 1 p 1 : U U I D > < d 1 p 1 : C o n t a i n e r   z : R e f = " i 4 6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 T C ' ! R 8 4 C 1 / r S c e G F N q O h y x ? ' q 2   T C ' ! R 8 4 C 1 / e m x s j M q L 5 W S o ? ' q 3   T C ' ! R 8 4 C 1 / L 8 L L j B G d b h w 3 ? ' q 4   T C ' ! R 8 4 C 1 / B C a R 9 H Z S U T N i ? ' q 5   T C ' ! R 8 4 C 1 / B w T G O 4 5 B o Y k b ? ' q 6   T C ' ! R 8 4 C 1 / B 5 1 e e I j p U r P L ? ' q 7   T C ' ! R 8 4 C 1 / B F k c n Q s 0 b Y G R ? ' q 8   T C ' ! R 8 4 C 1 / k e s t B c 5 f L w Z t ? ' q 9   T C ' ! R 8 4 C 1 / h L 3 a 9 C 7 i 6 V 8 b ? ' q 1 0 t c   T C ' ! R 8 4 C 1 / K 9 d 0 y R D 2 F p K E ? ' q 1 1   T C ' ! R 8 4 C 1 / p b Z r H m D V q S j 3 ? ' q 1 3   T C ' ! R 8 4 C 1 / j M K s y M 9 T r N 7 D ? ' q 1 4   T C ' ! R 8 4 C 1 / V n K u o 7 O I c 1 e q ? ' q 1 5   T C ' ! R 8 4 C 1 / Q M s P i s x X E I a p ? ' q 1 6   T C ' ! R 8 4 C 1 / i 9 h 4 n v I y 5 0 E F ? ' q 1 7   T C ' ! R 8 4 C 1 / f C 2 X m s 4 G u J 2 e ? ' q 1 7 _ 2   T C ' ! R 8 4 C 1 / E d o M k F N k 6 P 7 x ? ' q 1 7 _ 3   T C ' ! R 8 4 C 1 / E g q j 3 t 5 u 6 o k r ? ' q 1 8   T C ' ! R 8 4 C 1 / Z N I b u Q 9 O e Z s T ? ' q 1 9   T C ' ! R 8 4 C 1 / o J w X L z T V 4 u d o ? ' q 2 1   T C ' ! R 8 4 C 1 / H 4 3 w t q b R x 4 h e ? ' q 2 1 _ 2   T C ' ! R 8 4 C 1 / z r J C q 4 K i R Q t R ? ' q 2 1 _ 3   T C ' ! R 8 4 C 1 / e x 1 g v D u 4 t h 7 W ? ' q o 1   T C ' ! R 8 4 C 1 / W Q d u t O D p 3 G v 6 ? ' q o 2   T C ' ! R 8 4 C 1 / 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5 4 " / > < d 1 p 1 : _ l a b e l s > < d 2 : K e y V a l u e O f s t r i n g a n y T y p e > < d 2 : K e y > L a b e l < / d 2 : K e y > < d 2 : V a l u e   z : I d = " i 4 6 5 "   i : t y p e = " d 1 p 1 : L a b e l " > < d 1 p 1 : P a r e n t   z : R e f = " i 4 6 1 " / > < d 1 p 1 : U U I D > p n o A Y w h N P K f S 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 R a i s o n s   d e   p a r t i c i p e r   a u   D u o D a y   -   P o u r   t r o u v e r   u n   e m p l o i 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6 6 "   i : t y p e = " d 1 p 1 : E l e m e n t " > < d 1 p 1 : N a m e > R a i s o n s & a m p ; 3 2 ; d e & a m p ; 3 2 ; p a r t i c i p e r & a m p ; 3 2 ; a u & a m p ; 3 2 ; D u o D a y _ P o u r & a m p ; 3 2 ; d & a m p ; 2 3 3 ; c o u v r i r & a m p ; 3 2 ; u n & a m p ; 3 2 ; m & a m p ; 2 3 3 ; t i e r < / d 1 p 1 : N a m e > < d 1 p 1 : O b j e c t T y p e > E l e m e n t < / d 1 p 1 : O b j e c t T y p e > < d 1 p 1 : P a r e n t   z : R e f = " i 4 4 9 " / > < d 1 p 1 : U U I D > s 2 4 D e 9 Y 1 1 R O F < / d 1 p 1 : U U I D > < d 1 p 1 : _ p r o p e r t i e s   z : I d = " i 4 6 7 "   i : t y p e = " d 1 p 1 : M D M P r o p e r t i e s " > < d 1 p 1 : P a r e n t   z : R e f = " i 4 6 6 " / > < d 1 p 1 : U U I D > Y H u s h I e e r P n 5 < / d 1 p 1 : U U I D > < d 1 p 1 : _ c o n t e x t C o l l e c t i o n s > < d 2 : K e y V a l u e O f a n y T y p e C o m p o n e n t C o l l e c t i o n O f a n y T y p e g W H h t R N j > < d 2 : K e y   z : R e f = " i 2 2 " / > < d 2 : V a l u e   z : I d = " i 4 6 8 " > < d 1 p 1 : U U I D > p f 4 v X y 5 0 G q G 9 < / d 1 p 1 : U U I D > < d 1 p 1 : _ e l e m e n t s > < d 2 : a n y T y p e   z : I d = " i 4 6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6 6 " / > < d 1 p 1 : U U I D > j r 9 t 4 e B W 0 h h y < / d 1 p 1 : U U I D > < d 1 p 1 : C o n t a i n e r   z : R e f = " i 4 6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 T C ' ! R 8 5 C 1 / r S c e G F N q O h y x ? ' q 2   T C ' ! R 8 5 C 1 / e m x s j M q L 5 W S o ? ' q 3   T C ' ! R 8 5 C 1 / L 8 L L j B G d b h w 3 ? ' q 4   T C ' ! R 8 5 C 1 / B C a R 9 H Z S U T N i ? ' q 5   T C ' ! R 8 5 C 1 / B w T G O 4 5 B o Y k b ? ' q 6   T C ' ! R 8 5 C 1 / B 5 1 e e I j p U r P L ? ' q 7   T C ' ! R 8 5 C 1 / B F k c n Q s 0 b Y G R ? ' q 8   T C ' ! R 8 5 C 1 / k e s t B c 5 f L w Z t ? ' q 9   T C ' ! R 8 5 C 1 / h L 3 a 9 C 7 i 6 V 8 b ? ' q 1 0 t c   T C ' ! R 8 5 C 1 / K 9 d 0 y R D 2 F p K E ? ' q 1 1   T C ' ! R 8 5 C 1 / p b Z r H m D V q S j 3 ? ' q 1 3   T C ' ! R 8 5 C 1 / j M K s y M 9 T r N 7 D ? ' q 1 4   T C ' ! R 8 5 C 1 / V n K u o 7 O I c 1 e q ? ' q 1 5   T C ' ! R 8 5 C 1 / Q M s P i s x X E I a p ? ' q 1 6   T C ' ! R 8 5 C 1 / i 9 h 4 n v I y 5 0 E F ? ' q 1 7   T C ' ! R 8 5 C 1 / f C 2 X m s 4 G u J 2 e ? ' q 1 7 _ 2   T C ' ! R 8 5 C 1 / E d o M k F N k 6 P 7 x ? ' q 1 7 _ 3   T C ' ! R 8 5 C 1 / E g q j 3 t 5 u 6 o k r ? ' q 1 8   T C ' ! R 8 5 C 1 / Z N I b u Q 9 O e Z s T ? ' q 1 9   T C ' ! R 8 5 C 1 / o J w X L z T V 4 u d o ? ' q 2 1   T C ' ! R 8 5 C 1 / H 4 3 w t q b R x 4 h e ? ' q 2 1 _ 2   T C ' ! R 8 5 C 1 / z r J C q 4 K i R Q t R ? ' q 2 1 _ 3   T C ' ! R 8 5 C 1 / e x 1 g v D u 4 t h 7 W ? ' q o 1   T C ' ! R 8 5 C 1 / W Q d u t O D p 3 G v 6 ? ' q o 2   T C ' ! R 8 5 C 1 / 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5 4 " / > < d 1 p 1 : _ l a b e l s > < d 2 : K e y V a l u e O f s t r i n g a n y T y p e > < d 2 : K e y > L a b e l < / d 2 : K e y > < d 2 : V a l u e   z : I d = " i 4 7 0 "   i : t y p e = " d 1 p 1 : L a b e l " > < d 1 p 1 : P a r e n t   z : R e f = " i 4 6 6 " / > < d 1 p 1 : U U I D > A N 4 r l j e g Y j J 6 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 R a i s o n s   d e   p a r t i c i p e r   a u   D u o D a y   -   P o u r   d � c o u v r i r   u n   m � t i e r 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7 1 "   i : t y p e = " d 1 p 1 : E l e m e n t " > < d 1 p 1 : N a m e > R a i s o n s & a m p ; 3 2 ; d e & a m p ; 3 2 ; p a r t i c i p e r & a m p ; 3 2 ; a u & a m p ; 3 2 ; D u o D a y _ P o u r & a m p ; 3 2 ; r e c r u t e r & a m p ; 3 2 ; e t & a m p ; 3 2 ; & a m p ; 4 7 ; & a m p ; 3 2 ; o u & a m p ; 3 2 ; g & a m p ; 2 3 3 ; n & a m p ; 2 3 3 ; r e r & a m p ; 3 2 ; d e s & a m p ; 3 2 ; e m b a u c h e s < / d 1 p 1 : N a m e > < d 1 p 1 : O b j e c t T y p e > E l e m e n t < / d 1 p 1 : O b j e c t T y p e > < d 1 p 1 : P a r e n t   z : R e f = " i 4 4 9 " / > < d 1 p 1 : U U I D > d N 3 2 m H M r Y Z 9 x < / d 1 p 1 : U U I D > < d 1 p 1 : _ p r o p e r t i e s   z : I d = " i 4 7 2 "   i : t y p e = " d 1 p 1 : M D M P r o p e r t i e s " > < d 1 p 1 : P a r e n t   z : R e f = " i 4 7 1 " / > < d 1 p 1 : U U I D > C n y A G g m t 8 E F r < / d 1 p 1 : U U I D > < d 1 p 1 : _ c o n t e x t C o l l e c t i o n s > < d 2 : K e y V a l u e O f a n y T y p e C o m p o n e n t C o l l e c t i o n O f a n y T y p e g W H h t R N j > < d 2 : K e y   z : R e f = " i 2 2 " / > < d 2 : V a l u e   z : I d = " i 4 7 3 " > < d 1 p 1 : U U I D > l O M O H l M y B u B 0 < / d 1 p 1 : U U I D > < d 1 p 1 : _ e l e m e n t s > < d 2 : a n y T y p e   z : I d = " i 4 7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7 1 " / > < d 1 p 1 : U U I D > H w j N N R F Q 7 G s u < / d 1 p 1 : U U I D > < d 1 p 1 : C o n t a i n e r   z : R e f = " i 4 7 2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 T C ' ! R 8 6 C 1 / r S c e G F N q O h y x ? ' q 2   T C ' ! R 8 6 C 1 / e m x s j M q L 5 W S o ? ' q 3   T C ' ! R 8 6 C 1 / L 8 L L j B G d b h w 3 ? ' q 4   T C ' ! R 8 6 C 1 / B C a R 9 H Z S U T N i ? ' q 5   T C ' ! R 8 6 C 1 / B w T G O 4 5 B o Y k b ? ' q 6   T C ' ! R 8 6 C 1 / B 5 1 e e I j p U r P L ? ' q 7   T C ' ! R 8 6 C 1 / B F k c n Q s 0 b Y G R ? ' q 8   T C ' ! R 8 6 C 1 / k e s t B c 5 f L w Z t ? ' q 9   T C ' ! R 8 6 C 1 / h L 3 a 9 C 7 i 6 V 8 b ? ' q 1 0 t c   T C ' ! R 8 6 C 1 / K 9 d 0 y R D 2 F p K E ? ' q 1 1   T C ' ! R 8 6 C 1 / p b Z r H m D V q S j 3 ? ' q 1 3   T C ' ! R 8 6 C 1 / j M K s y M 9 T r N 7 D ? ' q 1 4   T C ' ! R 8 6 C 1 / V n K u o 7 O I c 1 e q ? ' q 1 5   T C ' ! R 8 6 C 1 / Q M s P i s x X E I a p ? ' q 1 6   T C ' ! R 8 6 C 1 / i 9 h 4 n v I y 5 0 E F ? ' q 1 7   T C ' ! R 8 6 C 1 / f C 2 X m s 4 G u J 2 e ? ' q 1 7 _ 2   T C ' ! R 8 6 C 1 / E d o M k F N k 6 P 7 x ? ' q 1 7 _ 3   T C ' ! R 8 6 C 1 / E g q j 3 t 5 u 6 o k r ? ' q 1 8   T C ' ! R 8 6 C 1 / Z N I b u Q 9 O e Z s T ? ' q 1 9   T C ' ! R 8 6 C 1 / o J w X L z T V 4 u d o ? ' q 2 1   T C ' ! R 8 6 C 1 / H 4 3 w t q b R x 4 h e ? ' q 2 1 _ 2   T C ' ! R 8 6 C 1 / z r J C q 4 K i R Q t R ? ' q 2 1 _ 3   T C ' ! R 8 6 C 1 / e x 1 g v D u 4 t h 7 W ? ' q o 1   T C ' ! R 8 6 C 1 / W Q d u t O D p 3 G v 6 ? ' q o 2   T C ' ! R 8 6 C 1 / 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5 4 " / > < d 1 p 1 : _ l a b e l s > < d 2 : K e y V a l u e O f s t r i n g a n y T y p e > < d 2 : K e y > L a b e l < / d 2 : K e y > < d 2 : V a l u e   z : I d = " i 4 7 5 "   i : t y p e = " d 1 p 1 : L a b e l " > < d 1 p 1 : P a r e n t   z : R e f = " i 4 7 1 " / > < d 1 p 1 : U U I D > B N L O P 4 S l O H k L 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 R a i s o n s   d e   p a r t i c i p e r   a u   D u o D a y   -   P o u r   r e c r u t e r   e t   /   o u   g � n � r e r   d e s   e m b a u c h e s 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7 6 "   i : t y p e = " d 1 p 1 : E l e m e n t " > < d 1 p 1 : N a m e > R a i s o n s & a m p ; 3 2 ; d e & a m p ; 3 2 ; p a r t i c i p e r & a m p ; 3 2 ; a u & a m p ; 3 2 ; D u o D a y _ P o u r & a m p ; 3 2 ; f a i r e & a m p ; 3 2 ; d & a m p ; 2 3 3 ; c o u v r i r & a m p ; 3 2 ; u n & a m p ; 3 2 ; m & a m p ; 2 3 3 ; t i e r < / d 1 p 1 : N a m e > < d 1 p 1 : O b j e c t T y p e > E l e m e n t < / d 1 p 1 : O b j e c t T y p e > < d 1 p 1 : P a r e n t   z : R e f = " i 4 4 9 " / > < d 1 p 1 : U U I D > B i U 7 0 u G D 4 x Y v < / d 1 p 1 : U U I D > < d 1 p 1 : _ p r o p e r t i e s   z : I d = " i 4 7 7 "   i : t y p e = " d 1 p 1 : M D M P r o p e r t i e s " > < d 1 p 1 : P a r e n t   z : R e f = " i 4 7 6 " / > < d 1 p 1 : U U I D > A 4 t k D Y B m m S 9 r < / d 1 p 1 : U U I D > < d 1 p 1 : _ c o n t e x t C o l l e c t i o n s > < d 2 : K e y V a l u e O f a n y T y p e C o m p o n e n t C o l l e c t i o n O f a n y T y p e g W H h t R N j > < d 2 : K e y   z : R e f = " i 2 2 " / > < d 2 : V a l u e   z : I d = " i 4 7 8 " > < d 1 p 1 : U U I D > O x O P V u x T l 7 2 V < / d 1 p 1 : U U I D > < d 1 p 1 : _ e l e m e n t s > < d 2 : a n y T y p e   z : I d = " i 4 7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7 6 " / > < d 1 p 1 : U U I D > x Y f s 8 0 t n g c O M < / d 1 p 1 : U U I D > < d 1 p 1 : C o n t a i n e r   z : R e f = " i 4 7 7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 T C ' ! R 8 7 C 1 / r S c e G F N q O h y x ? ' q 2   T C ' ! R 8 7 C 1 / e m x s j M q L 5 W S o ? ' q 3   T C ' ! R 8 7 C 1 / L 8 L L j B G d b h w 3 ? ' q 4   T C ' ! R 8 7 C 1 / B C a R 9 H Z S U T N i ? ' q 5   T C ' ! R 8 7 C 1 / B w T G O 4 5 B o Y k b ? ' q 6   T C ' ! R 8 7 C 1 / B 5 1 e e I j p U r P L ? ' q 7   T C ' ! R 8 7 C 1 / B F k c n Q s 0 b Y G R ? ' q 8   T C ' ! R 8 7 C 1 / k e s t B c 5 f L w Z t ? ' q 9   T C ' ! R 8 7 C 1 / h L 3 a 9 C 7 i 6 V 8 b ? ' q 1 0 t c   T C ' ! R 8 7 C 1 / K 9 d 0 y R D 2 F p K E ? ' q 1 1   T C ' ! R 8 7 C 1 / p b Z r H m D V q S j 3 ? ' q 1 3   T C ' ! R 8 7 C 1 / j M K s y M 9 T r N 7 D ? ' q 1 4   T C ' ! R 8 7 C 1 / V n K u o 7 O I c 1 e q ? ' q 1 5   T C ' ! R 8 7 C 1 / Q M s P i s x X E I a p ? ' q 1 6   T C ' ! R 8 7 C 1 / i 9 h 4 n v I y 5 0 E F ? ' q 1 7   T C ' ! R 8 7 C 1 / f C 2 X m s 4 G u J 2 e ? ' q 1 7 _ 2   T C ' ! R 8 7 C 1 / E d o M k F N k 6 P 7 x ? ' q 1 7 _ 3   T C ' ! R 8 7 C 1 / E g q j 3 t 5 u 6 o k r ? ' q 1 8   T C ' ! R 8 7 C 1 / Z N I b u Q 9 O e Z s T ? ' q 1 9   T C ' ! R 8 7 C 1 / o J w X L z T V 4 u d o ? ' q 2 1   T C ' ! R 8 7 C 1 / H 4 3 w t q b R x 4 h e ? ' q 2 1 _ 2   T C ' ! R 8 7 C 1 / z r J C q 4 K i R Q t R ? ' q 2 1 _ 3   T C ' ! R 8 7 C 1 / e x 1 g v D u 4 t h 7 W ? ' q o 1   T C ' ! R 8 7 C 1 / W Q d u t O D p 3 G v 6 ? ' q o 2   T C ' ! R 8 7 C 1 / 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5 4 " / > < d 1 p 1 : _ l a b e l s > < d 2 : K e y V a l u e O f s t r i n g a n y T y p e > < d 2 : K e y > L a b e l < / d 2 : K e y > < d 2 : V a l u e   z : I d = " i 4 8 0 "   i : t y p e = " d 1 p 1 : L a b e l " > < d 1 p 1 : P a r e n t   z : R e f = " i 4 7 6 " / > < d 1 p 1 : U U I D > h J q z 0 V N O z b 3 l 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 R a i s o n s   d e   p a r t i c i p e r   a u   D u o D a y   -   P o u r   f a i r e   d � c o u v r i r   u n   m � t i e r 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d 2 : a n y T y p e   z : I d = " i 4 8 1 "   i : t y p e = " d 1 p 1 : E l e m e n t " > < d 1 p 1 : N a m e > O p p o r t u n i t & a m p ; 2 3 3 ; & a m p ; 3 2 ; d & a m p ; 3 9 ; e m p l o i & a m p ; 3 2 ; s u i t e & a m p ; 3 2 ; a u & a m p ; 3 2 ; D u o D a y & a m p ; 3 2 ; 2 0 1 9 < / d 1 p 1 : N a m e > < d 1 p 1 : O b j e c t T y p e > E l e m e n t < / d 1 p 1 : O b j e c t T y p e > < d 1 p 1 : P a r e n t   z : R e f = " i 3 9 " / > < d 1 p 1 : U U I D > v 2 S w 3 a K l n V r V < / d 1 p 1 : U U I D > < d 1 p 1 : _ p r o p e r t i e s   z : I d = " i 4 8 2 "   i : t y p e = " d 1 p 1 : M D M P r o p e r t i e s " > < d 1 p 1 : P a r e n t   z : R e f = " i 4 8 1 " / > < d 1 p 1 : U U I D > t m u o t a O 1 x 1 5 b < / d 1 p 1 : U U I D > < d 1 p 1 : _ c o n t e x t C o l l e c t i o n s > < d 2 : K e y V a l u e O f a n y T y p e C o m p o n e n t C o l l e c t i o n O f a n y T y p e g W H h t R N j > < d 2 : K e y   z : R e f = " i 2 2 " / > < d 2 : V a l u e   z : I d = " i 4 8 3 " > < d 1 p 1 : U U I D > B 1 4 O T Z J C D Y o q < / d 1 p 1 : U U I D > < d 1 p 1 : _ e l e m e n t s > < d 2 : a n y T y p e   z : I d = " i 4 8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8 1 " / > < d 1 p 1 : U U I D > t T o w j X K z j B X u < / d 1 p 1 : U U I D > < d 1 p 1 : C o n t a i n e r   z : R e f = " i 4 8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 i m v V A a x O D q B I ? ' q 1   T C ' ! R 8 8 C 1 / r S c e G F N q O h y x ? ' q 2   T C ' ! R 8 8 C 1 / e m x s j M q L 5 W S o ? ' q 3   T C ' ! R 8 8 C 1 / L 8 L L j B G d b h w 3 ? ' q 4   T C ' ! R 8 8 C 1 / B C a R 9 H Z S U T N i ? ' q 5   T C ' ! R 8 8 C 1 / B w T G O 4 5 B o Y k b ? ' q 6   T C ' ! R 8 8 C 1 / B 5 1 e e I j p U r P L ? ' q 7   T C ' ! R 8 8 C 1 / B F k c n Q s 0 b Y G R ? ' q 8   T C ' ! R 8 8 C 1 / k e s t B c 5 f L w Z t ? ' q 9   T C ' ! R 8 8 C 1 / h L 3 a 9 C 7 i 6 V 8 b ? ' q 1 0 t c   T C ' ! R 8 8 C 1 / K 9 d 0 y R D 2 F p K E ? ' q 1 1   T C ' ! R 8 8 C 1 / p b Z r H m D V q S j 3 ? ' q 1 3   T C ' ! R 8 8 C 1 / j M K s y M 9 T r N 7 D ? ' q 1 4   T C ' ! R 8 8 C 1 / V n K u o 7 O I c 1 e q ? ' q 1 5   T C ' ! R 8 8 C 1 / Q M s P i s x X E I a p ? ' q 1 6   T C ' ! R 8 8 C 1 / i 9 h 4 n v I y 5 0 E F ? ' q 1 7   T C ' ! R 8 8 C 1 / f C 2 X m s 4 G u J 2 e ? ' q 1 7 _ 2   T C ' ! R 8 8 C 1 / E d o M k F N k 6 P 7 x ? ' q 1 7 _ 3   T C ' ! R 8 8 C 1 / E g q j 3 t 5 u 6 o k r ? ' q 1 8   T C ' ! R 8 8 C 1 / Z N I b u Q 9 O e Z s T ? ' q 1 9   T C ' ! R 8 8 C 1 / o J w X L z T V 4 u d o ? ' q 2 1   T C ' ! R 8 8 C 1 / H 4 3 w t q b R x 4 h e ? ' q 2 1 _ 2   T C ' ! R 8 8 C 1 / z r J C q 4 K i R Q t R ? ' q 2 1 _ 3   T C ' ! R 8 8 C 1 / e x 1 g v D u 4 t h 7 W ? ' q o 1   T C ' ! R 8 8 C 1 / W Q d u t O D p 3 G v 6 ? ' q o 2   T C ' ! R 8 8 C 1 / 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1 " / > < d 1 p 1 : _ l a b e l s > < d 2 : K e y V a l u e O f s t r i n g a n y T y p e > < d 2 : K e y > L a b e l < / d 2 : K e y > < d 2 : V a l u e   z : I d = " i 4 8 5 "   i : t y p e = " d 1 p 1 : L a b e l " > < d 1 p 1 : P a r e n t   z : R e f = " i 4 8 1 " / > < d 1 p 1 : U U I D > W G c 1 a 4 g T c V Q p 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8 6 "   i : t y p e = " d 1 p 1 : E l e m e n t s " > < d 1 p 1 : P a r e n t   z : R e f = " i 4 8 1 " / > < d 1 p 1 : U U I D > p Z U q N q J 0 l k A V < / d 1 p 1 : U U I D > < d 1 p 1 : _ c o n t e x t C o l l e c t i o n s > < d 2 : K e y V a l u e O f a n y T y p e C o m p o n e n t C o l l e c t i o n O f a n y T y p e g W H h t R N j > < d 2 : K e y   z : R e f = " i 2 2 " / > < d 2 : V a l u e   z : I d = " i 4 8 7 " > < d 1 p 1 : U U I D > Z B T x 7 J b E G I 8 f < / d 1 p 1 : U U I D > < d 1 p 1 : _ e l e m e n t s > < d 2 : a n y T y p e   z : I d = " i 4 8 8 "   i : t y p e = " d 1 p 1 : E l e m e n t " > < d 1 p 1 : N a m e > O p p o r t u n i t & a m p ; 2 3 3 ; & a m p ; 3 2 ; d & a m p ; 3 9 ; e m p l o i & a m p ; 3 2 ; s u i t e & a m p ; 3 2 ; a u & a m p ; 3 2 ; D u o D a y & a m p ; 3 2 ; 2 0 1 9 _ N o n & a m p ; 4 4 ; & a m p ; 3 2 ; p a s & a m p ; 3 2 ; d e & a m p ; 3 2 ; r e c r u t e m e n t & a m p ; 3 2 ; p r & a m p ; 2 3 3 ; v u < / d 1 p 1 : N a m e > < d 1 p 1 : O b j e c t T y p e > E l e m e n t < / d 1 p 1 : O b j e c t T y p e > < d 1 p 1 : P a r e n t   z : R e f = " i 4 8 1 " / > < d 1 p 1 : U U I D > F e X 7 M 2 u 9 K e v z < / d 1 p 1 : U U I D > < d 1 p 1 : _ p r o p e r t i e s   z : I d = " i 4 8 9 "   i : t y p e = " d 1 p 1 : M D M P r o p e r t i e s " > < d 1 p 1 : P a r e n t   z : R e f = " i 4 8 8 " / > < d 1 p 1 : U U I D > z J k L u B i E c E q H < / d 1 p 1 : U U I D > < d 1 p 1 : _ c o n t e x t C o l l e c t i o n s > < d 2 : K e y V a l u e O f a n y T y p e C o m p o n e n t C o l l e c t i o n O f a n y T y p e g W H h t R N j > < d 2 : K e y   z : R e f = " i 2 2 " / > < d 2 : V a l u e   z : I d = " i 4 9 0 " > < d 1 p 1 : U U I D > v f T H T L J e 8 E v a < / d 1 p 1 : U U I D > < d 1 p 1 : _ e l e m e n t s > < d 2 : a n y T y p e   z : I d = " i 4 9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8 8 " / > < d 1 p 1 : U U I D > o d S a t H 2 A e L P K < / d 1 p 1 : U U I D > < d 1 p 1 : C o n t a i n e r   z : R e f = " i 4 8 9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 T C ' ! R 8 9 C 1 / r S c e G F N q O h y x ? ' q 2   T C ' ! R 8 9 C 1 / e m x s j M q L 5 W S o ? ' q 3   T C ' ! R 8 9 C 1 / L 8 L L j B G d b h w 3 ? ' q 4   T C ' ! R 8 9 C 1 / B C a R 9 H Z S U T N i ? ' q 5   T C ' ! R 8 9 C 1 / B w T G O 4 5 B o Y k b ? ' q 6   T C ' ! R 8 9 C 1 / B 5 1 e e I j p U r P L ? ' q 7   T C ' ! R 8 9 C 1 / B F k c n Q s 0 b Y G R ? ' q 8   T C ' ! R 8 9 C 1 / k e s t B c 5 f L w Z t ? ' q 9   T C ' ! R 8 9 C 1 / h L 3 a 9 C 7 i 6 V 8 b ? ' q 1 0 t c   T C ' ! R 8 9 C 1 / K 9 d 0 y R D 2 F p K E ? ' q 1 1   T C ' ! R 8 9 C 1 / p b Z r H m D V q S j 3 ? ' q 1 3   T C ' ! R 8 9 C 1 / j M K s y M 9 T r N 7 D ? ' q 1 4   T C ' ! R 8 9 C 1 / V n K u o 7 O I c 1 e q ? ' q 1 5   T C ' ! R 8 9 C 1 / Q M s P i s x X E I a p ? ' q 1 6   T C ' ! R 8 9 C 1 / i 9 h 4 n v I y 5 0 E F ? ' q 1 7   T C ' ! R 8 9 C 1 / f C 2 X m s 4 G u J 2 e ? ' q 1 7 _ 2   T C ' ! R 8 9 C 1 / E d o M k F N k 6 P 7 x ? ' q 1 7 _ 3   T C ' ! R 8 9 C 1 / E g q j 3 t 5 u 6 o k r ? ' q 1 8   T C ' ! R 8 9 C 1 / Z N I b u Q 9 O e Z s T ? ' q 1 9   T C ' ! R 8 9 C 1 / o J w X L z T V 4 u d o ? ' q 2 1   T C ' ! R 8 9 C 1 / H 4 3 w t q b R x 4 h e ? ' q 2 1 _ 2   T C ' ! R 8 9 C 1 / z r J C q 4 K i R Q t R ? ' q 2 1 _ 3   T C ' ! R 8 9 C 1 / e x 1 g v D u 4 t h 7 W ? ' q o 1   T C ' ! R 8 9 C 1 / W Q d u t O D p 3 G v 6 ? ' q o 2   T C ' ! R 8 9 C 1 / 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6 " / > < d 1 p 1 : _ l a b e l s > < d 2 : K e y V a l u e O f s t r i n g a n y T y p e > < d 2 : K e y > L a b e l < / d 2 : K e y > < d 2 : V a l u e   z : I d = " i 4 9 2 "   i : t y p e = " d 1 p 1 : L a b e l " > < d 1 p 1 : P a r e n t   z : R e f = " i 4 8 8 " / > < d 1 p 1 : U U I D > b j H k l Q e A Q e M U 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 N o n ,   p a s   d e   r e c r u t e m e n t   p r � v u 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4 9 3 "   i : t y p e = " d 1 p 1 : E l e m e n t " > < d 1 p 1 : N a m e > O p p o r t u n i t & a m p ; 2 3 3 ; & a m p ; 3 2 ; d & a m p ; 3 9 ; e m p l o i & a m p ; 3 2 ; s u i t e & a m p ; 3 2 ; a u & a m p ; 3 2 ; D u o D a y & a m p ; 3 2 ; 2 0 1 9 _ S T & a m p ; 3 2 ; O u i < / d 1 p 1 : N a m e > < d 1 p 1 : O b j e c t T y p e > E l e m e n t < / d 1 p 1 : O b j e c t T y p e > < d 1 p 1 : P a r e n t   z : R e f = " i 4 8 1 " / > < d 1 p 1 : U U I D > q N u o a g V a T L k z < / d 1 p 1 : U U I D > < d 1 p 1 : _ p r o p e r t i e s   z : I d = " i 4 9 4 "   i : t y p e = " d 1 p 1 : M D M P r o p e r t i e s " > < d 1 p 1 : P a r e n t   z : R e f = " i 4 9 3 " / > < d 1 p 1 : U U I D > r 7 T C 0 j N y o g 1 E < / d 1 p 1 : U U I D > < d 1 p 1 : _ c o n t e x t C o l l e c t i o n s > < d 2 : K e y V a l u e O f a n y T y p e C o m p o n e n t C o l l e c t i o n O f a n y T y p e g W H h t R N j > < d 2 : K e y   z : R e f = " i 2 2 " / > < d 2 : V a l u e   z : I d = " i 4 9 5 " > < d 1 p 1 : U U I D > D C g Y 1 1 v 4 Y J Y Q < / d 1 p 1 : U U I D > < d 1 p 1 : _ e l e m e n t s > < d 2 : a n y T y p e   z : I d = " i 4 9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4 9 3 " / > < d 1 p 1 : U U I D > l I W V N p n u Q I S V < / d 1 p 1 : U U I D > < d 1 p 1 : C o n t a i n e r   z : R e f = " i 4 9 4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 T C ' ! R 9 0 C 1 / r S c e G F N q O h y x ? ' q 2   T C ' ! R 9 0 C 1 / e m x s j M q L 5 W S o ? ' q 3   T C ' ! R 9 0 C 1 / L 8 L L j B G d b h w 3 ? ' q 4   T C ' ! R 9 0 C 1 / B C a R 9 H Z S U T N i ? ' q 5   T C ' ! R 9 0 C 1 / B w T G O 4 5 B o Y k b ? ' q 6   T C ' ! R 9 0 C 1 / B 5 1 e e I j p U r P L ? ' q 7   T C ' ! R 9 0 C 1 / B F k c n Q s 0 b Y G R ? ' q 8   T C ' ! R 9 0 C 1 / k e s t B c 5 f L w Z t ? ' q 9   T C ' ! R 9 0 C 1 / h L 3 a 9 C 7 i 6 V 8 b ? ' q 1 0 t c   T C ' ! R 9 0 C 1 / K 9 d 0 y R D 2 F p K E ? ' q 1 1   T C ' ! R 9 0 C 1 / p b Z r H m D V q S j 3 ? ' q 1 3   T C ' ! R 9 0 C 1 / j M K s y M 9 T r N 7 D ? ' q 1 4   T C ' ! R 9 0 C 1 / V n K u o 7 O I c 1 e q ? ' q 1 5   T C ' ! R 9 0 C 1 / Q M s P i s x X E I a p ? ' q 1 6   T C ' ! R 9 0 C 1 / i 9 h 4 n v I y 5 0 E F ? ' q 1 7   T C ' ! R 9 0 C 1 / f C 2 X m s 4 G u J 2 e ? ' q 1 7 _ 2   T C ' ! R 9 0 C 1 / E d o M k F N k 6 P 7 x ? ' q 1 7 _ 3   T C ' ! R 9 0 C 1 / E g q j 3 t 5 u 6 o k r ? ' q 1 8   T C ' ! R 9 0 C 1 / Z N I b u Q 9 O e Z s T ? ' q 1 9   T C ' ! R 9 0 C 1 / o J w X L z T V 4 u d o ? ' q 2 1   T C ' ! R 9 0 C 1 / H 4 3 w t q b R x 4 h e ? ' q 2 1 _ 2   T C ' ! R 9 0 C 1 / z r J C q 4 K i R Q t R ? ' q 2 1 _ 3   T C ' ! R 9 0 C 1 / e x 1 g v D u 4 t h 7 W ? ' q o 1   T C ' ! R 9 0 C 1 / W Q d u t O D p 3 G v 6 ? ' q o 2   T C ' ! R 9 0 C 1 / 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6 " / > < d 1 p 1 : _ l a b e l s > < d 2 : K e y V a l u e O f s t r i n g a n y T y p e > < d 2 : K e y > L a b e l < / d 2 : K e y > < d 2 : V a l u e   z : I d = " i 4 9 7 "   i : t y p e = " d 1 p 1 : L a b e l " > < d 1 p 1 : P a r e n t   z : R e f = " i 4 9 3 " / > < d 1 p 1 : U U I D > K m 2 m m U n V 8 S l T 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 S T   O u i 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4 9 8 "   i : t y p e = " d 1 p 1 : E l e m e n t s " > < d 1 p 1 : P a r e n t   z : R e f = " i 4 9 3 " / > < d 1 p 1 : U U I D > S H 1 1 L L 5 1 L i o 4 < / d 1 p 1 : U U I D > < d 1 p 1 : _ c o n t e x t C o l l e c t i o n s > < d 2 : K e y V a l u e O f a n y T y p e C o m p o n e n t C o l l e c t i o n O f a n y T y p e g W H h t R N j > < d 2 : K e y   z : R e f = " i 2 2 " / > < d 2 : V a l u e   z : I d = " i 4 9 9 " > < d 1 p 1 : U U I D > U Q v y y j c b g 7 S T < / d 1 p 1 : U U I D > < d 1 p 1 : _ e l e m e n t s > < d 2 : a n y T y p e   z : I d = " i 5 0 0 "   i : t y p e = " d 1 p 1 : E l e m e n t " > < d 1 p 1 : N a m e > O p p o r t u n i t & a m p ; 2 3 3 ; & a m p ; 3 2 ; d & a m p ; 3 9 ; e m p l o i & a m p ; 3 2 ; s u i t e & a m p ; 3 2 ; a u & a m p ; 3 2 ; D u o D a y & a m p ; 3 2 ; 2 0 1 9 _ S T & a m p ; 3 2 ; O u i _ & a m p ; 8 2 3 0 ; & a m p ; 3 2 ; D o n t & a m p ; 3 2 ; O u i & a m p ; 4 4 ; & a m p ; 3 2 ; e n & a m p ; 3 2 ; s t a g e < / d 1 p 1 : N a m e > < d 1 p 1 : O b j e c t T y p e > E l e m e n t < / d 1 p 1 : O b j e c t T y p e > < d 1 p 1 : P a r e n t   z : R e f = " i 4 9 3 " / > < d 1 p 1 : U U I D > i c P H Q s o b o 6 A n < / d 1 p 1 : U U I D > < d 1 p 1 : _ p r o p e r t i e s   z : I d = " i 5 0 1 "   i : t y p e = " d 1 p 1 : M D M P r o p e r t i e s " > < d 1 p 1 : P a r e n t   z : R e f = " i 5 0 0 " / > < d 1 p 1 : U U I D > t H p Z 1 7 w Q n O W q < / d 1 p 1 : U U I D > < d 1 p 1 : _ c o n t e x t C o l l e c t i o n s > < d 2 : K e y V a l u e O f a n y T y p e C o m p o n e n t C o l l e c t i o n O f a n y T y p e g W H h t R N j > < d 2 : K e y   z : R e f = " i 2 2 " / > < d 2 : V a l u e   z : I d = " i 5 0 2 " > < d 1 p 1 : U U I D > f e I m a U w q j C T r < / d 1 p 1 : U U I D > < d 1 p 1 : _ e l e m e n t s > < d 2 : a n y T y p e   z : I d = " i 5 0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0 0 " / > < d 1 p 1 : U U I D > L 1 l 8 3 G z 5 v K g v < / d 1 p 1 : U U I D > < d 1 p 1 : C o n t a i n e r   z : R e f = " i 5 0 1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 T C ' ! R 9 1 C 1 / r S c e G F N q O h y x ? ' q 2   T C ' ! R 9 1 C 1 / e m x s j M q L 5 W S o ? ' q 3   T C ' ! R 9 1 C 1 / L 8 L L j B G d b h w 3 ? ' q 4   T C ' ! R 9 1 C 1 / B C a R 9 H Z S U T N i ? ' q 5   T C ' ! R 9 1 C 1 / B w T G O 4 5 B o Y k b ? ' q 6   T C ' ! R 9 1 C 1 / B 5 1 e e I j p U r P L ? ' q 7   T C ' ! R 9 1 C 1 / B F k c n Q s 0 b Y G R ? ' q 8   T C ' ! R 9 1 C 1 / k e s t B c 5 f L w Z t ? ' q 9   T C ' ! R 9 1 C 1 / h L 3 a 9 C 7 i 6 V 8 b ? ' q 1 0 t c   T C ' ! R 9 1 C 1 / K 9 d 0 y R D 2 F p K E ? ' q 1 1   T C ' ! R 9 1 C 1 / p b Z r H m D V q S j 3 ? ' q 1 3   T C ' ! R 9 1 C 1 / j M K s y M 9 T r N 7 D ? ' q 1 4   T C ' ! R 9 1 C 1 / V n K u o 7 O I c 1 e q ? ' q 1 5   T C ' ! R 9 1 C 1 / Q M s P i s x X E I a p ? ' q 1 6   T C ' ! R 9 1 C 1 / i 9 h 4 n v I y 5 0 E F ? ' q 1 7   T C ' ! R 9 1 C 1 / f C 2 X m s 4 G u J 2 e ? ' q 1 7 _ 2   T C ' ! R 9 1 C 1 / E d o M k F N k 6 P 7 x ? ' q 1 7 _ 3   T C ' ! R 9 1 C 1 / E g q j 3 t 5 u 6 o k r ? ' q 1 8   T C ' ! R 9 1 C 1 / Z N I b u Q 9 O e Z s T ? ' q 1 9   T C ' ! R 9 1 C 1 / o J w X L z T V 4 u d o ? ' q 2 1   T C ' ! R 9 1 C 1 / H 4 3 w t q b R x 4 h e ? ' q 2 1 _ 2   T C ' ! R 9 1 C 1 / z r J C q 4 K i R Q t R ? ' q 2 1 _ 3   T C ' ! R 9 1 C 1 / e x 1 g v D u 4 t h 7 W ? ' q o 1   T C ' ! R 9 1 C 1 / W Q d u t O D p 3 G v 6 ? ' q o 2   T C ' ! R 9 1 C 1 / 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9 8 " / > < d 1 p 1 : _ l a b e l s > < d 2 : K e y V a l u e O f s t r i n g a n y T y p e > < d 2 : K e y > L a b e l < / d 2 : K e y > < d 2 : V a l u e   z : I d = " i 5 0 4 "   i : t y p e = " d 1 p 1 : L a b e l " > < d 1 p 1 : P a r e n t   z : R e f = " i 5 0 0 " / > < d 1 p 1 : U U I D > E f F R p J q d P I M t 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 S T   O u i   -   &   D o n t   O u i ,   e n   s t a g e 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0 5 "   i : t y p e = " d 1 p 1 : E l e m e n t " > < d 1 p 1 : N a m e > O p p o r t u n i t & a m p ; 2 3 3 ; & a m p ; 3 2 ; d & a m p ; 3 9 ; e m p l o i & a m p ; 3 2 ; s u i t e & a m p ; 3 2 ; a u & a m p ; 3 2 ; D u o D a y & a m p ; 3 2 ; 2 0 1 9 _ S T & a m p ; 3 2 ; O u i _ & a m p ; 8 2 3 0 ; & a m p ; 3 2 ; D o n t & a m p ; 3 2 ; O u i & a m p ; 4 4 ; & a m p ; 3 2 ; e n & a m p ; 3 2 ; a p p r e n t i s s a g e < / d 1 p 1 : N a m e > < d 1 p 1 : O b j e c t T y p e > E l e m e n t < / d 1 p 1 : O b j e c t T y p e > < d 1 p 1 : P a r e n t   z : R e f = " i 4 9 3 " / > < d 1 p 1 : U U I D > d 1 q K K P w H 8 T s H < / d 1 p 1 : U U I D > < d 1 p 1 : _ p r o p e r t i e s   z : I d = " i 5 0 6 "   i : t y p e = " d 1 p 1 : M D M P r o p e r t i e s " > < d 1 p 1 : P a r e n t   z : R e f = " i 5 0 5 " / > < d 1 p 1 : U U I D > L W D b X I o f x r u u < / d 1 p 1 : U U I D > < d 1 p 1 : _ c o n t e x t C o l l e c t i o n s > < d 2 : K e y V a l u e O f a n y T y p e C o m p o n e n t C o l l e c t i o n O f a n y T y p e g W H h t R N j > < d 2 : K e y   z : R e f = " i 2 2 " / > < d 2 : V a l u e   z : I d = " i 5 0 7 " > < d 1 p 1 : U U I D > b B T 5 W m x 0 z 7 M 8 < / d 1 p 1 : U U I D > < d 1 p 1 : _ e l e m e n t s > < d 2 : a n y T y p e   z : I d = " i 5 0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0 5 " / > < d 1 p 1 : U U I D > T x X g Z b 4 b 8 X Y E < / d 1 p 1 : U U I D > < d 1 p 1 : C o n t a i n e r   z : R e f = " i 5 0 6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 T C ' ! R 9 2 C 1 / r S c e G F N q O h y x ? ' q 2   T C ' ! R 9 2 C 1 / e m x s j M q L 5 W S o ? ' q 3   T C ' ! R 9 2 C 1 / L 8 L L j B G d b h w 3 ? ' q 4   T C ' ! R 9 2 C 1 / B C a R 9 H Z S U T N i ? ' q 5   T C ' ! R 9 2 C 1 / B w T G O 4 5 B o Y k b ? ' q 6   T C ' ! R 9 2 C 1 / B 5 1 e e I j p U r P L ? ' q 7   T C ' ! R 9 2 C 1 / B F k c n Q s 0 b Y G R ? ' q 8   T C ' ! R 9 2 C 1 / k e s t B c 5 f L w Z t ? ' q 9   T C ' ! R 9 2 C 1 / h L 3 a 9 C 7 i 6 V 8 b ? ' q 1 0 t c   T C ' ! R 9 2 C 1 / K 9 d 0 y R D 2 F p K E ? ' q 1 1   T C ' ! R 9 2 C 1 / p b Z r H m D V q S j 3 ? ' q 1 3   T C ' ! R 9 2 C 1 / j M K s y M 9 T r N 7 D ? ' q 1 4   T C ' ! R 9 2 C 1 / V n K u o 7 O I c 1 e q ? ' q 1 5   T C ' ! R 9 2 C 1 / Q M s P i s x X E I a p ? ' q 1 6   T C ' ! R 9 2 C 1 / i 9 h 4 n v I y 5 0 E F ? ' q 1 7   T C ' ! R 9 2 C 1 / f C 2 X m s 4 G u J 2 e ? ' q 1 7 _ 2   T C ' ! R 9 2 C 1 / E d o M k F N k 6 P 7 x ? ' q 1 7 _ 3   T C ' ! R 9 2 C 1 / E g q j 3 t 5 u 6 o k r ? ' q 1 8   T C ' ! R 9 2 C 1 / Z N I b u Q 9 O e Z s T ? ' q 1 9   T C ' ! R 9 2 C 1 / o J w X L z T V 4 u d o ? ' q 2 1   T C ' ! R 9 2 C 1 / H 4 3 w t q b R x 4 h e ? ' q 2 1 _ 2   T C ' ! R 9 2 C 1 / z r J C q 4 K i R Q t R ? ' q 2 1 _ 3   T C ' ! R 9 2 C 1 / e x 1 g v D u 4 t h 7 W ? ' q o 1   T C ' ! R 9 2 C 1 / W Q d u t O D p 3 G v 6 ? ' q o 2   T C ' ! R 9 2 C 1 / 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9 8 " / > < d 1 p 1 : _ l a b e l s > < d 2 : K e y V a l u e O f s t r i n g a n y T y p e > < d 2 : K e y > L a b e l < / d 2 : K e y > < d 2 : V a l u e   z : I d = " i 5 0 9 "   i : t y p e = " d 1 p 1 : L a b e l " > < d 1 p 1 : P a r e n t   z : R e f = " i 5 0 5 " / > < d 1 p 1 : U U I D > b P F F y 0 L w y 7 p n 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 S T   O u i   -   &   D o n t   O u i ,   e n   a p p r e n t i s s a g e 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5 1 0 "   i : t y p e = " d 1 p 1 : E l e m e n t " > < d 1 p 1 :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< / d 1 p 1 : N a m e > < d 1 p 1 : O b j e c t T y p e > E l e m e n t < / d 1 p 1 : O b j e c t T y p e > < d 1 p 1 : P a r e n t   z : R e f = " i 4 8 1 " / > < d 1 p 1 : U U I D > q N 5 d 0 K l s Z b 3 o < / d 1 p 1 : U U I D > < d 1 p 1 : _ p r o p e r t i e s   z : I d = " i 5 1 1 "   i : t y p e = " d 1 p 1 : M D M P r o p e r t i e s " > < d 1 p 1 : P a r e n t   z : R e f = " i 5 1 0 " / > < d 1 p 1 : U U I D > N V S b Z y 3 h I 2 c 2 < / d 1 p 1 : U U I D > < d 1 p 1 : _ c o n t e x t C o l l e c t i o n s > < d 2 : K e y V a l u e O f a n y T y p e C o m p o n e n t C o l l e c t i o n O f a n y T y p e g W H h t R N j > < d 2 : K e y   z : R e f = " i 2 2 " / > < d 2 : V a l u e   z : I d = " i 5 1 2 " > < d 1 p 1 : U U I D > p 1 j I X r 6 Q K E E k < / d 1 p 1 : U U I D > < d 1 p 1 : _ e l e m e n t s > < d 2 : a n y T y p e   z : I d = " i 5 1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1 0 " / > < d 1 p 1 : U U I D > n I F W w T w K o P p B < / d 1 p 1 : U U I D > < d 1 p 1 : C o n t a i n e r   z : R e f = " i 5 1 1 " / > < d 1 p 1 : V a l u e   x m l n s : d 3 2 p 1 = " h t t p : / / s c h e m a s . d a t a c o n t r a c t . o r g / 2 0 0 4 / 0 7 / T o o l s . C o l l e c t i o n "   i : t y p e = " d 3 2 p 1 : S e r i a l i z a b l e S t r i n g D i c t i o n a r y " > < d 3 2 p 1 : _ s e r i a l i z e d C o n t e n t > i m v V A a x O D q B I ? ' q 1   T C ' ! R 9 3 C 1 / r S c e G F N q O h y x ? ' q 2   T C ' ! R 9 3 C 1 / e m x s j M q L 5 W S o ? ' q 3   T C ' ! R 9 3 C 1 / L 8 L L j B G d b h w 3 ? ' q 4   T C ' ! R 9 3 C 1 / B C a R 9 H Z S U T N i ? ' q 5   T C ' ! R 9 3 C 1 / B w T G O 4 5 B o Y k b ? ' q 6   T C ' ! R 9 3 C 1 / B 5 1 e e I j p U r P L ? ' q 7   T C ' ! R 9 3 C 1 / B F k c n Q s 0 b Y G R ? ' q 8   T C ' ! R 9 3 C 1 / k e s t B c 5 f L w Z t ? ' q 9   T C ' ! R 9 3 C 1 / h L 3 a 9 C 7 i 6 V 8 b ? ' q 1 0 t c   T C ' ! R 9 3 C 1 / K 9 d 0 y R D 2 F p K E ? ' q 1 1   T C ' ! R 9 3 C 1 / p b Z r H m D V q S j 3 ? ' q 1 3   T C ' ! R 9 3 C 1 / j M K s y M 9 T r N 7 D ? ' q 1 4   T C ' ! R 9 3 C 1 / V n K u o 7 O I c 1 e q ? ' q 1 5   T C ' ! R 9 3 C 1 / Q M s P i s x X E I a p ? ' q 1 6   T C ' ! R 9 3 C 1 / i 9 h 4 n v I y 5 0 E F ? ' q 1 7   T C ' ! R 9 3 C 1 / f C 2 X m s 4 G u J 2 e ? ' q 1 7 _ 2   T C ' ! R 9 3 C 1 / E d o M k F N k 6 P 7 x ? ' q 1 7 _ 3   T C ' ! R 9 3 C 1 / E g q j 3 t 5 u 6 o k r ? ' q 1 8   T C ' ! R 9 3 C 1 / Z N I b u Q 9 O e Z s T ? ' q 1 9   T C ' ! R 9 3 C 1 / o J w X L z T V 4 u d o ? ' q 2 1   T C ' ! R 9 3 C 1 / H 4 3 w t q b R x 4 h e ? ' q 2 1 _ 2   T C ' ! R 9 3 C 1 / z r J C q 4 K i R Q t R ? ' q 2 1 _ 3   T C ' ! R 9 3 C 1 / e x 1 g v D u 4 t h 7 W ? ' q o 1   T C ' ! R 9 3 C 1 / W Q d u t O D p 3 G v 6 ? ' q o 2   T C ' ! R 9 3 C 1 / < / d 3 2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4 8 6 " / > < d 1 p 1 : _ l a b e l s > < d 2 : K e y V a l u e O f s t r i n g a n y T y p e > < d 2 : K e y > L a b e l < / d 2 : K e y > < d 2 : V a l u e   z : I d = " i 5 1 4 "   i : t y p e = " d 1 p 1 : L a b e l " > < d 1 p 1 : P a r e n t   z : R e f = " i 5 1 0 " / > < d 1 p 1 : U U I D > E M c v v V z F V c O Z 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 &   D o n t   S T   O u i   e n   C D D   o u   C D I 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1 5 "   i : t y p e = " d 1 p 1 : E l e m e n t s " > < d 1 p 1 : P a r e n t   z : R e f = " i 5 1 0 " / > < d 1 p 1 : U U I D > j N O S q s c S 1 v i o < / d 1 p 1 : U U I D > < d 1 p 1 : _ c o n t e x t C o l l e c t i o n s > < d 2 : K e y V a l u e O f a n y T y p e C o m p o n e n t C o l l e c t i o n O f a n y T y p e g W H h t R N j > < d 2 : K e y   z : R e f = " i 2 2 " / > < d 2 : V a l u e   z : I d = " i 5 1 6 " > < d 1 p 1 : U U I D > d O I X w Y p t S o x m < / d 1 p 1 : U U I D > < d 1 p 1 : _ e l e m e n t s > < d 2 : a n y T y p e   z : I d = " i 5 1 7 "   i : t y p e = " d 1 p 1 : E l e m e n t " > < d 1 p 1 :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_ & a m p ; 8 2 3 0 ; & a m p ; 3 2 ; & a m p ; 8 2 3 0 ; & a m p ; 3 2 ; D o n t & a m p ; 3 2 ; O u i & a m p ; 4 4 ; & a m p ; 3 2 ; e n & a m p ; 3 2 ; C D I < / d 1 p 1 : N a m e > < d 1 p 1 : O b j e c t T y p e > E l e m e n t < / d 1 p 1 : O b j e c t T y p e > < d 1 p 1 : P a r e n t   z : R e f = " i 5 1 0 " / > < d 1 p 1 : U U I D > w T C s 9 m v G 1 m 2 a < / d 1 p 1 : U U I D > < d 1 p 1 : _ p r o p e r t i e s   z : I d = " i 5 1 8 "   i : t y p e = " d 1 p 1 : M D M P r o p e r t i e s " > < d 1 p 1 : P a r e n t   z : R e f = " i 5 1 7 " / > < d 1 p 1 : U U I D > Q V a A E p 1 g V f t h < / d 1 p 1 : U U I D > < d 1 p 1 : _ c o n t e x t C o l l e c t i o n s > < d 2 : K e y V a l u e O f a n y T y p e C o m p o n e n t C o l l e c t i o n O f a n y T y p e g W H h t R N j > < d 2 : K e y   z : R e f = " i 2 2 " / > < d 2 : V a l u e   z : I d = " i 5 1 9 " > < d 1 p 1 : U U I D > t w D R a H 4 L R s q Q < / d 1 p 1 : U U I D > < d 1 p 1 : _ e l e m e n t s > < d 2 : a n y T y p e   z : I d = " i 5 2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1 7 " / > < d 1 p 1 : U U I D > k i v 0 F S O i O i z C < / d 1 p 1 : U U I D > < d 1 p 1 : C o n t a i n e r   z : R e f = " i 5 1 8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 T C ' ! R 9 4 C 1 / r S c e G F N q O h y x ? ' q 2   T C ' ! R 9 4 C 1 / e m x s j M q L 5 W S o ? ' q 3   T C ' ! R 9 4 C 1 / L 8 L L j B G d b h w 3 ? ' q 4   T C ' ! R 9 4 C 1 / B C a R 9 H Z S U T N i ? ' q 5   T C ' ! R 9 4 C 1 / B w T G O 4 5 B o Y k b ? ' q 6   T C ' ! R 9 4 C 1 / B 5 1 e e I j p U r P L ? ' q 7   T C ' ! R 9 4 C 1 / B F k c n Q s 0 b Y G R ? ' q 8   T C ' ! R 9 4 C 1 / k e s t B c 5 f L w Z t ? ' q 9   T C ' ! R 9 4 C 1 / h L 3 a 9 C 7 i 6 V 8 b ? ' q 1 0 t c   T C ' ! R 9 4 C 1 / K 9 d 0 y R D 2 F p K E ? ' q 1 1   T C ' ! R 9 4 C 1 / p b Z r H m D V q S j 3 ? ' q 1 3   T C ' ! R 9 4 C 1 / j M K s y M 9 T r N 7 D ? ' q 1 4   T C ' ! R 9 4 C 1 / V n K u o 7 O I c 1 e q ? ' q 1 5   T C ' ! R 9 4 C 1 / Q M s P i s x X E I a p ? ' q 1 6   T C ' ! R 9 4 C 1 / i 9 h 4 n v I y 5 0 E F ? ' q 1 7   T C ' ! R 9 4 C 1 / f C 2 X m s 4 G u J 2 e ? ' q 1 7 _ 2   T C ' ! R 9 4 C 1 / E d o M k F N k 6 P 7 x ? ' q 1 7 _ 3   T C ' ! R 9 4 C 1 / E g q j 3 t 5 u 6 o k r ? ' q 1 8   T C ' ! R 9 4 C 1 / Z N I b u Q 9 O e Z s T ? ' q 1 9   T C ' ! R 9 4 C 1 / o J w X L z T V 4 u d o ? ' q 2 1   T C ' ! R 9 4 C 1 / H 4 3 w t q b R x 4 h e ? ' q 2 1 _ 2   T C ' ! R 9 4 C 1 / z r J C q 4 K i R Q t R ? ' q 2 1 _ 3   T C ' ! R 9 4 C 1 / e x 1 g v D u 4 t h 7 W ? ' q o 1   T C ' ! R 9 4 C 1 / W Q d u t O D p 3 G v 6 ? ' q o 2   T C ' ! R 9 4 C 1 / 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5 " / > < d 1 p 1 : _ l a b e l s > < d 2 : K e y V a l u e O f s t r i n g a n y T y p e > < d 2 : K e y > L a b e l < / d 2 : K e y > < d 2 : V a l u e   z : I d = " i 5 2 1 "   i : t y p e = " d 1 p 1 : L a b e l " > < d 1 p 1 : P a r e n t   z : R e f = " i 5 1 7 " / > < d 1 p 1 : U U I D > P H G t r I i 7 W t a V 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 &   D o n t   S T   O u i   e n   C D D   o u   C D I   -   &   &   D o n t   O u i ,   e n   C D I 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2 2 "   i : t y p e = " d 1 p 1 : E l e m e n t " > < d 1 p 1 : N a m e > O p p o r t u n i t & a m p ; 2 3 3 ; & a m p ; 3 2 ; d & a m p ; 3 9 ; e m p l o i & a m p ; 3 2 ; s u i t e & a m p ; 3 2 ; a u & a m p ; 3 2 ; D u o D a y & a m p ; 3 2 ; 2 0 1 9 _ & a m p ; 8 2 3 0 ; & a m p ; 3 2 ; D o n t & a m p ; 3 2 ; S T & a m p ; 3 2 ; O u i & a m p ; 3 2 ; e n & a m p ; 3 2 ; C D D & a m p ; 3 2 ; o u & a m p ; 3 2 ; C D I _ & a m p ; 8 2 3 0 ; & a m p ; 3 2 ; & a m p ; 8 2 3 0 ; & a m p ; 3 2 ; D o n t & a m p ; 3 2 ; O u i & a m p ; 4 4 ; & a m p ; 3 2 ; e n & a m p ; 3 2 ; C D D < / d 1 p 1 : N a m e > < d 1 p 1 : O b j e c t T y p e > E l e m e n t < / d 1 p 1 : O b j e c t T y p e > < d 1 p 1 : P a r e n t   z : R e f = " i 5 1 0 " / > < d 1 p 1 : U U I D > u A a d r h n G k l I 4 < / d 1 p 1 : U U I D > < d 1 p 1 : _ p r o p e r t i e s   z : I d = " i 5 2 3 "   i : t y p e = " d 1 p 1 : M D M P r o p e r t i e s " > < d 1 p 1 : P a r e n t   z : R e f = " i 5 2 2 " / > < d 1 p 1 : U U I D > N 5 M f O j P Q Z j e 9 < / d 1 p 1 : U U I D > < d 1 p 1 : _ c o n t e x t C o l l e c t i o n s > < d 2 : K e y V a l u e O f a n y T y p e C o m p o n e n t C o l l e c t i o n O f a n y T y p e g W H h t R N j > < d 2 : K e y   z : R e f = " i 2 2 " / > < d 2 : V a l u e   z : I d = " i 5 2 4 " > < d 1 p 1 : U U I D > M e u g U d u m q K T h < / d 1 p 1 : U U I D > < d 1 p 1 : _ e l e m e n t s > < d 2 : a n y T y p e   z : I d = " i 5 2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2 2 " / > < d 1 p 1 : U U I D > v B a D Q L S U 7 B B e < / d 1 p 1 : U U I D > < d 1 p 1 : C o n t a i n e r   z : R e f = " i 5 2 3 " / > < d 1 p 1 : V a l u e   x m l n s : d 3 8 p 1 = " h t t p : / / s c h e m a s . d a t a c o n t r a c t . o r g / 2 0 0 4 / 0 7 / T o o l s . C o l l e c t i o n "   i : t y p e = " d 3 8 p 1 : S e r i a l i z a b l e S t r i n g D i c t i o n a r y " > < d 3 8 p 1 : _ s e r i a l i z e d C o n t e n t > i m v V A a x O D q B I ? ' q 1   T C ' ! R 9 5 C 1 / r S c e G F N q O h y x ? ' q 2   T C ' ! R 9 5 C 1 / e m x s j M q L 5 W S o ? ' q 3   T C ' ! R 9 5 C 1 / L 8 L L j B G d b h w 3 ? ' q 4   T C ' ! R 9 5 C 1 / B C a R 9 H Z S U T N i ? ' q 5   T C ' ! R 9 5 C 1 / B w T G O 4 5 B o Y k b ? ' q 6   T C ' ! R 9 5 C 1 / B 5 1 e e I j p U r P L ? ' q 7   T C ' ! R 9 5 C 1 / B F k c n Q s 0 b Y G R ? ' q 8   T C ' ! R 9 5 C 1 / k e s t B c 5 f L w Z t ? ' q 9   T C ' ! R 9 5 C 1 / h L 3 a 9 C 7 i 6 V 8 b ? ' q 1 0 t c   T C ' ! R 9 5 C 1 / K 9 d 0 y R D 2 F p K E ? ' q 1 1   T C ' ! R 9 5 C 1 / p b Z r H m D V q S j 3 ? ' q 1 3   T C ' ! R 9 5 C 1 / j M K s y M 9 T r N 7 D ? ' q 1 4   T C ' ! R 9 5 C 1 / V n K u o 7 O I c 1 e q ? ' q 1 5   T C ' ! R 9 5 C 1 / Q M s P i s x X E I a p ? ' q 1 6   T C ' ! R 9 5 C 1 / i 9 h 4 n v I y 5 0 E F ? ' q 1 7   T C ' ! R 9 5 C 1 / f C 2 X m s 4 G u J 2 e ? ' q 1 7 _ 2   T C ' ! R 9 5 C 1 / E d o M k F N k 6 P 7 x ? ' q 1 7 _ 3   T C ' ! R 9 5 C 1 / E g q j 3 t 5 u 6 o k r ? ' q 1 8   T C ' ! R 9 5 C 1 / Z N I b u Q 9 O e Z s T ? ' q 1 9   T C ' ! R 9 5 C 1 / o J w X L z T V 4 u d o ? ' q 2 1   T C ' ! R 9 5 C 1 / H 4 3 w t q b R x 4 h e ? ' q 2 1 _ 2   T C ' ! R 9 5 C 1 / z r J C q 4 K i R Q t R ? ' q 2 1 _ 3   T C ' ! R 9 5 C 1 / e x 1 g v D u 4 t h 7 W ? ' q o 1   T C ' ! R 9 5 C 1 / W Q d u t O D p 3 G v 6 ? ' q o 2   T C ' ! R 9 5 C 1 / < / d 3 8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1 5 " / > < d 1 p 1 : _ l a b e l s > < d 2 : K e y V a l u e O f s t r i n g a n y T y p e > < d 2 : K e y > L a b e l < / d 2 : K e y > < d 2 : V a l u e   z : I d = " i 5 2 6 "   i : t y p e = " d 1 p 1 : L a b e l " > < d 1 p 1 : P a r e n t   z : R e f = " i 5 2 2 " / > < d 1 p 1 : U U I D > V 1 w 1 O t 1 s 8 M o a 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 O p p o r t u n i t �   d ' e m p l o i   s u i t e   a u   D u o D a y   2 0 1 9   -   &   D o n t   S T   O u i   e n   C D D   o u   C D I   -   &   &   D o n t   O u i ,   e n   C D D 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 A n a l y s i s S u b h e a d i n g 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/ d 1 p 1 : _ e l e m e n t s > < / d 2 : V a l u e > < / d 2 : K e y V a l u e O f a n y T y p e C o m p o n e n t C o l l e c t i o n O f a n y T y p e g W H h t R N j > < / d 1 p 1 : _ c o n t e x t C o l l e c t i o n s > < / d 1 p 1 : F i e l d s > < / d 2 : a n y T y p e > < d 2 : a n y T y p e   z : I d = " i 5 2 7 "   i : t y p e = " d 1 p 1 : F i e l d G r o u p " > < d 1 p 1 : N a m e > U N I V E R S E S < / d 1 p 1 : N a m e > < d 1 p 1 : O b j e c t T y p e > F i e l d G r o u p < / d 1 p 1 : O b j e c t T y p e > < d 1 p 1 : P a r e n t   z : R e f = " i 2 0 " / > < d 1 p 1 : U U I D > R k 6 V h L Q s r N x D < / d 1 p 1 : U U I D > < d 1 p 1 : C o n t a i n e r   z : R e f = " i 2 9 " / > < d 1 p 1 : _ l a b e l s > < d 2 : K e y V a l u e O f s t r i n g a n y T y p e > < d 2 : K e y > L a b e l < / d 2 : K e y > < d 2 : V a l u e   z : I d = " i 5 2 8 "   i : t y p e = " d 1 p 1 : L a b e l " > < d 1 p 1 : P a r e n t   z : R e f = " i 5 2 7 " / > < d 1 p 1 : U U I D > W N o 4 f o 1 l O X R c 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 U n i v e r s < / d 2 : V a l u e > < / d 2 : K e y V a l u e O f L a b e l . T e x t K e y s t r i n g _ S R k x G n 9 d > < / d 1 p 1 : _ t e x t s > < / d 2 : V a l u e > < / d 2 : K e y V a l u e O f s t r i n g a n y T y p e > < / d 1 p 1 : _ l a b e l s > < d 1 p 1 : F i e l d s   z : I d = " i 5 2 9 "   i : t y p e = " d 1 p 1 : F i e l d s " > < d 1 p 1 : P a r e n t   z : R e f = " i 5 2 7 " / > < d 1 p 1 : U U I D > r i 2 B O r N m h 1 D r < / d 1 p 1 : U U I D > < d 1 p 1 : _ c o n t e x t C o l l e c t i o n s > < d 2 : K e y V a l u e O f a n y T y p e C o m p o n e n t C o l l e c t i o n O f a n y T y p e g W H h t R N j > < d 2 : K e y   z : R e f = " i 2 2 " / > < d 2 : V a l u e   z : I d = " i 5 3 0 " > < d 1 p 1 : U U I D > O i I T 1 v a L 7 D U o < / d 1 p 1 : U U I D > < d 1 p 1 : _ e l e m e n t s > < d 2 : a n y T y p e   z : I d = " i 5 3 1 "   i : t y p e = " d 1 p 1 : V a r i a b l e " > < d 1 p 1 : N a m e > B J 2 0 1 9 5 & a m p ; 4 5 ; S I G & a m p ; 4 5 ; T C & a m p ; 3 2 ; b r u t & a m p ; 4 0 ; 4 & a m p ; 4 1 ; & a m p ; 4 6 ; x l s x < / d 1 p 1 : N a m e > < d 1 p 1 : O b j e c t T y p e > V a r i a b l e < / d 1 p 1 : O b j e c t T y p e > < d 1 p 1 : P a r e n t   z : R e f = " i 5 2 7 " / > < d 1 p 1 : U U I D > L W N J y f 3 1 P W k B < / d 1 p 1 : U U I D > < d 1 p 1 : C o n t a i n e r   z : R e f = " i 5 2 9 " / > < d 1 p 1 : _ l a b e l s > < d 2 : K e y V a l u e O f s t r i n g a n y T y p e > < d 2 : K e y > L a b e l < / d 2 : K e y > < d 2 : V a l u e   z : I d = " i 5 3 2 "   i : t y p e = " d 1 p 1 : L a b e l " > < d 1 p 1 : P a r e n t   z : R e f = " i 5 3 1 " / > < d 1 p 1 : U U I D > h h K f l 8 e I S z N Z 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 B J 2 0 1 9 5 - S I G - T C   b r u t ( 4 ) . x l s x 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F i e l d s > < / d 2 : a n y T y p e > < d 2 : a n y T y p e   z : I d = " i 5 3 3 "   i : t y p e = " d 1 p 1 : V a r i a b l e " > < d 1 p 1 : N a m e > q 1 & a m p ; 4 6 ; & a m p ; 3 2 ; Q u e l & a m p ; 3 2 ; e s t & a m p ; 3 2 ; v o t r e & a m p ; 3 2 ; a n n & a m p ; 2 3 3 ; e & a m p ; 3 2 ; d e & a m p ; 3 2 ; n a i s s a n c e & a m p ; 3 2 ; & a m p ; 6 3 ; < / d 1 p 1 : N a m e > < d 1 p 1 : O b j e c t T y p e > V a r i a b l e < / d 1 p 1 : O b j e c t T y p e > < d 1 p 1 : P a r e n t   z : R e f = " i 2 0 " / > < d 1 p 1 : U U I D > c t N v y N W G n p l N < / d 1 p 1 : U U I D > < d 1 p 1 : C o n t a i n e r   z : R e f = " i 2 9 " / > < d 1 p 1 : _ l a b e l s > < d 2 : K e y V a l u e O f s t r i n g a n y T y p e > < d 2 : K e y > L a b e l < / d 2 : K e y > < d 2 : V a l u e   z : I d = " i 5 3 4 "   i : t y p e = " d 1 p 1 : L a b e l " > < d 1 p 1 : P a r e n t   z : R e f = " i 5 3 3 " / > < d 1 p 1 : U U I D > U n 2 1 t W J S J S P x 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 q 1 .   Q u e l   e s t   v o t r e   a n n � e   d e   n a i s s a n c e 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3 5 "   i : t y p e = " d 1 p 1 : E l e m e n t s " > < d 1 p 1 : P a r e n t   z : R e f = " i 5 3 3 " / > < d 1 p 1 : U U I D > a B J R T K e I b y g h < / d 1 p 1 : U U I D > < d 1 p 1 : _ c o n t e x t C o l l e c t i o n s > < d 2 : K e y V a l u e O f a n y T y p e C o m p o n e n t C o l l e c t i o n O f a n y T y p e g W H h t R N j > < d 2 : K e y   z : R e f = " i 2 2 " / > < d 2 : V a l u e   z : I d = " i 5 3 6 " > < d 1 p 1 : U U I D > D F y c L c w V q d Q t < / d 1 p 1 : U U I D > < d 1 p 1 : _ e l e m e n t s > < d 2 : a n y T y p e   z : I d = " i 5 3 7 "   i : t y p e = " d 1 p 1 : E l e m e n t " > < d 1 p 1 : N a m e > B a s e < / d 1 p 1 : N a m e > < d 1 p 1 : O b j e c t T y p e > E l e m e n t < / d 1 p 1 : O b j e c t T y p e > < d 1 p 1 : P a r e n t   z : R e f = " i 5 3 3 " / > < d 1 p 1 : U U I D > h S i h Y T F w b 2 1 r < / d 1 p 1 : U U I D > < d 1 p 1 : _ p r o p e r t i e s   z : I d = " i 5 3 8 "   i : t y p e = " d 1 p 1 : M D M P r o p e r t i e s " > < d 1 p 1 : P a r e n t   z : R e f = " i 5 3 7 " / > < d 1 p 1 : U U I D > B s r c E l b 3 n 8 a 8 < / d 1 p 1 : U U I D > < d 1 p 1 : _ c o n t e x t C o l l e c t i o n s > < d 2 : K e y V a l u e O f a n y T y p e C o m p o n e n t C o l l e c t i o n O f a n y T y p e g W H h t R N j > < d 2 : K e y   z : R e f = " i 2 2 " / > < d 2 : V a l u e   z : I d = " i 5 3 9 " > < d 1 p 1 : U U I D > L t x L P 7 U K V A Q C < / d 1 p 1 : U U I D > < d 1 p 1 : _ e l e m e n t s > < d 2 : a n y T y p e   z : I d = " i 5 4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3 7 " / > < d 1 p 1 : U U I D > Q j d z Z d Y A P e V R < / d 1 p 1 : U U I D > < d 1 p 1 : C o n t a i n e r   z : R e f = " i 5 3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4 1 "   i : t y p e = " d 1 p 1 : L a b e l " > < d 1 p 1 : P a r e n t   z : R e f = " i 5 3 7 " / > < d 1 p 1 : U U I D > p m 3 0 M e V N M H K l 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5 4 2 "   i : t y p e = " d 1 p 1 : E l e m e n t " > < d 1 p 1 : N a m e > M o i n s & a m p ; 3 2 ; d e & a m p ; 3 2 ; 1 8 & a m p ; 3 2 ; a n s < / d 1 p 1 : N a m e > < d 1 p 1 : O b j e c t T y p e > E l e m e n t < / d 1 p 1 : O b j e c t T y p e > < d 1 p 1 : P a r e n t   z : R e f = " i 5 3 3 " / > < d 1 p 1 : U U I D > d K 1 v s W x 0 M 4 m e < / d 1 p 1 : U U I D > < d 1 p 1 : _ p r o p e r t i e s   z : I d = " i 5 4 3 "   i : t y p e = " d 1 p 1 : M D M P r o p e r t i e s " > < d 1 p 1 : P a r e n t   z : R e f = " i 5 4 2 " / > < d 1 p 1 : U U I D > a I O P O T 0 4 C V m F < / d 1 p 1 : U U I D > < d 1 p 1 : _ c o n t e x t C o l l e c t i o n s > < d 2 : K e y V a l u e O f a n y T y p e C o m p o n e n t C o l l e c t i o n O f a n y T y p e g W H h t R N j > < d 2 : K e y   z : R e f = " i 2 2 " / > < d 2 : V a l u e   z : I d = " i 5 4 4 " > < d 1 p 1 : U U I D > t n P y L 2 H K h 2 J M < / d 1 p 1 : U U I D > < d 1 p 1 : _ e l e m e n t s > < d 2 : a n y T y p e   z : I d = " i 5 4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4 2 " / > < d 1 p 1 : U U I D > c Q z A z u k K f P p b < / d 1 p 1 : U U I D > < d 1 p 1 : C o n t a i n e r   z : R e f = " i 5 4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4 6 "   i : t y p e = " d 1 p 1 : L a b e l " > < d 1 p 1 : P a r e n t   z : R e f = " i 5 4 2 " / > < d 1 p 1 : U U I D > F k c 9 N b 0 Z 6 8 H P 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 M o i n s   d e   1 8 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4 7 "   i : t y p e = " d 1 p 1 : E l e m e n t " > < d 1 p 1 : N a m e > _ 1 8 & a m p ; 4 5 ; 2 4 & a m p ; 3 2 ; a n s < / d 1 p 1 : N a m e > < d 1 p 1 : O b j e c t T y p e > E l e m e n t < / d 1 p 1 : O b j e c t T y p e > < d 1 p 1 : P a r e n t   z : R e f = " i 5 3 3 " / > < d 1 p 1 : U U I D > J e f D q t D w 8 X H k < / d 1 p 1 : U U I D > < d 1 p 1 : _ p r o p e r t i e s   z : I d = " i 5 4 8 "   i : t y p e = " d 1 p 1 : M D M P r o p e r t i e s " > < d 1 p 1 : P a r e n t   z : R e f = " i 5 4 7 " / > < d 1 p 1 : U U I D > a f S h g A c J x h j 1 < / d 1 p 1 : U U I D > < d 1 p 1 : _ c o n t e x t C o l l e c t i o n s > < d 2 : K e y V a l u e O f a n y T y p e C o m p o n e n t C o l l e c t i o n O f a n y T y p e g W H h t R N j > < d 2 : K e y   z : R e f = " i 2 2 " / > < d 2 : V a l u e   z : I d = " i 5 4 9 " > < d 1 p 1 : U U I D > g v A g w f m X Z g s y < / d 1 p 1 : U U I D > < d 1 p 1 : _ e l e m e n t s > < d 2 : a n y T y p e   z : I d = " i 5 5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4 7 " / > < d 1 p 1 : U U I D > Y 4 0 m y g z Q A T x Q < / d 1 p 1 : U U I D > < d 1 p 1 : C o n t a i n e r   z : R e f = " i 5 4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5 1 "   i : t y p e = " d 1 p 1 : L a b e l " > < d 1 p 1 : P a r e n t   z : R e f = " i 5 4 7 " / > < d 1 p 1 : U U I D > S D e y z X O L J O 0 x 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 1 8 - 2 4 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5 2 "   i : t y p e = " d 1 p 1 : E l e m e n t " > < d 1 p 1 : N a m e > _ 2 5 & a m p ; 4 5 ; 3 4 & a m p ; 3 2 ; a n s < / d 1 p 1 : N a m e > < d 1 p 1 : O b j e c t T y p e > E l e m e n t < / d 1 p 1 : O b j e c t T y p e > < d 1 p 1 : P a r e n t   z : R e f = " i 5 3 3 " / > < d 1 p 1 : U U I D > H D G 7 W d 4 0 f o K D < / d 1 p 1 : U U I D > < d 1 p 1 : _ p r o p e r t i e s   z : I d = " i 5 5 3 "   i : t y p e = " d 1 p 1 : M D M P r o p e r t i e s " > < d 1 p 1 : P a r e n t   z : R e f = " i 5 5 2 " / > < d 1 p 1 : U U I D > G K n i 5 x d p 9 f x h < / d 1 p 1 : U U I D > < d 1 p 1 : _ c o n t e x t C o l l e c t i o n s > < d 2 : K e y V a l u e O f a n y T y p e C o m p o n e n t C o l l e c t i o n O f a n y T y p e g W H h t R N j > < d 2 : K e y   z : R e f = " i 2 2 " / > < d 2 : V a l u e   z : I d = " i 5 5 4 " > < d 1 p 1 : U U I D > G o H M y 0 F o V q P 9 < / d 1 p 1 : U U I D > < d 1 p 1 : _ e l e m e n t s > < d 2 : a n y T y p e   z : I d = " i 5 5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5 2 " / > < d 1 p 1 : U U I D > X b Y 4 L O 1 Z k Q J i < / d 1 p 1 : U U I D > < d 1 p 1 : C o n t a i n e r   z : R e f = " i 5 5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5 6 "   i : t y p e = " d 1 p 1 : L a b e l " > < d 1 p 1 : P a r e n t   z : R e f = " i 5 5 2 " / > < d 1 p 1 : U U I D > U o A 6 m 1 T 0 v w P F 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 2 5 - 3 4 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5 7 "   i : t y p e = " d 1 p 1 : E l e m e n t " > < d 1 p 1 : N a m e > _ 3 5 & a m p ; 4 5 ; 4 9 & a m p ; 3 2 ; a n s < / d 1 p 1 : N a m e > < d 1 p 1 : O b j e c t T y p e > E l e m e n t < / d 1 p 1 : O b j e c t T y p e > < d 1 p 1 : P a r e n t   z : R e f = " i 5 3 3 " / > < d 1 p 1 : U U I D > i S Y L Q s u 3 1 d z 8 < / d 1 p 1 : U U I D > < d 1 p 1 : _ p r o p e r t i e s   z : I d = " i 5 5 8 "   i : t y p e = " d 1 p 1 : M D M P r o p e r t i e s " > < d 1 p 1 : P a r e n t   z : R e f = " i 5 5 7 " / > < d 1 p 1 : U U I D > K 6 s 9 g s n C M 3 w r < / d 1 p 1 : U U I D > < d 1 p 1 : _ c o n t e x t C o l l e c t i o n s > < d 2 : K e y V a l u e O f a n y T y p e C o m p o n e n t C o l l e c t i o n O f a n y T y p e g W H h t R N j > < d 2 : K e y   z : R e f = " i 2 2 " / > < d 2 : V a l u e   z : I d = " i 5 5 9 " > < d 1 p 1 : U U I D > M 9 Q d g 7 e M l g d x < / d 1 p 1 : U U I D > < d 1 p 1 : _ e l e m e n t s > < d 2 : a n y T y p e   z : I d = " i 5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5 7 " / > < d 1 p 1 : U U I D > L H f j f G 1 A b a i s < / d 1 p 1 : U U I D > < d 1 p 1 : C o n t a i n e r   z : R e f = " i 5 5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6 1 "   i : t y p e = " d 1 p 1 : L a b e l " > < d 1 p 1 : P a r e n t   z : R e f = " i 5 5 7 " / > < d 1 p 1 : U U I D > W 4 Y n 6 W J 9 m Z I D 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 3 5 - 4 9 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6 2 "   i : t y p e = " d 1 p 1 : E l e m e n t " > < d 1 p 1 : N a m e > _ 5 0 & a m p ; 4 5 ; 6 4 & a m p ; 3 2 ; a n s < / d 1 p 1 : N a m e > < d 1 p 1 : O b j e c t T y p e > E l e m e n t < / d 1 p 1 : O b j e c t T y p e > < d 1 p 1 : P a r e n t   z : R e f = " i 5 3 3 " / > < d 1 p 1 : U U I D > j 7 U x 6 e U i I r Y 6 < / d 1 p 1 : U U I D > < d 1 p 1 : _ p r o p e r t i e s   z : I d = " i 5 6 3 "   i : t y p e = " d 1 p 1 : M D M P r o p e r t i e s " > < d 1 p 1 : P a r e n t   z : R e f = " i 5 6 2 " / > < d 1 p 1 : U U I D > g P F f 8 2 O u L 5 k 1 < / d 1 p 1 : U U I D > < d 1 p 1 : _ c o n t e x t C o l l e c t i o n s > < d 2 : K e y V a l u e O f a n y T y p e C o m p o n e n t C o l l e c t i o n O f a n y T y p e g W H h t R N j > < d 2 : K e y   z : R e f = " i 2 2 " / > < d 2 : V a l u e   z : I d = " i 5 6 4 " > < d 1 p 1 : U U I D > x O h W a k g i 3 5 A N < / d 1 p 1 : U U I D > < d 1 p 1 : _ e l e m e n t s > < d 2 : a n y T y p e   z : I d = " i 5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6 2 " / > < d 1 p 1 : U U I D > j V e i R Q p o l u c w < / d 1 p 1 : U U I D > < d 1 p 1 : C o n t a i n e r   z : R e f = " i 5 6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6 6 "   i : t y p e = " d 1 p 1 : L a b e l " > < d 1 p 1 : P a r e n t   z : R e f = " i 5 6 2 " / > < d 1 p 1 : U U I D > h s Q G M 5 o g u i d z 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 5 0 - 6 4   a n s 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6 7 "   i : t y p e = " d 1 p 1 : E l e m e n t " > < d 1 p 1 : N a m e > _ 6 5 & a m p ; 3 2 ; a n s & a m p ; 3 2 ; e t & a m p ; 3 2 ; p l u s < / d 1 p 1 : N a m e > < d 1 p 1 : O b j e c t T y p e > E l e m e n t < / d 1 p 1 : O b j e c t T y p e > < d 1 p 1 : P a r e n t   z : R e f = " i 5 3 3 " / > < d 1 p 1 : U U I D > j w 0 k T C X s H X K 7 < / d 1 p 1 : U U I D > < d 1 p 1 : _ p r o p e r t i e s   z : I d = " i 5 6 8 "   i : t y p e = " d 1 p 1 : M D M P r o p e r t i e s " > < d 1 p 1 : P a r e n t   z : R e f = " i 5 6 7 " / > < d 1 p 1 : U U I D > I g l q z v i y 7 N M n < / d 1 p 1 : U U I D > < d 1 p 1 : _ c o n t e x t C o l l e c t i o n s > < d 2 : K e y V a l u e O f a n y T y p e C o m p o n e n t C o l l e c t i o n O f a n y T y p e g W H h t R N j > < d 2 : K e y   z : R e f = " i 2 2 " / > < d 2 : V a l u e   z : I d = " i 5 6 9 " > < d 1 p 1 : U U I D > d b b L F 6 L n m b Z G < / d 1 p 1 : U U I D > < d 1 p 1 : _ e l e m e n t s > < d 2 : a n y T y p e   z : I d = " i 5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6 7 " / > < d 1 p 1 : U U I D > j D J 4 y g b 1 h e w v < / d 1 p 1 : U U I D > < d 1 p 1 : C o n t a i n e r   z : R e f = " i 5 6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7 1 "   i : t y p e = " d 1 p 1 : L a b e l " > < d 1 p 1 : P a r e n t   z : R e f = " i 5 6 7 " / > < d 1 p 1 : U U I D > m 5 O 1 j T F T L g J 9 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 6 5   a n s 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7 2 "   i : t y p e = " d 1 p 1 : E l e m e n t " > < d 1 p 1 : N a m e > N S P & a m p ; 4 7 ; N R < / d 1 p 1 : N a m e > < d 1 p 1 : O b j e c t T y p e > E l e m e n t < / d 1 p 1 : O b j e c t T y p e > < d 1 p 1 : P a r e n t   z : R e f = " i 5 3 3 " / > < d 1 p 1 : U U I D > R m Z B O 2 s h u m R H < / d 1 p 1 : U U I D > < d 1 p 1 : _ p r o p e r t i e s   z : I d = " i 5 7 3 "   i : t y p e = " d 1 p 1 : M D M P r o p e r t i e s " > < d 1 p 1 : P a r e n t   z : R e f = " i 5 7 2 " / > < d 1 p 1 : U U I D > P M g A G C o 1 n o Z l < / d 1 p 1 : U U I D > < d 1 p 1 : _ c o n t e x t C o l l e c t i o n s > < d 2 : K e y V a l u e O f a n y T y p e C o m p o n e n t C o l l e c t i o n O f a n y T y p e g W H h t R N j > < d 2 : K e y   z : R e f = " i 2 2 " / > < d 2 : V a l u e   z : I d = " i 5 7 4 " > < d 1 p 1 : U U I D > s Q v Y g L b M D v s K < / d 1 p 1 : U U I D > < d 1 p 1 : _ e l e m e n t s > < d 2 : a n y T y p e   z : I d = " i 5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7 2 " / > < d 1 p 1 : U U I D > G n 8 O H 4 7 k k H J k < / d 1 p 1 : U U I D > < d 1 p 1 : C o n t a i n e r   z : R e f = " i 5 7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 T C ' ! R 5 C 1 1 / 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7 6 "   i : t y p e = " d 1 p 1 : L a b e l " > < d 1 p 1 : P a r e n t   z : R e f = " i 5 7 2 " / > < d 1 p 1 : U U I D > c K Z v u 2 X F x B C 3 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5 7 7 "   i : t y p e = " d 1 p 1 : E l e m e n t " > < d 1 p 1 : N a m e > M o y e n n e < / d 1 p 1 : N a m e > < d 1 p 1 : O b j e c t T y p e > E l e m e n t < / d 1 p 1 : O b j e c t T y p e > < d 1 p 1 : P a r e n t   z : R e f = " i 5 3 3 " / > < d 1 p 1 : U U I D > r F 9 n C 9 1 3 w y 3 e < / d 1 p 1 : U U I D > < d 1 p 1 : _ p r o p e r t i e s   z : I d = " i 5 7 8 "   i : t y p e = " d 1 p 1 : M D M P r o p e r t i e s " > < d 1 p 1 : P a r e n t   z : R e f = " i 5 7 7 " / > < d 1 p 1 : U U I D > R W 9 t R m E d N g j n < / d 1 p 1 : U U I D > < d 1 p 1 : _ c o n t e x t C o l l e c t i o n s > < d 2 : K e y V a l u e O f a n y T y p e C o m p o n e n t C o l l e c t i o n O f a n y T y p e g W H h t R N j > < d 2 : K e y   z : R e f = " i 2 2 " / > < d 2 : V a l u e   z : I d = " i 5 7 9 " > < d 1 p 1 : U U I D > N H N 6 x J X 5 a J a x < / d 1 p 1 : U U I D > < d 1 p 1 : _ e l e m e n t s > < d 2 : a n y T y p e   z : I d = " i 5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7 7 " / > < d 1 p 1 : U U I D > j w n r 7 i u j R l X U < / d 1 p 1 : U U I D > < d 1 p 1 : C o n t a i n e r   z : R e f = " i 5 7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 i m v V A a x O D q B I ? ' q 1   T C ' ! R 5 C 1 2 / 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3 5 " / > < d 1 p 1 : _ l a b e l s > < d 2 : K e y V a l u e O f s t r i n g a n y T y p e > < d 2 : K e y > L a b e l < / d 2 : K e y > < d 2 : V a l u e   z : I d = " i 5 8 1 "   i : t y p e = " d 1 p 1 : L a b e l " > < d 1 p 1 : P a r e n t   z : R e f = " i 5 7 7 " / > < d 1 p 1 : U U I D > J y K E 4 y Y U u f H I 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 M o y e n n e 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5 8 2 "   i : t y p e = " d 1 p 1 : V a r i a b l e " > < d 1 p 1 : N a m e > q 2 & a m p ; 4 6 ; & a m p ; 3 2 ; Q u e l & a m p ; 3 2 ; e s t & a m p ; 3 2 ; v o t r e & a m p ; 3 2 ; n i v e a u & a m p ; 3 2 ; d e & a m p ; 3 2 ; d i p l & a m p ; 2 4 4 ; m e & a m p ; 3 2 ; & a m p ; 6 3 ; & a m p ; 3 2 ; & a m p ; 4 0 ; l e & a m p ; 3 2 ; d i p l & a m p ; 2 4 4 ; m e & a m p ; 3 2 ; l e & a m p ; 3 2 ; p l u s & a m p ; 3 2 ; & a m p ; 2 3 3 ; l e v & a m p ; 2 3 3 ; & a m p ; 3 2 ; q u e & a m p ; 3 2 ; v o u s & a m p ; 3 2 ; a y e z & a m p ; 3 2 ; o b t e n u & a m p ; 3 2 ; j u s q u & a m p ; 3 9 ; i c i & a m p ; 4 1 ; < / d 1 p 1 : N a m e > < d 1 p 1 : O b j e c t T y p e > V a r i a b l e < / d 1 p 1 : O b j e c t T y p e > < d 1 p 1 : P a r e n t   z : R e f = " i 2 0 " / > < d 1 p 1 : U U I D > c E W 1 V 9 4 1 V t a q < / d 1 p 1 : U U I D > < d 1 p 1 : C o n t a i n e r   z : R e f = " i 2 9 " / > < d 1 p 1 : _ l a b e l s > < d 2 : K e y V a l u e O f s t r i n g a n y T y p e > < d 2 : K e y > L a b e l < / d 2 : K e y > < d 2 : V a l u e   z : I d = " i 5 8 3 "   i : t y p e = " d 1 p 1 : L a b e l " > < d 1 p 1 : P a r e n t   z : R e f = " i 5 8 2 " / > < d 1 p 1 : U U I D > l S J h u N h W n R d 1 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 q 2 .   Q u e l   e s t   v o t r e   n i v e a u   d e   d i p l � m e   ?   ( l e   d i p l � m e   l e   p l u s   � l e v �   q u e   v o u s   a y e z   o b t e n u   j u s q u ' i c i ) 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5 8 4 "   i : t y p e = " d 1 p 1 : E l e m e n t s " > < d 1 p 1 : P a r e n t   z : R e f = " i 5 8 2 " / > < d 1 p 1 : U U I D > T c I y k f i Y H f 7 I < / d 1 p 1 : U U I D > < d 1 p 1 : _ c o n t e x t C o l l e c t i o n s > < d 2 : K e y V a l u e O f a n y T y p e C o m p o n e n t C o l l e c t i o n O f a n y T y p e g W H h t R N j > < d 2 : K e y   z : R e f = " i 2 2 " / > < d 2 : V a l u e   z : I d = " i 5 8 5 " > < d 1 p 1 : U U I D > s G R 0 K C j p t 1 D A < / d 1 p 1 : U U I D > < d 1 p 1 : _ e l e m e n t s > < d 2 : a n y T y p e   z : I d = " i 5 8 6 "   i : t y p e = " d 1 p 1 : E l e m e n t " > < d 1 p 1 : N a m e > B a s e < / d 1 p 1 : N a m e > < d 1 p 1 : O b j e c t T y p e > E l e m e n t < / d 1 p 1 : O b j e c t T y p e > < d 1 p 1 : P a r e n t   z : R e f = " i 5 8 2 " / > < d 1 p 1 : U U I D > P J Z B t g 8 w B 1 F R < / d 1 p 1 : U U I D > < d 1 p 1 : _ p r o p e r t i e s   z : I d = " i 5 8 7 "   i : t y p e = " d 1 p 1 : M D M P r o p e r t i e s " > < d 1 p 1 : P a r e n t   z : R e f = " i 5 8 6 " / > < d 1 p 1 : U U I D > T q r H W g X 3 p 3 0 E < / d 1 p 1 : U U I D > < d 1 p 1 : _ c o n t e x t C o l l e c t i o n s > < d 2 : K e y V a l u e O f a n y T y p e C o m p o n e n t C o l l e c t i o n O f a n y T y p e g W H h t R N j > < d 2 : K e y   z : R e f = " i 2 2 " / > < d 2 : V a l u e   z : I d = " i 5 8 8 " > < d 1 p 1 : U U I D > n 4 s R W P C M w F G d < / d 1 p 1 : U U I D > < d 1 p 1 : _ e l e m e n t s > < d 2 : a n y T y p e   z : I d = " i 5 8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8 6 " / > < d 1 p 1 : U U I D > y Z P 5 i g e L J l r Y < / d 1 p 1 : U U I D > < d 1 p 1 : C o n t a i n e r   z : R e f = " i 5 8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 r S c e G F N q O h y x ? ' q 2 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5 9 0 "   i : t y p e = " d 1 p 1 : L a b e l " > < d 1 p 1 : P a r e n t   z : R e f = " i 5 8 6 " / > < d 1 p 1 : U U I D > p f n H S s 2 9 B A e K 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5 9 1 "   i : t y p e = " d 1 p 1 : E l e m e n t " > < d 1 p 1 : N a m e > S T & a m p ; 3 2 ; M o i n s & a m p ; 3 2 ; d u & a m p ; 3 2 ; B a c < / d 1 p 1 : N a m e > < d 1 p 1 : O b j e c t T y p e > E l e m e n t < / d 1 p 1 : O b j e c t T y p e > < d 1 p 1 : P a r e n t   z : R e f = " i 5 8 2 " / > < d 1 p 1 : U U I D > D Z e t w V 4 3 p j W X < / d 1 p 1 : U U I D > < d 1 p 1 : _ p r o p e r t i e s   z : I d = " i 5 9 2 "   i : t y p e = " d 1 p 1 : M D M P r o p e r t i e s " > < d 1 p 1 : P a r e n t   z : R e f = " i 5 9 1 " / > < d 1 p 1 : U U I D > t s O 2 M Y z 1 Q g d U < / d 1 p 1 : U U I D > < d 1 p 1 : _ c o n t e x t C o l l e c t i o n s > < d 2 : K e y V a l u e O f a n y T y p e C o m p o n e n t C o l l e c t i o n O f a n y T y p e g W H h t R N j > < d 2 : K e y   z : R e f = " i 2 2 " / > < d 2 : V a l u e   z : I d = " i 5 9 3 " > < d 1 p 1 : U U I D > z v e A n L J p Y r B p < / d 1 p 1 : U U I D > < d 1 p 1 : _ e l e m e n t s > < d 2 : a n y T y p e   z : I d = " i 5 9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9 1 " / > < d 1 p 1 : U U I D > s 7 H X Y t 4 Y f Y R t < / d 1 p 1 : U U I D > < d 1 p 1 : C o n t a i n e r   z : R e f = " i 5 9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 r S c e G F N q O h y x ? ' q 2 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5 9 5 "   i : t y p e = " d 1 p 1 : L a b e l " > < d 1 p 1 : P a r e n t   z : R e f = " i 5 9 1 " / > < d 1 p 1 : U U I D > n T b a K M z a D 2 6 7 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 M o i n s   d u   B a c 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5 9 6 "   i : t y p e = " d 1 p 1 : E l e m e n t " > < d 1 p 1 : N a m e > S T & a m p ; 3 2 ; B a c & a m p ; 3 2 ; e t & a m p ; 3 2 ; p l u s < / d 1 p 1 : N a m e > < d 1 p 1 : O b j e c t T y p e > E l e m e n t < / d 1 p 1 : O b j e c t T y p e > < d 1 p 1 : P a r e n t   z : R e f = " i 5 8 2 " / > < d 1 p 1 : U U I D > W E 7 0 g W q P 1 H a Z < / d 1 p 1 : U U I D > < d 1 p 1 : _ p r o p e r t i e s   z : I d = " i 5 9 7 "   i : t y p e = " d 1 p 1 : M D M P r o p e r t i e s " > < d 1 p 1 : P a r e n t   z : R e f = " i 5 9 6 " / > < d 1 p 1 : U U I D > w C q N z E B 2 D u j E < / d 1 p 1 : U U I D > < d 1 p 1 : _ c o n t e x t C o l l e c t i o n s > < d 2 : K e y V a l u e O f a n y T y p e C o m p o n e n t C o l l e c t i o n O f a n y T y p e g W H h t R N j > < d 2 : K e y   z : R e f = " i 2 2 " / > < d 2 : V a l u e   z : I d = " i 5 9 8 " > < d 1 p 1 : U U I D > v I o w S 0 4 7 P N p Y < / d 1 p 1 : U U I D > < d 1 p 1 : _ e l e m e n t s > < d 2 : a n y T y p e   z : I d = " i 5 9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5 9 6 " / > < d 1 p 1 : U U I D > H i M 4 v Q r j y 1 m j < / d 1 p 1 : U U I D > < d 1 p 1 : C o n t a i n e r   z : R e f = " i 5 9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 r S c e G F N q O h y x ? ' q 2 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6 0 0 "   i : t y p e = " d 1 p 1 : L a b e l " > < d 1 p 1 : P a r e n t   z : R e f = " i 5 9 6 " / > < d 1 p 1 : U U I D > L U I B A w z u h t o k 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 B a c 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6 0 1 "   i : t y p e = " d 1 p 1 : E l e m e n t " > < d 1 p 1 : N a m e > S T & a m p ; 3 2 ; B a c < / d 1 p 1 : N a m e > < d 1 p 1 : O b j e c t T y p e > E l e m e n t < / d 1 p 1 : O b j e c t T y p e > < d 1 p 1 : P a r e n t   z : R e f = " i 5 8 2 " / > < d 1 p 1 : U U I D > U m x a u t f e w E H 1 < / d 1 p 1 : U U I D > < d 1 p 1 : _ p r o p e r t i e s   z : I d = " i 6 0 2 "   i : t y p e = " d 1 p 1 : M D M P r o p e r t i e s " > < d 1 p 1 : P a r e n t   z : R e f = " i 6 0 1 " / > < d 1 p 1 : U U I D > p 8 v G i 3 K G h g h n < / d 1 p 1 : U U I D > < d 1 p 1 : _ c o n t e x t C o l l e c t i o n s > < d 2 : K e y V a l u e O f a n y T y p e C o m p o n e n t C o l l e c t i o n O f a n y T y p e g W H h t R N j > < d 2 : K e y   z : R e f = " i 2 2 " / > < d 2 : V a l u e   z : I d = " i 6 0 3 " > < d 1 p 1 : U U I D > g s c w x F W C p w q S < / d 1 p 1 : U U I D > < d 1 p 1 : _ e l e m e n t s > < d 2 : a n y T y p e   z : I d = " i 6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0 1 " / > < d 1 p 1 : U U I D > Y y A O p A 0 j T X A D < / d 1 p 1 : U U I D > < d 1 p 1 : C o n t a i n e r   z : R e f = " i 6 0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 r S c e G F N q O h y x ? ' q 2 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6 0 5 "   i : t y p e = " d 1 p 1 : L a b e l " > < d 1 p 1 : P a r e n t   z : R e f = " i 6 0 1 " / > < d 1 p 1 : U U I D > C f O h s K n E b U y t 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 B a c 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6 0 6 "   i : t y p e = " d 1 p 1 : E l e m e n t " > < d 1 p 1 : N a m e > S T & a m p ; 3 2 ; B a c & a m p ; 3 2 ; & a m p ; 4 3 ; 2 & a m p ; 3 2 ; e t & a m p ; 3 2 ; p l u s < / d 1 p 1 : N a m e > < d 1 p 1 : O b j e c t T y p e > E l e m e n t < / d 1 p 1 : O b j e c t T y p e > < d 1 p 1 : P a r e n t   z : R e f = " i 5 8 2 " / > < d 1 p 1 : U U I D > M L e n 4 R K g 8 l 4 A < / d 1 p 1 : U U I D > < d 1 p 1 : _ p r o p e r t i e s   z : I d = " i 6 0 7 "   i : t y p e = " d 1 p 1 : M D M P r o p e r t i e s " > < d 1 p 1 : P a r e n t   z : R e f = " i 6 0 6 " / > < d 1 p 1 : U U I D > l e l j T 7 u w h u u 8 < / d 1 p 1 : U U I D > < d 1 p 1 : _ c o n t e x t C o l l e c t i o n s > < d 2 : K e y V a l u e O f a n y T y p e C o m p o n e n t C o l l e c t i o n O f a n y T y p e g W H h t R N j > < d 2 : K e y   z : R e f = " i 2 2 " / > < d 2 : V a l u e   z : I d = " i 6 0 8 " > < d 1 p 1 : U U I D > q n 0 A R q T U V q v O < / d 1 p 1 : U U I D > < d 1 p 1 : _ e l e m e n t s > < d 2 : a n y T y p e   z : I d = " i 6 0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0 6 " / > < d 1 p 1 : U U I D > h r b K J w 1 3 b o z N < / d 1 p 1 : U U I D > < d 1 p 1 : C o n t a i n e r   z : R e f = " i 6 0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 r S c e G F N q O h y x ? ' q 2 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6 1 0 "   i : t y p e = " d 1 p 1 : L a b e l " > < d 1 p 1 : P a r e n t   z : R e f = " i 6 0 6 " / > < d 1 p 1 : U U I D > f t H Y m J U 2 3 9 f y 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 B a c   + 2 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6 1 1 "   i : t y p e = " d 1 p 1 : E l e m e n t " > < d 1 p 1 : N a m e > S T & a m p ; 3 2 ; B a c & a m p ; 3 2 ; & a m p ; 4 3 ; 5 & a m p ; 3 2 ; e t & a m p ; 3 2 ; p l u s < / d 1 p 1 : N a m e > < d 1 p 1 : O b j e c t T y p e > E l e m e n t < / d 1 p 1 : O b j e c t T y p e > < d 1 p 1 : P a r e n t   z : R e f = " i 5 8 2 " / > < d 1 p 1 : U U I D > T v 6 u p v E 2 9 I j 8 < / d 1 p 1 : U U I D > < d 1 p 1 : _ p r o p e r t i e s   z : I d = " i 6 1 2 "   i : t y p e = " d 1 p 1 : M D M P r o p e r t i e s " > < d 1 p 1 : P a r e n t   z : R e f = " i 6 1 1 " / > < d 1 p 1 : U U I D > J n N P L x e A 0 U M E < / d 1 p 1 : U U I D > < d 1 p 1 : _ c o n t e x t C o l l e c t i o n s > < d 2 : K e y V a l u e O f a n y T y p e C o m p o n e n t C o l l e c t i o n O f a n y T y p e g W H h t R N j > < d 2 : K e y   z : R e f = " i 2 2 " / > < d 2 : V a l u e   z : I d = " i 6 1 3 " > < d 1 p 1 : U U I D > G T 8 I l Y J r q D f G < / d 1 p 1 : U U I D > < d 1 p 1 : _ e l e m e n t s > < d 2 : a n y T y p e   z : I d = " i 6 1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1 1 " / > < d 1 p 1 : U U I D > a 1 a 0 G b e E u x k P < / d 1 p 1 : U U I D > < d 1 p 1 : C o n t a i n e r   z : R e f = " i 6 1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 r S c e G F N q O h y x ? ' q 2 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5 8 4 " / > < d 1 p 1 : _ l a b e l s > < d 2 : K e y V a l u e O f s t r i n g a n y T y p e > < d 2 : K e y > L a b e l < / d 2 : K e y > < d 2 : V a l u e   z : I d = " i 6 1 5 "   i : t y p e = " d 1 p 1 : L a b e l " > < d 1 p 1 : P a r e n t   z : R e f = " i 6 1 1 " / > < d 1 p 1 : U U I D > l k q k m 3 P f I d 1 0 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 B a c   + 5   e t 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1 6 "   i : t y p e = " d 1 p 1 : E l e m e n t s " > < d 1 p 1 : P a r e n t   z : R e f = " i 6 1 1 " / > < d 1 p 1 : U U I D > b k n w 1 1 i K z n n h < / d 1 p 1 : U U I D > < d 1 p 1 : _ c o n t e x t C o l l e c t i o n s > < d 2 : K e y V a l u e O f a n y T y p e C o m p o n e n t C o l l e c t i o n O f a n y T y p e g W H h t R N j > < d 2 : K e y   z : R e f = " i 2 2 " / > < d 2 : V a l u e   z : I d = " i 6 1 7 " > < d 1 p 1 : U U I D > g T 9 C I n s Z X l c T < / d 1 p 1 : U U I D > < d 1 p 1 : _ e l e m e n t s > < d 2 : a n y T y p e   z : I d = " i 6 1 8 "   i : t y p e = " d 1 p 1 : E l e m e n t " > < d 1 p 1 : N a m e > _ S T & a m p ; 3 2 ; B a c & a m p ; 3 2 ; & a m p ; 4 3 ; 5 & a m p ; 3 2 ; e t & a m p ; 3 2 ; p l u s _ A u c u n & a m p ; 3 2 ; d i p l & a m p ; 2 4 4 ; m e < / d 1 p 1 : N a m e > < d 1 p 1 : O b j e c t T y p e > E l e m e n t < / d 1 p 1 : O b j e c t T y p e > < d 1 p 1 : P a r e n t   z : R e f = " i 6 1 1 " / > < d 1 p 1 : U U I D > v H 4 u T J J I I H t S < / d 1 p 1 : U U I D > < d 1 p 1 : _ p r o p e r t i e s   z : I d = " i 6 1 9 "   i : t y p e = " d 1 p 1 : M D M P r o p e r t i e s " > < d 1 p 1 : P a r e n t   z : R e f = " i 6 1 8 " / > < d 1 p 1 : U U I D > l T k P P G j L m m W M < / d 1 p 1 : U U I D > < d 1 p 1 : _ c o n t e x t C o l l e c t i o n s > < d 2 : K e y V a l u e O f a n y T y p e C o m p o n e n t C o l l e c t i o n O f a n y T y p e g W H h t R N j > < d 2 : K e y   z : R e f = " i 2 2 " / > < d 2 : V a l u e   z : I d = " i 6 2 0 " > < d 1 p 1 : U U I D > e G y D Y y 2 P u 3 1 F < / d 1 p 1 : U U I D > < d 1 p 1 : _ e l e m e n t s > < d 2 : a n y T y p e   z : I d = " i 6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1 8 " / > < d 1 p 1 : U U I D > T v s S n 9 t r b F U C < / d 1 p 1 : U U I D > < d 1 p 1 : C o n t a i n e r   z : R e f = " i 6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2 2 "   i : t y p e = " d 1 p 1 : L a b e l " > < d 1 p 1 : P a r e n t   z : R e f = " i 6 1 8 " / > < d 1 p 1 : U U I D > b u v l o b G g k r q d 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 A u c u n   d i p l � m e 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2 3 "   i : t y p e = " d 1 p 1 : E l e m e n t " > < d 1 p 1 : N a m e > _ S T & a m p ; 3 2 ; B a c & a m p ; 3 2 ; & a m p ; 4 3 ; 5 & a m p ; 3 2 ; e t & a m p ; 3 2 ; p l u s _ B r e v e t & a m p ; 3 2 ; d e s & a m p ; 3 2 ; c o l l & a m p ; 2 3 2 ; g e s < / d 1 p 1 : N a m e > < d 1 p 1 : O b j e c t T y p e > E l e m e n t < / d 1 p 1 : O b j e c t T y p e > < d 1 p 1 : P a r e n t   z : R e f = " i 6 1 1 " / > < d 1 p 1 : U U I D > a e q U i t Y 4 Y j A h < / d 1 p 1 : U U I D > < d 1 p 1 : _ p r o p e r t i e s   z : I d = " i 6 2 4 "   i : t y p e = " d 1 p 1 : M D M P r o p e r t i e s " > < d 1 p 1 : P a r e n t   z : R e f = " i 6 2 3 " / > < d 1 p 1 : U U I D > s 6 2 9 W f l C n L 5 R < / d 1 p 1 : U U I D > < d 1 p 1 : _ c o n t e x t C o l l e c t i o n s > < d 2 : K e y V a l u e O f a n y T y p e C o m p o n e n t C o l l e c t i o n O f a n y T y p e g W H h t R N j > < d 2 : K e y   z : R e f = " i 2 2 " / > < d 2 : V a l u e   z : I d = " i 6 2 5 " > < d 1 p 1 : U U I D > I w A u y g w 2 g N o S < / d 1 p 1 : U U I D > < d 1 p 1 : _ e l e m e n t s > < d 2 : a n y T y p e   z : I d = " i 6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2 3 " / > < d 1 p 1 : U U I D > m t U d x D v O m A v 7 < / d 1 p 1 : U U I D > < d 1 p 1 : C o n t a i n e r   z : R e f = " i 6 2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2 7 "   i : t y p e = " d 1 p 1 : L a b e l " > < d 1 p 1 : P a r e n t   z : R e f = " i 6 2 3 " / > < d 1 p 1 : U U I D > G h r B g 7 s z u K p j 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 B r e v e t   d e s   c o l l � g e s 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2 8 "   i : t y p e = " d 1 p 1 : E l e m e n t " > < d 1 p 1 : N a m e > _ S T & a m p ; 3 2 ; B a c & a m p ; 3 2 ; & a m p ; 4 3 ; 5 & a m p ; 3 2 ; e t & a m p ; 3 2 ; p l u s _ R e c o n n a i s s a n c e & a m p ; 3 2 ; d e s & a m p ; 3 2 ; A c q u i s & a m p ; 3 2 ; e t & a m p ; 3 2 ; d e & a m p ; 3 2 ; l & a m p ; 3 9 ; E x p & a m p ; 2 3 3 ; r i e n c e < / d 1 p 1 : N a m e > < d 1 p 1 : O b j e c t T y p e > E l e m e n t < / d 1 p 1 : O b j e c t T y p e > < d 1 p 1 : P a r e n t   z : R e f = " i 6 1 1 " / > < d 1 p 1 : U U I D > o w I R K f S 6 l a 2 u < / d 1 p 1 : U U I D > < d 1 p 1 : _ p r o p e r t i e s   z : I d = " i 6 2 9 "   i : t y p e = " d 1 p 1 : M D M P r o p e r t i e s " > < d 1 p 1 : P a r e n t   z : R e f = " i 6 2 8 " / > < d 1 p 1 : U U I D > B h z z 7 H p N f e G B < / d 1 p 1 : U U I D > < d 1 p 1 : _ c o n t e x t C o l l e c t i o n s > < d 2 : K e y V a l u e O f a n y T y p e C o m p o n e n t C o l l e c t i o n O f a n y T y p e g W H h t R N j > < d 2 : K e y   z : R e f = " i 2 2 " / > < d 2 : V a l u e   z : I d = " i 6 3 0 " > < d 1 p 1 : U U I D > M s g 3 v s t 4 B 9 0 4 < / d 1 p 1 : U U I D > < d 1 p 1 : _ e l e m e n t s > < d 2 : a n y T y p e   z : I d = " i 6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2 8 " / > < d 1 p 1 : U U I D > E B s l 2 6 x k n b i 3 < / d 1 p 1 : U U I D > < d 1 p 1 : C o n t a i n e r   z : R e f = " i 6 2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3 2 "   i : t y p e = " d 1 p 1 : L a b e l " > < d 1 p 1 : P a r e n t   z : R e f = " i 6 2 8 " / > < d 1 p 1 : U U I D > U e s B 5 s s T 2 k g z 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 R e c o n n a i s s a n c e   d e s   A c q u i s   e t   d e   l ' E x p � r i e n c e 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3 3 "   i : t y p e = " d 1 p 1 : E l e m e n t " > < d 1 p 1 : N a m e > _ S T & a m p ; 3 2 ; B a c & a m p ; 3 2 ; & a m p ; 4 3 ; 5 & a m p ; 3 2 ; e t & a m p ; 3 2 ; p l u s _ C A P & a m p ; 4 4 ; & a m p ; 3 2 ; B E P < / d 1 p 1 : N a m e > < d 1 p 1 : O b j e c t T y p e > E l e m e n t < / d 1 p 1 : O b j e c t T y p e > < d 1 p 1 : P a r e n t   z : R e f = " i 6 1 1 " / > < d 1 p 1 : U U I D > t 2 M 4 Y t h 3 X q w N < / d 1 p 1 : U U I D > < d 1 p 1 : _ p r o p e r t i e s   z : I d = " i 6 3 4 "   i : t y p e = " d 1 p 1 : M D M P r o p e r t i e s " > < d 1 p 1 : P a r e n t   z : R e f = " i 6 3 3 " / > < d 1 p 1 : U U I D > U n s B o f N 8 I R f T < / d 1 p 1 : U U I D > < d 1 p 1 : _ c o n t e x t C o l l e c t i o n s > < d 2 : K e y V a l u e O f a n y T y p e C o m p o n e n t C o l l e c t i o n O f a n y T y p e g W H h t R N j > < d 2 : K e y   z : R e f = " i 2 2 " / > < d 2 : V a l u e   z : I d = " i 6 3 5 " > < d 1 p 1 : U U I D > T 8 M 2 R 8 D j x p p E < / d 1 p 1 : U U I D > < d 1 p 1 : _ e l e m e n t s > < d 2 : a n y T y p e   z : I d = " i 6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3 3 " / > < d 1 p 1 : U U I D > D g j u X T q 4 q R K E < / d 1 p 1 : U U I D > < d 1 p 1 : C o n t a i n e r   z : R e f = " i 6 3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3 7 "   i : t y p e = " d 1 p 1 : L a b e l " > < d 1 p 1 : P a r e n t   z : R e f = " i 6 3 3 " / > < d 1 p 1 : U U I D > Z y h S d 6 h Z P e Z E 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 C A P ,   B E P 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3 8 "   i : t y p e = " d 1 p 1 : E l e m e n t " > < d 1 p 1 : N a m e > _ S T & a m p ; 3 2 ; B a c & a m p ; 3 2 ; & a m p ; 4 3 ; 5 & a m p ; 3 2 ; e t & a m p ; 3 2 ; p l u s _ B a c & a m p ; 3 2 ; g & a m p ; 2 3 3 ; n & a m p ; 2 3 3 ; r a l < / d 1 p 1 : N a m e > < d 1 p 1 : O b j e c t T y p e > E l e m e n t < / d 1 p 1 : O b j e c t T y p e > < d 1 p 1 : P a r e n t   z : R e f = " i 6 1 1 " / > < d 1 p 1 : U U I D > p X J p a C v N T N 4 f < / d 1 p 1 : U U I D > < d 1 p 1 : _ p r o p e r t i e s   z : I d = " i 6 3 9 "   i : t y p e = " d 1 p 1 : M D M P r o p e r t i e s " > < d 1 p 1 : P a r e n t   z : R e f = " i 6 3 8 " / > < d 1 p 1 : U U I D > I Y d z A b G J a B t 6 < / d 1 p 1 : U U I D > < d 1 p 1 : _ c o n t e x t C o l l e c t i o n s > < d 2 : K e y V a l u e O f a n y T y p e C o m p o n e n t C o l l e c t i o n O f a n y T y p e g W H h t R N j > < d 2 : K e y   z : R e f = " i 2 2 " / > < d 2 : V a l u e   z : I d = " i 6 4 0 " > < d 1 p 1 : U U I D > W 5 m s k z r o n P d D < / d 1 p 1 : U U I D > < d 1 p 1 : _ e l e m e n t s > < d 2 : a n y T y p e   z : I d = " i 6 4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3 8 " / > < d 1 p 1 : U U I D > k i 0 h 1 G h 2 d 4 p N < / d 1 p 1 : U U I D > < d 1 p 1 : C o n t a i n e r   z : R e f = " i 6 3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4 2 "   i : t y p e = " d 1 p 1 : L a b e l " > < d 1 p 1 : P a r e n t   z : R e f = " i 6 3 8 " / > < d 1 p 1 : U U I D > q Y I u 3 b w 1 l E 9 r 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 B a c   g � n � r a l 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4 3 "   i : t y p e = " d 1 p 1 : E l e m e n t " > < d 1 p 1 : N a m e > _ S T & a m p ; 3 2 ; B a c & a m p ; 3 2 ; & a m p ; 4 3 ; 5 & a m p ; 3 2 ; e t & a m p ; 3 2 ; p l u s _ B a c & a m p ; 3 2 ; p r o f e s s i o n n e l < / d 1 p 1 : N a m e > < d 1 p 1 : O b j e c t T y p e > E l e m e n t < / d 1 p 1 : O b j e c t T y p e > < d 1 p 1 : P a r e n t   z : R e f = " i 6 1 1 " / > < d 1 p 1 : U U I D > G z F X A 3 d x p L T 8 < / d 1 p 1 : U U I D > < d 1 p 1 : _ p r o p e r t i e s   z : I d = " i 6 4 4 "   i : t y p e = " d 1 p 1 : M D M P r o p e r t i e s " > < d 1 p 1 : P a r e n t   z : R e f = " i 6 4 3 " / > < d 1 p 1 : U U I D > r v d H 0 u R s s n w a < / d 1 p 1 : U U I D > < d 1 p 1 : _ c o n t e x t C o l l e c t i o n s > < d 2 : K e y V a l u e O f a n y T y p e C o m p o n e n t C o l l e c t i o n O f a n y T y p e g W H h t R N j > < d 2 : K e y   z : R e f = " i 2 2 " / > < d 2 : V a l u e   z : I d = " i 6 4 5 " > < d 1 p 1 : U U I D > g J S x s w r a d f D F < / d 1 p 1 : U U I D > < d 1 p 1 : _ e l e m e n t s > < d 2 : a n y T y p e   z : I d = " i 6 4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4 3 " / > < d 1 p 1 : U U I D > l W I Q B k O u 1 b e u < / d 1 p 1 : U U I D > < d 1 p 1 : C o n t a i n e r   z : R e f = " i 6 4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4 7 "   i : t y p e = " d 1 p 1 : L a b e l " > < d 1 p 1 : P a r e n t   z : R e f = " i 6 4 3 " / > < d 1 p 1 : U U I D > l T o t x q Z g O 2 s 0 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 B a c   p r o f e s s i o n n e l 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4 8 "   i : t y p e = " d 1 p 1 : E l e m e n t " > < d 1 p 1 : N a m e > _ S T & a m p ; 3 2 ; B a c & a m p ; 3 2 ; & a m p ; 4 3 ; 5 & a m p ; 3 2 ; e t & a m p ; 3 2 ; p l u s _ B a c & a m p ; 3 2 ; & a m p ; 4 3 ; & a m p ; 3 2 ; 2 & a m p ; 4 4 ; & a m p ; 3 2 ; D U T & a m p ; 4 4 ; & a m p ; 3 2 ; B T S < / d 1 p 1 : N a m e > < d 1 p 1 : O b j e c t T y p e > E l e m e n t < / d 1 p 1 : O b j e c t T y p e > < d 1 p 1 : P a r e n t   z : R e f = " i 6 1 1 " / > < d 1 p 1 : U U I D > U W r h I 1 D G h N F n < / d 1 p 1 : U U I D > < d 1 p 1 : _ p r o p e r t i e s   z : I d = " i 6 4 9 "   i : t y p e = " d 1 p 1 : M D M P r o p e r t i e s " > < d 1 p 1 : P a r e n t   z : R e f = " i 6 4 8 " / > < d 1 p 1 : U U I D > o w k l E I C A 6 M 6 H < / d 1 p 1 : U U I D > < d 1 p 1 : _ c o n t e x t C o l l e c t i o n s > < d 2 : K e y V a l u e O f a n y T y p e C o m p o n e n t C o l l e c t i o n O f a n y T y p e g W H h t R N j > < d 2 : K e y   z : R e f = " i 2 2 " / > < d 2 : V a l u e   z : I d = " i 6 5 0 " > < d 1 p 1 : U U I D > K 5 r f q 3 7 z N c X A < / d 1 p 1 : U U I D > < d 1 p 1 : _ e l e m e n t s > < d 2 : a n y T y p e   z : I d = " i 6 5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4 8 " / > < d 1 p 1 : U U I D > z x 1 u 0 4 O G H R W o < / d 1 p 1 : U U I D > < d 1 p 1 : C o n t a i n e r   z : R e f = " i 6 4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5 2 "   i : t y p e = " d 1 p 1 : L a b e l " > < d 1 p 1 : P a r e n t   z : R e f = " i 6 4 8 " / > < d 1 p 1 : U U I D > E J S k c 7 i f Q f 3 Z 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 B a c   +   2 ,   D U T ,   B T S 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5 3 "   i : t y p e = " d 1 p 1 : E l e m e n t " > < d 1 p 1 : N a m e > _ S T & a m p ; 3 2 ; B a c & a m p ; 3 2 ; & a m p ; 4 3 ; 5 & a m p ; 3 2 ; e t & a m p ; 3 2 ; p l u s _ B a c & a m p ; 3 2 ; & a m p ; 4 3 ; & a m p ; 3 2 ; 3 & a m p ; 4 4 ; & a m p ; 3 2 ; l i c e n c e < / d 1 p 1 : N a m e > < d 1 p 1 : O b j e c t T y p e > E l e m e n t < / d 1 p 1 : O b j e c t T y p e > < d 1 p 1 : P a r e n t   z : R e f = " i 6 1 1 " / > < d 1 p 1 : U U I D > X 6 H h g Y a 1 N L Y h < / d 1 p 1 : U U I D > < d 1 p 1 : _ p r o p e r t i e s   z : I d = " i 6 5 4 "   i : t y p e = " d 1 p 1 : M D M P r o p e r t i e s " > < d 1 p 1 : P a r e n t   z : R e f = " i 6 5 3 " / > < d 1 p 1 : U U I D > E 2 j C F C P 2 U 0 R N < / d 1 p 1 : U U I D > < d 1 p 1 : _ c o n t e x t C o l l e c t i o n s > < d 2 : K e y V a l u e O f a n y T y p e C o m p o n e n t C o l l e c t i o n O f a n y T y p e g W H h t R N j > < d 2 : K e y   z : R e f = " i 2 2 " / > < d 2 : V a l u e   z : I d = " i 6 5 5 " > < d 1 p 1 : U U I D > L Y 3 X K e 7 M 9 G k G < / d 1 p 1 : U U I D > < d 1 p 1 : _ e l e m e n t s > < d 2 : a n y T y p e   z : I d = " i 6 5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5 3 " / > < d 1 p 1 : U U I D > o X R 3 y z 3 3 z X 6 H < / d 1 p 1 : U U I D > < d 1 p 1 : C o n t a i n e r   z : R e f = " i 6 5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5 7 "   i : t y p e = " d 1 p 1 : L a b e l " > < d 1 p 1 : P a r e n t   z : R e f = " i 6 5 3 " / > < d 1 p 1 : U U I D > o b T 0 C f x y Y W e y 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 B a c   +   3 ,   l i c e n c e 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5 8 "   i : t y p e = " d 1 p 1 : E l e m e n t " > < d 1 p 1 : N a m e > _ S T & a m p ; 3 2 ; B a c & a m p ; 3 2 ; & a m p ; 4 3 ; 5 & a m p ; 3 2 ; e t & a m p ; 3 2 ; p l u s _ B a c & a m p ; 3 2 ; & a m p ; 4 3 ; & a m p ; 3 2 ; 5 & a m p ; 4 4 ; & a m p ; 3 2 ; m a s t e r < / d 1 p 1 : N a m e > < d 1 p 1 : O b j e c t T y p e > E l e m e n t < / d 1 p 1 : O b j e c t T y p e > < d 1 p 1 : P a r e n t   z : R e f = " i 6 1 1 " / > < d 1 p 1 : U U I D > O 7 0 h z M Z 5 J F m o < / d 1 p 1 : U U I D > < d 1 p 1 : _ p r o p e r t i e s   z : I d = " i 6 5 9 "   i : t y p e = " d 1 p 1 : M D M P r o p e r t i e s " > < d 1 p 1 : P a r e n t   z : R e f = " i 6 5 8 " / > < d 1 p 1 : U U I D > J 8 f h j 8 0 0 r H w c < / d 1 p 1 : U U I D > < d 1 p 1 : _ c o n t e x t C o l l e c t i o n s > < d 2 : K e y V a l u e O f a n y T y p e C o m p o n e n t C o l l e c t i o n O f a n y T y p e g W H h t R N j > < d 2 : K e y   z : R e f = " i 2 2 " / > < d 2 : V a l u e   z : I d = " i 6 6 0 " > < d 1 p 1 : U U I D > G 3 9 w q w N y T a R 7 < / d 1 p 1 : U U I D > < d 1 p 1 : _ e l e m e n t s > < d 2 : a n y T y p e   z : I d = " i 6 6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5 8 " / > < d 1 p 1 : U U I D > u A R n e k 7 I C r U 7 < / d 1 p 1 : U U I D > < d 1 p 1 : C o n t a i n e r   z : R e f = " i 6 5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6 2 "   i : t y p e = " d 1 p 1 : L a b e l " > < d 1 p 1 : P a r e n t   z : R e f = " i 6 5 8 " / > < d 1 p 1 : U U I D > h b Y y r p 7 r v n T Y 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 B a c   +   5 ,   m a s t e r 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6 3 "   i : t y p e = " d 1 p 1 : E l e m e n t " > < d 1 p 1 : N a m e > _ S T & a m p ; 3 2 ; B a c & a m p ; 3 2 ; & a m p ; 4 3 ; 5 & a m p ; 3 2 ; e t & a m p ; 3 2 ; p l u s _ S u p & a m p ; 2 3 3 ; r i e u r & a m p ; 3 2 ; & a m p ; 2 2 4 ; & a m p ; 3 2 ; B a c & a m p ; 3 2 ; & a m p ; 4 3 ; & a m p ; 3 2 ; 5 & a m p ; 4 4 ; & a m p ; 3 2 ; d o c t o r a t < / d 1 p 1 : N a m e > < d 1 p 1 : O b j e c t T y p e > E l e m e n t < / d 1 p 1 : O b j e c t T y p e > < d 1 p 1 : P a r e n t   z : R e f = " i 6 1 1 " / > < d 1 p 1 : U U I D > t 1 R d 7 Q h h q 5 q y < / d 1 p 1 : U U I D > < d 1 p 1 : _ p r o p e r t i e s   z : I d = " i 6 6 4 "   i : t y p e = " d 1 p 1 : M D M P r o p e r t i e s " > < d 1 p 1 : P a r e n t   z : R e f = " i 6 6 3 " / > < d 1 p 1 : U U I D > d 9 s i m j P V P t w v < / d 1 p 1 : U U I D > < d 1 p 1 : _ c o n t e x t C o l l e c t i o n s > < d 2 : K e y V a l u e O f a n y T y p e C o m p o n e n t C o l l e c t i o n O f a n y T y p e g W H h t R N j > < d 2 : K e y   z : R e f = " i 2 2 " / > < d 2 : V a l u e   z : I d = " i 6 6 5 " > < d 1 p 1 : U U I D > v a X C g P O n T M e q < / d 1 p 1 : U U I D > < d 1 p 1 : _ e l e m e n t s > < d 2 : a n y T y p e   z : I d = " i 6 6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6 3 " / > < d 1 p 1 : U U I D > i A 2 7 Q q N N O D h K < / d 1 p 1 : U U I D > < d 1 p 1 : C o n t a i n e r   z : R e f = " i 6 6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 T C ' ! R 5 C 1 9 / 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6 7 "   i : t y p e = " d 1 p 1 : L a b e l " > < d 1 p 1 : P a r e n t   z : R e f = " i 6 6 3 " / > < d 1 p 1 : U U I D > Z u 1 D 3 v R 7 V e 8 S 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 S u p � r i e u r   �   B a c   +   5 ,   d o c t o r a t 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6 8 "   i : t y p e = " d 1 p 1 : E l e m e n t " > < d 1 p 1 : N a m e > _ S T & a m p ; 3 2 ; B a c & a m p ; 3 2 ; & a m p ; 4 3 ; 5 & a m p ; 3 2 ; e t & a m p ; 3 2 ; p l u s _ N S P & a m p ; 4 7 ; N R < / d 1 p 1 : N a m e > < d 1 p 1 : O b j e c t T y p e > E l e m e n t < / d 1 p 1 : O b j e c t T y p e > < d 1 p 1 : P a r e n t   z : R e f = " i 6 1 1 " / > < d 1 p 1 : U U I D > w 2 0 A w i j w 8 G J e < / d 1 p 1 : U U I D > < d 1 p 1 : _ p r o p e r t i e s   z : I d = " i 6 6 9 "   i : t y p e = " d 1 p 1 : M D M P r o p e r t i e s " > < d 1 p 1 : P a r e n t   z : R e f = " i 6 6 8 " / > < d 1 p 1 : U U I D > M H 8 3 E K o 3 8 O T e < / d 1 p 1 : U U I D > < d 1 p 1 : _ c o n t e x t C o l l e c t i o n s > < d 2 : K e y V a l u e O f a n y T y p e C o m p o n e n t C o l l e c t i o n O f a n y T y p e g W H h t R N j > < d 2 : K e y   z : R e f = " i 2 2 " / > < d 2 : V a l u e   z : I d = " i 6 7 0 " > < d 1 p 1 : U U I D > Y A Q a k S m K J x q A < / d 1 p 1 : U U I D > < d 1 p 1 : _ e l e m e n t s > < d 2 : a n y T y p e   z : I d = " i 6 7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6 8 " / > < d 1 p 1 : U U I D > Z N t z U U u T s C U Y < / d 1 p 1 : U U I D > < d 1 p 1 : C o n t a i n e r   z : R e f = " i 6 6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 r S c e G F N q O h y x ? ' q 2   T C ' ! R 5 C 2 0 / 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1 6 " / > < d 1 p 1 : _ l a b e l s > < d 2 : K e y V a l u e O f s t r i n g a n y T y p e > < d 2 : K e y > L a b e l < / d 2 : K e y > < d 2 : V a l u e   z : I d = " i 6 7 2 "   i : t y p e = " d 1 p 1 : L a b e l " > < d 1 p 1 : P a r e n t   z : R e f = " i 6 6 8 " / > < d 1 p 1 : U U I D > V O 1 w o s s j 2 Y l B 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6 7 3 "   i : t y p e = " d 1 p 1 : V a r i a b l e " > < d 1 p 1 : N a m e > q 3 & a m p ; 4 6 ; & a m p ; 3 2 ; V o u s & a m p ; 3 2 ; a v e z & a m p ; 3 2 ; p a r t i c i p & a m p ; 2 3 3 ; & a m p ; 3 2 ; a u & a m p ; 3 2 ; D u o D a y & a m p ; 3 2 ; e n & a m p ; 3 2 ; t a n t & a m p ; 3 2 ; q u e & a m p ; 3 2 ; & a m p ; 4 6 ; & a m p ; 4 6 ; & a m p ; 4 6 ; & a m p ; 3 2 ; & a m p ; 6 3 ; < / d 1 p 1 : N a m e > < d 1 p 1 : O b j e c t T y p e > V a r i a b l e < / d 1 p 1 : O b j e c t T y p e > < d 1 p 1 : P a r e n t   z : R e f = " i 2 0 " / > < d 1 p 1 : U U I D > a 1 g v m O V e r e f 5 < / d 1 p 1 : U U I D > < d 1 p 1 : C o n t a i n e r   z : R e f = " i 2 9 " / > < d 1 p 1 : _ l a b e l s > < d 2 : K e y V a l u e O f s t r i n g a n y T y p e > < d 2 : K e y > L a b e l < / d 2 : K e y > < d 2 : V a l u e   z : I d = " i 6 7 4 "   i : t y p e = " d 1 p 1 : L a b e l " > < d 1 p 1 : P a r e n t   z : R e f = " i 6 7 3 " / > < d 1 p 1 : U U I D > s n b i a 5 A f r T F A 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 q 3 .   V o u s   a v e z   p a r t i c i p �   a u   D u o D a y   e n   t a n t   q u e   . . . 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7 5 "   i : t y p e = " d 1 p 1 : E l e m e n t s " > < d 1 p 1 : P a r e n t   z : R e f = " i 6 7 3 " / > < d 1 p 1 : U U I D > i l L x G m A i 7 v r Y < / d 1 p 1 : U U I D > < d 1 p 1 : _ c o n t e x t C o l l e c t i o n s > < d 2 : K e y V a l u e O f a n y T y p e C o m p o n e n t C o l l e c t i o n O f a n y T y p e g W H h t R N j > < d 2 : K e y   z : R e f = " i 2 2 " / > < d 2 : V a l u e   z : I d = " i 6 7 6 " > < d 1 p 1 : U U I D > B j X E e 7 8 Y t s n 4 < / d 1 p 1 : U U I D > < d 1 p 1 : _ e l e m e n t s > < d 2 : a n y T y p e   z : I d = " i 6 7 7 "   i : t y p e = " d 1 p 1 : E l e m e n t " > < d 1 p 1 : N a m e > B a s e < / d 1 p 1 : N a m e > < d 1 p 1 : O b j e c t T y p e > E l e m e n t < / d 1 p 1 : O b j e c t T y p e > < d 1 p 1 : P a r e n t   z : R e f = " i 6 7 3 " / > < d 1 p 1 : U U I D > I O Y R 7 4 1 W E s 4 e < / d 1 p 1 : U U I D > < d 1 p 1 : _ p r o p e r t i e s   z : I d = " i 6 7 8 "   i : t y p e = " d 1 p 1 : M D M P r o p e r t i e s " > < d 1 p 1 : P a r e n t   z : R e f = " i 6 7 7 " / > < d 1 p 1 : U U I D > r 6 o h 9 7 f 0 1 C B 9 < / d 1 p 1 : U U I D > < d 1 p 1 : _ c o n t e x t C o l l e c t i o n s > < d 2 : K e y V a l u e O f a n y T y p e C o m p o n e n t C o l l e c t i o n O f a n y T y p e g W H h t R N j > < d 2 : K e y   z : R e f = " i 2 2 " / > < d 2 : V a l u e   z : I d = " i 6 7 9 " > < d 1 p 1 : U U I D > G g C 6 6 v e o E 5 f B < / d 1 p 1 : U U I D > < d 1 p 1 : _ e l e m e n t s > < d 2 : a n y T y p e   z : I d = " i 6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7 7 " / > < d 1 p 1 : U U I D > h 5 P r Z A s W E w h X < / d 1 p 1 : U U I D > < d 1 p 1 : C o n t a i n e r   z : R e f = " i 6 7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 e m x s j M q L 5 W S o ? ' q 3 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7 5 " / > < d 1 p 1 : _ l a b e l s > < d 2 : K e y V a l u e O f s t r i n g a n y T y p e > < d 2 : K e y > L a b e l < / d 2 : K e y > < d 2 : V a l u e   z : I d = " i 6 8 1 "   i : t y p e = " d 1 p 1 : L a b e l " > < d 1 p 1 : P a r e n t   z : R e f = " i 6 7 7 " / > < d 1 p 1 : U U I D > b t i x a t 5 V o 3 3 B 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6 8 2 "   i : t y p e = " d 1 p 1 : E l e m e n t " > < d 1 p 1 : N a m e > S T & a m p ; 3 2 ; R & a m p ; 2 3 3 ; f & a m p ; 2 3 3 ; r e n t s < / d 1 p 1 : N a m e > < d 1 p 1 : O b j e c t T y p e > E l e m e n t < / d 1 p 1 : O b j e c t T y p e > < d 1 p 1 : P a r e n t   z : R e f = " i 6 7 3 " / > < d 1 p 1 : U U I D > Z O K C B i T f s j p 3 < / d 1 p 1 : U U I D > < d 1 p 1 : _ p r o p e r t i e s   z : I d = " i 6 8 3 "   i : t y p e = " d 1 p 1 : M D M P r o p e r t i e s " > < d 1 p 1 : P a r e n t   z : R e f = " i 6 8 2 " / > < d 1 p 1 : U U I D > f y 6 y z n 5 2 U G U M < / d 1 p 1 : U U I D > < d 1 p 1 : _ c o n t e x t C o l l e c t i o n s > < d 2 : K e y V a l u e O f a n y T y p e C o m p o n e n t C o l l e c t i o n O f a n y T y p e g W H h t R N j > < d 2 : K e y   z : R e f = " i 2 2 " / > < d 2 : V a l u e   z : I d = " i 6 8 4 " > < d 1 p 1 : U U I D > G b J B o S 5 B g r T 6 < / d 1 p 1 : U U I D > < d 1 p 1 : _ e l e m e n t s > < d 2 : a n y T y p e   z : I d = " i 6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8 2 " / > < d 1 p 1 : U U I D > h a R c S 0 x W z A Q h < / d 1 p 1 : U U I D > < d 1 p 1 : C o n t a i n e r   z : R e f = " i 6 8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 e m x s j M q L 5 W S o ? ' q 3 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7 5 " / > < d 1 p 1 : _ l a b e l s > < d 2 : K e y V a l u e O f s t r i n g a n y T y p e > < d 2 : K e y > L a b e l < / d 2 : K e y > < d 2 : V a l u e   z : I d = " i 6 8 6 "   i : t y p e = " d 1 p 1 : L a b e l " > < d 1 p 1 : P a r e n t   z : R e f = " i 6 8 2 " / > < d 1 p 1 : U U I D > e c m h n A U E R W A a 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 R � f � r e n t s 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6 8 7 "   i : t y p e = " d 1 p 1 : E l e m e n t " > < d 1 p 1 : N a m e > S T & a m p ; 3 2 ; P a r t i c i p a n t s & a m p ; 3 2 ; e n & a m p ; 3 2 ; e n t r e p r i s e & a m p ; 3 2 ; e t & a m p ; 3 2 ; r & a m p ; 2 3 3 ; f & a m p ; 2 3 3 ; r e n t s < / d 1 p 1 : N a m e > < d 1 p 1 : O b j e c t T y p e > E l e m e n t < / d 1 p 1 : O b j e c t T y p e > < d 1 p 1 : P a r e n t   z : R e f = " i 6 7 3 " / > < d 1 p 1 : U U I D > l H h V t l Y d H Z Z L < / d 1 p 1 : U U I D > < d 1 p 1 : _ p r o p e r t i e s   z : I d = " i 6 8 8 "   i : t y p e = " d 1 p 1 : M D M P r o p e r t i e s " > < d 1 p 1 : P a r e n t   z : R e f = " i 6 8 7 " / > < d 1 p 1 : U U I D > V y 5 0 G U C t 7 I 9 P < / d 1 p 1 : U U I D > < d 1 p 1 : _ c o n t e x t C o l l e c t i o n s > < d 2 : K e y V a l u e O f a n y T y p e C o m p o n e n t C o l l e c t i o n O f a n y T y p e g W H h t R N j > < d 2 : K e y   z : R e f = " i 2 2 " / > < d 2 : V a l u e   z : I d = " i 6 8 9 " > < d 1 p 1 : U U I D > B 3 J J B S B P A 1 O 1 < / d 1 p 1 : U U I D > < d 1 p 1 : _ e l e m e n t s > < d 2 : a n y T y p e   z : I d = " i 6 9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8 7 " / > < d 1 p 1 : U U I D > j 8 n q L 4 Z Q 3 k E h < / d 1 p 1 : U U I D > < d 1 p 1 : C o n t a i n e r   z : R e f = " i 6 8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 e m x s j M q L 5 W S o ? ' q 3 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7 5 " / > < d 1 p 1 : _ l a b e l s > < d 2 : K e y V a l u e O f s t r i n g a n y T y p e > < d 2 : K e y > L a b e l < / d 2 : K e y > < d 2 : V a l u e   z : I d = " i 6 9 1 "   i : t y p e = " d 1 p 1 : L a b e l " > < d 1 p 1 : P a r e n t   z : R e f = " i 6 8 7 " / > < d 1 p 1 : U U I D > n k S 5 S 0 z P A F l 9 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 P a r t i c i p a n t s   e n   e n t r e p r i s e   e t   r � f � r e n t s 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6 9 2 "   i : t y p e = " d 1 p 1 : E l e m e n t s " > < d 1 p 1 : P a r e n t   z : R e f = " i 6 8 7 " / > < d 1 p 1 : U U I D > S e k f U 8 Y H K m S h < / d 1 p 1 : U U I D > < d 1 p 1 : _ c o n t e x t C o l l e c t i o n s > < d 2 : K e y V a l u e O f a n y T y p e C o m p o n e n t C o l l e c t i o n O f a n y T y p e g W H h t R N j > < d 2 : K e y   z : R e f = " i 2 2 " / > < d 2 : V a l u e   z : I d = " i 6 9 3 " > < d 1 p 1 : U U I D > C i A 0 k k k n k D 3 Z < / d 1 p 1 : U U I D > < d 1 p 1 : _ e l e m e n t s > < d 2 : a n y T y p e   z : I d = " i 6 9 4 "   i : t y p e = " d 1 p 1 : E l e m e n t " > < d 1 p 1 : N a m e > _ S T & a m p ; 3 2 ; P a r t i c i p a n t s & a m p ; 3 2 ; e n & a m p ; 3 2 ; e n t r e p r i s e & a m p ; 3 2 ; e t & a m p ; 3 2 ; r & a m p ; 2 3 3 ; f & a m p ; 2 3 3 ; r e n t s _ P a r t i c i p a n t & a m p ; 3 2 ; e n & a m p ; 3 2 ; e n t r e p r i s e < / d 1 p 1 : N a m e > < d 1 p 1 : O b j e c t T y p e > E l e m e n t < / d 1 p 1 : O b j e c t T y p e > < d 1 p 1 : P a r e n t   z : R e f = " i 6 8 7 " / > < d 1 p 1 : U U I D > j q N t E V 9 h j E J H < / d 1 p 1 : U U I D > < d 1 p 1 : _ p r o p e r t i e s   z : I d = " i 6 9 5 "   i : t y p e = " d 1 p 1 : M D M P r o p e r t i e s " > < d 1 p 1 : P a r e n t   z : R e f = " i 6 9 4 " / > < d 1 p 1 : U U I D > B i 3 0 s c k D k v b 3 < / d 1 p 1 : U U I D > < d 1 p 1 : _ c o n t e x t C o l l e c t i o n s > < d 2 : K e y V a l u e O f a n y T y p e C o m p o n e n t C o l l e c t i o n O f a n y T y p e g W H h t R N j > < d 2 : K e y   z : R e f = " i 2 2 " / > < d 2 : V a l u e   z : I d = " i 6 9 6 " > < d 1 p 1 : U U I D > j j O 7 x g C d X C V C < / d 1 p 1 : U U I D > < d 1 p 1 : _ e l e m e n t s > < d 2 : a n y T y p e   z : I d = " i 6 9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9 4 " / > < d 1 p 1 : U U I D > c x 1 Q p G E Y C c Z w < / d 1 p 1 : U U I D > < d 1 p 1 : C o n t a i n e r   z : R e f = " i 6 9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 e m x s j M q L 5 W S o ? ' q 3 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9 2 " / > < d 1 p 1 : _ l a b e l s > < d 2 : K e y V a l u e O f s t r i n g a n y T y p e > < d 2 : K e y > L a b e l < / d 2 : K e y > < d 2 : V a l u e   z : I d = " i 6 9 8 "   i : t y p e = " d 1 p 1 : L a b e l " > < d 1 p 1 : P a r e n t   z : R e f = " i 6 9 4 " / > < d 1 p 1 : U U I D > k r L i l i 7 9 Z 3 I N 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 P a r t i c i p a n t   e n  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6 9 9 "   i : t y p e = " d 1 p 1 : E l e m e n t " > < d 1 p 1 : N a m e > _ S T & a m p ; 3 2 ; P a r t i c i p a n t s & a m p ; 3 2 ; e n & a m p ; 3 2 ; e n t r e p r i s e & a m p ; 3 2 ; e t & a m p ; 3 2 ; r & a m p ; 2 3 3 ; f & a m p ; 2 3 3 ; r e n t s _ C a n d i d a t & a m p ; 3 2 ; e n & a m p ; 3 2 ; s i t u a t i o n & a m p ; 3 2 ; d e & a m p ; 3 2 ; h a n d i c a p < / d 1 p 1 : N a m e > < d 1 p 1 : O b j e c t T y p e > E l e m e n t < / d 1 p 1 : O b j e c t T y p e > < d 1 p 1 : P a r e n t   z : R e f = " i 6 8 7 " / > < d 1 p 1 : U U I D > l c 5 n o 5 4 6 P S 1 B < / d 1 p 1 : U U I D > < d 1 p 1 : _ p r o p e r t i e s   z : I d = " i 7 0 0 "   i : t y p e = " d 1 p 1 : M D M P r o p e r t i e s " > < d 1 p 1 : P a r e n t   z : R e f = " i 6 9 9 " / > < d 1 p 1 : U U I D > u K g W n a j 2 K B B V < / d 1 p 1 : U U I D > < d 1 p 1 : _ c o n t e x t C o l l e c t i o n s > < d 2 : K e y V a l u e O f a n y T y p e C o m p o n e n t C o l l e c t i o n O f a n y T y p e g W H h t R N j > < d 2 : K e y   z : R e f = " i 2 2 " / > < d 2 : V a l u e   z : I d = " i 7 0 1 " > < d 1 p 1 : U U I D > a b Q M a p 2 2 w 2 U c < / d 1 p 1 : U U I D > < d 1 p 1 : _ e l e m e n t s > < d 2 : a n y T y p e   z : I d = " i 7 0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6 9 9 " / > < d 1 p 1 : U U I D > s Y 2 y E A 9 x X v k g < / d 1 p 1 : U U I D > < d 1 p 1 : C o n t a i n e r   z : R e f = " i 7 0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 e m x s j M q L 5 W S o ? ' q 3 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9 2 " / > < d 1 p 1 : _ l a b e l s > < d 2 : K e y V a l u e O f s t r i n g a n y T y p e > < d 2 : K e y > L a b e l < / d 2 : K e y > < d 2 : V a l u e   z : I d = " i 7 0 3 "   i : t y p e = " d 1 p 1 : L a b e l " > < d 1 p 1 : P a r e n t   z : R e f = " i 6 9 9 " / > < d 1 p 1 : U U I D > d a z c H Y x Q 4 0 6 p 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 C a n d i d a t   e n   s i t u a t i o n   d e   h a n d i c a p 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0 4 "   i : t y p e = " d 1 p 1 : E l e m e n t " > < d 1 p 1 : N a m e > _ S T & a m p ; 3 2 ; P a r t i c i p a n t s & a m p ; 3 2 ; e n & a m p ; 3 2 ; e n t r e p r i s e & a m p ; 3 2 ; e t & a m p ; 3 2 ; r & a m p ; 2 3 3 ; f & a m p ; 2 3 3 ; r e n t s _ R & a m p ; 2 3 3 ; f & a m p ; 2 3 3 ; r e n t & a m p ; 3 2 ; e n & a m p ; 3 2 ; e n t r e p r i s e < / d 1 p 1 : N a m e > < d 1 p 1 : O b j e c t T y p e > E l e m e n t < / d 1 p 1 : O b j e c t T y p e > < d 1 p 1 : P a r e n t   z : R e f = " i 6 8 7 " / > < d 1 p 1 : U U I D > b f l u 3 X L i Z e 5 r < / d 1 p 1 : U U I D > < d 1 p 1 : _ p r o p e r t i e s   z : I d = " i 7 0 5 "   i : t y p e = " d 1 p 1 : M D M P r o p e r t i e s " > < d 1 p 1 : P a r e n t   z : R e f = " i 7 0 4 " / > < d 1 p 1 : U U I D > I u z S 2 i p c 9 W K I < / d 1 p 1 : U U I D > < d 1 p 1 : _ c o n t e x t C o l l e c t i o n s > < d 2 : K e y V a l u e O f a n y T y p e C o m p o n e n t C o l l e c t i o n O f a n y T y p e g W H h t R N j > < d 2 : K e y   z : R e f = " i 2 2 " / > < d 2 : V a l u e   z : I d = " i 7 0 6 " > < d 1 p 1 : U U I D > e B h K g K 0 Y 5 4 L z < / d 1 p 1 : U U I D > < d 1 p 1 : _ e l e m e n t s > < d 2 : a n y T y p e   z : I d = " i 7 0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0 4 " / > < d 1 p 1 : U U I D > F f W F B I x Y F U 9 R < / d 1 p 1 : U U I D > < d 1 p 1 : C o n t a i n e r   z : R e f = " i 7 0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 e m x s j M q L 5 W S o ? ' q 3 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9 2 " / > < d 1 p 1 : _ l a b e l s > < d 2 : K e y V a l u e O f s t r i n g a n y T y p e > < d 2 : K e y > L a b e l < / d 2 : K e y > < d 2 : V a l u e   z : I d = " i 7 0 8 "   i : t y p e = " d 1 p 1 : L a b e l " > < d 1 p 1 : P a r e n t   z : R e f = " i 7 0 4 " / > < d 1 p 1 : U U I D > D I 8 Y r w D X c K q d 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 R � f � r e n t   e n   e n t r e p r i s e 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0 9 "   i : t y p e = " d 1 p 1 : E l e m e n t " > < d 1 p 1 : N a m e > _ S T & a m p ; 3 2 ; P a r t i c i p a n t s & a m p ; 3 2 ; e n & a m p ; 3 2 ; e n t r e p r i s e & a m p ; 3 2 ; e t & a m p ; 3 2 ; r & a m p ; 2 3 3 ; f & a m p ; 2 3 3 ; r e n t s _ R & a m p ; 2 3 3 ; f & a m p ; 2 3 3 ; r e n t & a m p ; 3 2 ; d a n s & a m p ; 3 2 ; u n e & a m p ; 3 2 ; s t r u c t u r e & a m p ; 3 2 ; a c c o m p a g n a n t e < / d 1 p 1 : N a m e > < d 1 p 1 : O b j e c t T y p e > E l e m e n t < / d 1 p 1 : O b j e c t T y p e > < d 1 p 1 : P a r e n t   z : R e f = " i 6 8 7 " / > < d 1 p 1 : U U I D > V q 3 T F N 6 t 7 0 y p < / d 1 p 1 : U U I D > < d 1 p 1 : _ p r o p e r t i e s   z : I d = " i 7 1 0 "   i : t y p e = " d 1 p 1 : M D M P r o p e r t i e s " > < d 1 p 1 : P a r e n t   z : R e f = " i 7 0 9 " / > < d 1 p 1 : U U I D > O g D y w t t a f h I h < / d 1 p 1 : U U I D > < d 1 p 1 : _ c o n t e x t C o l l e c t i o n s > < d 2 : K e y V a l u e O f a n y T y p e C o m p o n e n t C o l l e c t i o n O f a n y T y p e g W H h t R N j > < d 2 : K e y   z : R e f = " i 2 2 " / > < d 2 : V a l u e   z : I d = " i 7 1 1 " > < d 1 p 1 : U U I D > o F J M x h n 8 J B A y < / d 1 p 1 : U U I D > < d 1 p 1 : _ e l e m e n t s > < d 2 : a n y T y p e   z : I d = " i 7 1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0 9 " / > < d 1 p 1 : U U I D > z 1 S F J 4 p e s S k C < / d 1 p 1 : U U I D > < d 1 p 1 : C o n t a i n e r   z : R e f = " i 7 1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 e m x s j M q L 5 W S o ? ' q 3 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9 2 " / > < d 1 p 1 : _ l a b e l s > < d 2 : K e y V a l u e O f s t r i n g a n y T y p e > < d 2 : K e y > L a b e l < / d 2 : K e y > < d 2 : V a l u e   z : I d = " i 7 1 3 "   i : t y p e = " d 1 p 1 : L a b e l " > < d 1 p 1 : P a r e n t   z : R e f = " i 7 0 9 " / > < d 1 p 1 : U U I D > N h S s 8 d 1 Q s r 1 I 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 R � f � r e n t   d a n s   u n e   s t r u c t u r e   a c c o m p a g n a n t e 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1 4 "   i : t y p e = " d 1 p 1 : E l e m e n t " > < d 1 p 1 : N a m e > _ S T & a m p ; 3 2 ; P a r t i c i p a n t s & a m p ; 3 2 ; e n & a m p ; 3 2 ; e n t r e p r i s e & a m p ; 3 2 ; e t & a m p ; 3 2 ; r & a m p ; 2 3 3 ; f & a m p ; 2 3 3 ; r e n t s _ N S P & a m p ; 4 7 ; N R < / d 1 p 1 : N a m e > < d 1 p 1 : O b j e c t T y p e > E l e m e n t < / d 1 p 1 : O b j e c t T y p e > < d 1 p 1 : P a r e n t   z : R e f = " i 6 8 7 " / > < d 1 p 1 : U U I D > k P f T h U V t Y w 5 3 < / d 1 p 1 : U U I D > < d 1 p 1 : _ p r o p e r t i e s   z : I d = " i 7 1 5 "   i : t y p e = " d 1 p 1 : M D M P r o p e r t i e s " > < d 1 p 1 : P a r e n t   z : R e f = " i 7 1 4 " / > < d 1 p 1 : U U I D > W e a 0 T U i c b k 2 4 < / d 1 p 1 : U U I D > < d 1 p 1 : _ c o n t e x t C o l l e c t i o n s > < d 2 : K e y V a l u e O f a n y T y p e C o m p o n e n t C o l l e c t i o n O f a n y T y p e g W H h t R N j > < d 2 : K e y   z : R e f = " i 2 2 " / > < d 2 : V a l u e   z : I d = " i 7 1 6 " > < d 1 p 1 : U U I D > C w 1 v 7 b Y M L 5 I v < / d 1 p 1 : U U I D > < d 1 p 1 : _ e l e m e n t s > < d 2 : a n y T y p e   z : I d = " i 7 1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1 4 " / > < d 1 p 1 : U U I D > W K l N 1 k A C 0 x I Y < / d 1 p 1 : U U I D > < d 1 p 1 : C o n t a i n e r   z : R e f = " i 7 1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 e m x s j M q L 5 W S o ? ' q 3 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6 9 2 " / > < d 1 p 1 : _ l a b e l s > < d 2 : K e y V a l u e O f s t r i n g a n y T y p e > < d 2 : K e y > L a b e l < / d 2 : K e y > < d 2 : V a l u e   z : I d = " i 7 1 8 "   i : t y p e = " d 1 p 1 : L a b e l " > < d 1 p 1 : P a r e n t   z : R e f = " i 7 1 4 " / > < d 1 p 1 : U U I D > B T c z q S Z O 4 Y x e 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7 1 9 "   i : t y p e = " d 1 p 1 : V a r i a b l e " > < d 1 p 1 : N a m e > q 4 & a m p ; 4 6 ; & a m p ; 3 2 ; Q u e l & a m p ; 3 2 ; e s t & a m p ; 3 2 ; l e & a m p ; 3 2 ; c o d e & a m p ; 3 2 ; p o s t a l & a m p ; 3 2 ; d e & a m p ; 3 2 ; v o t r e & a m p ; 3 2 ; d o m i c i l e & a m p ; 3 2 ; & a m p ; 6 3 ; < / d 1 p 1 : N a m e > < d 1 p 1 : O b j e c t T y p e > V a r i a b l e < / d 1 p 1 : O b j e c t T y p e > < d 1 p 1 : P a r e n t   z : R e f = " i 2 0 " / > < d 1 p 1 : U U I D > q Y 3 U w v 1 4 1 y L J < / d 1 p 1 : U U I D > < d 1 p 1 : C o n t a i n e r   z : R e f = " i 2 9 " / > < d 1 p 1 : _ l a b e l s > < d 2 : K e y V a l u e O f s t r i n g a n y T y p e > < d 2 : K e y > L a b e l < / d 2 : K e y > < d 2 : V a l u e   z : I d = " i 7 2 0 "   i : t y p e = " d 1 p 1 : L a b e l " > < d 1 p 1 : P a r e n t   z : R e f = " i 7 1 9 " / > < d 1 p 1 : U U I D > R c a r b L q R c Z h 3 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 q 4 .   Q u e l   e s t   l e   c o d e   p o s t a l   d e   v o t r e   d o m i c i l e 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2 1 "   i : t y p e = " d 1 p 1 : E l e m e n t s " > < d 1 p 1 : P a r e n t   z : R e f = " i 7 1 9 " / > < d 1 p 1 : U U I D > p 2 o L H P J U O e T d < / d 1 p 1 : U U I D > < d 1 p 1 : _ c o n t e x t C o l l e c t i o n s > < d 2 : K e y V a l u e O f a n y T y p e C o m p o n e n t C o l l e c t i o n O f a n y T y p e g W H h t R N j > < d 2 : K e y   z : R e f = " i 2 2 " / > < d 2 : V a l u e   z : I d = " i 7 2 2 " > < d 1 p 1 : U U I D > F r x o o 1 4 u p s K a < / d 1 p 1 : U U I D > < d 1 p 1 : _ e l e m e n t s > < d 2 : a n y T y p e   z : I d = " i 7 2 3 "   i : t y p e = " d 1 p 1 : E l e m e n t " > < d 1 p 1 : N a m e > B a s e < / d 1 p 1 : N a m e > < d 1 p 1 : O b j e c t T y p e > E l e m e n t < / d 1 p 1 : O b j e c t T y p e > < d 1 p 1 : P a r e n t   z : R e f = " i 7 1 9 " / > < d 1 p 1 : U U I D > D V o Y v o 1 U T R 1 q < / d 1 p 1 : U U I D > < d 1 p 1 : _ p r o p e r t i e s   z : I d = " i 7 2 4 "   i : t y p e = " d 1 p 1 : M D M P r o p e r t i e s " > < d 1 p 1 : P a r e n t   z : R e f = " i 7 2 3 " / > < d 1 p 1 : U U I D > x 2 6 o s c M N 0 H J n < / d 1 p 1 : U U I D > < d 1 p 1 : _ c o n t e x t C o l l e c t i o n s > < d 2 : K e y V a l u e O f a n y T y p e C o m p o n e n t C o l l e c t i o n O f a n y T y p e g W H h t R N j > < d 2 : K e y   z : R e f = " i 2 2 " / > < d 2 : V a l u e   z : I d = " i 7 2 5 " > < d 1 p 1 : U U I D > A E v e j O Y z 1 z f g < / d 1 p 1 : U U I D > < d 1 p 1 : _ e l e m e n t s > < d 2 : a n y T y p e   z : I d = " i 7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2 3 " / > < d 1 p 1 : U U I D > Z N L A Q q q I T c 0 r < / d 1 p 1 : U U I D > < d 1 p 1 : C o n t a i n e r   z : R e f = " i 7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 L 8 L L j B G d b h w 3 ? ' q 4 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2 1 " / > < d 1 p 1 : _ l a b e l s > < d 2 : K e y V a l u e O f s t r i n g a n y T y p e > < d 2 : K e y > L a b e l < / d 2 : K e y > < d 2 : V a l u e   z : I d = " i 7 2 7 "   i : t y p e = " d 1 p 1 : L a b e l " > < d 1 p 1 : P a r e n t   z : R e f = " i 7 2 3 " / > < d 1 p 1 : U U I D > c R h y i N l 1 1 H z L 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7 2 8 "   i : t y p e = " d 1 p 1 : E l e m e n t " > < d 1 p 1 : N a m e > I l e & a m p ; 3 2 ; d e & a m p ; 3 2 ; F r a n c e < / d 1 p 1 : N a m e > < d 1 p 1 : O b j e c t T y p e > E l e m e n t < / d 1 p 1 : O b j e c t T y p e > < d 1 p 1 : P a r e n t   z : R e f = " i 7 1 9 " / > < d 1 p 1 : U U I D > t E 5 0 y Z P a I 3 y d < / d 1 p 1 : U U I D > < d 1 p 1 : _ p r o p e r t i e s   z : I d = " i 7 2 9 "   i : t y p e = " d 1 p 1 : M D M P r o p e r t i e s " > < d 1 p 1 : P a r e n t   z : R e f = " i 7 2 8 " / > < d 1 p 1 : U U I D > U D Z T H r T c 4 b j l < / d 1 p 1 : U U I D > < d 1 p 1 : _ c o n t e x t C o l l e c t i o n s > < d 2 : K e y V a l u e O f a n y T y p e C o m p o n e n t C o l l e c t i o n O f a n y T y p e g W H h t R N j > < d 2 : K e y   z : R e f = " i 2 2 " / > < d 2 : V a l u e   z : I d = " i 7 3 0 " > < d 1 p 1 : U U I D > W F 8 H k P P Y f x T K < / d 1 p 1 : U U I D > < d 1 p 1 : _ e l e m e n t s > < d 2 : a n y T y p e   z : I d = " i 7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2 8 " / > < d 1 p 1 : U U I D > y 3 k S C i E j o y w X < / d 1 p 1 : U U I D > < d 1 p 1 : C o n t a i n e r   z : R e f = " i 7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 L 8 L L j B G d b h w 3 ? ' q 4 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2 1 " / > < d 1 p 1 : _ l a b e l s > < d 2 : K e y V a l u e O f s t r i n g a n y T y p e > < d 2 : K e y > L a b e l < / d 2 : K e y > < d 2 : V a l u e   z : I d = " i 7 3 2 "   i : t y p e = " d 1 p 1 : L a b e l " > < d 1 p 1 : P a r e n t   z : R e f = " i 7 2 8 " / > < d 1 p 1 : U U I D > P j B b j E Y l a s j J 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 I l e   d e   F r a n c e 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3 3 "   i : t y p e = " d 1 p 1 : E l e m e n t " > < d 1 p 1 : N a m e > S T & a m p ; 3 2 ; P r o v i n c e < / d 1 p 1 : N a m e > < d 1 p 1 : O b j e c t T y p e > E l e m e n t < / d 1 p 1 : O b j e c t T y p e > < d 1 p 1 : P a r e n t   z : R e f = " i 7 1 9 " / > < d 1 p 1 : U U I D > g B b h v J k 2 9 b A e < / d 1 p 1 : U U I D > < d 1 p 1 : _ p r o p e r t i e s   z : I d = " i 7 3 4 "   i : t y p e = " d 1 p 1 : M D M P r o p e r t i e s " > < d 1 p 1 : P a r e n t   z : R e f = " i 7 3 3 " / > < d 1 p 1 : U U I D > b 3 G d J K n X r N a u < / d 1 p 1 : U U I D > < d 1 p 1 : _ c o n t e x t C o l l e c t i o n s > < d 2 : K e y V a l u e O f a n y T y p e C o m p o n e n t C o l l e c t i o n O f a n y T y p e g W H h t R N j > < d 2 : K e y   z : R e f = " i 2 2 " / > < d 2 : V a l u e   z : I d = " i 7 3 5 " > < d 1 p 1 : U U I D > m N f A d X K f x d W v < / d 1 p 1 : U U I D > < d 1 p 1 : _ e l e m e n t s > < d 2 : a n y T y p e   z : I d = " i 7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3 3 " / > < d 1 p 1 : U U I D > c T Z T E y T C y p 0 d < / d 1 p 1 : U U I D > < d 1 p 1 : C o n t a i n e r   z : R e f = " i 7 3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 L 8 L L j B G d b h w 3 ? ' q 4 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2 1 " / > < d 1 p 1 : _ l a b e l s > < d 2 : K e y V a l u e O f s t r i n g a n y T y p e > < d 2 : K e y > L a b e l < / d 2 : K e y > < d 2 : V a l u e   z : I d = " i 7 3 7 "   i : t y p e = " d 1 p 1 : L a b e l " > < d 1 p 1 : P a r e n t   z : R e f = " i 7 3 3 " / > < d 1 p 1 : U U I D > q s n V M b K h 3 F N w 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 P r o v i n c e 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3 8 "   i : t y p e = " d 1 p 1 : E l e m e n t s " > < d 1 p 1 : P a r e n t   z : R e f = " i 7 3 3 " / > < d 1 p 1 : U U I D > G A a W X 9 7 n T l f j < / d 1 p 1 : U U I D > < d 1 p 1 : _ c o n t e x t C o l l e c t i o n s > < d 2 : K e y V a l u e O f a n y T y p e C o m p o n e n t C o l l e c t i o n O f a n y T y p e g W H h t R N j > < d 2 : K e y   z : R e f = " i 2 2 " / > < d 2 : V a l u e   z : I d = " i 7 3 9 " > < d 1 p 1 : U U I D > u f e J 8 H 2 l R 3 l 9 < / d 1 p 1 : U U I D > < d 1 p 1 : _ e l e m e n t s > < d 2 : a n y T y p e   z : I d = " i 7 4 0 "   i : t y p e = " d 1 p 1 : E l e m e n t " > < d 1 p 1 : N a m e > _ S T & a m p ; 3 2 ; P r o v i n c e _ N o r d & a m p ; 3 2 ; O u e s t < / d 1 p 1 : N a m e > < d 1 p 1 : O b j e c t T y p e > E l e m e n t < / d 1 p 1 : O b j e c t T y p e > < d 1 p 1 : P a r e n t   z : R e f = " i 7 3 3 " / > < d 1 p 1 : U U I D > w K D h 4 s 8 E h V 4 0 < / d 1 p 1 : U U I D > < d 1 p 1 : _ p r o p e r t i e s   z : I d = " i 7 4 1 "   i : t y p e = " d 1 p 1 : M D M P r o p e r t i e s " > < d 1 p 1 : P a r e n t   z : R e f = " i 7 4 0 " / > < d 1 p 1 : U U I D > q 9 q 3 8 g m 4 C E o 3 < / d 1 p 1 : U U I D > < d 1 p 1 : _ c o n t e x t C o l l e c t i o n s > < d 2 : K e y V a l u e O f a n y T y p e C o m p o n e n t C o l l e c t i o n O f a n y T y p e g W H h t R N j > < d 2 : K e y   z : R e f = " i 2 2 " / > < d 2 : V a l u e   z : I d = " i 7 4 2 " > < d 1 p 1 : U U I D > J T e w 2 R H V 6 Y I I < / d 1 p 1 : U U I D > < d 1 p 1 : _ e l e m e n t s > < d 2 : a n y T y p e   z : I d = " i 7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4 0 " / > < d 1 p 1 : U U I D > N 0 a n G k Z P n 2 1 l < / d 1 p 1 : U U I D > < d 1 p 1 : C o n t a i n e r   z : R e f = " i 7 4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 L 8 L L j B G d b h w 3 ? ' q 4 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8 " / > < d 1 p 1 : _ l a b e l s > < d 2 : K e y V a l u e O f s t r i n g a n y T y p e > < d 2 : K e y > L a b e l < / d 2 : K e y > < d 2 : V a l u e   z : I d = " i 7 4 4 "   i : t y p e = " d 1 p 1 : L a b e l " > < d 1 p 1 : P a r e n t   z : R e f = " i 7 4 0 " / > < d 1 p 1 : U U I D > m w H F q v 5 i k o Y p 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 N o r d   O u e s t 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4 5 "   i : t y p e = " d 1 p 1 : E l e m e n t " > < d 1 p 1 : N a m e > _ S T & a m p ; 3 2 ; P r o v i n c e _ N o r d & a m p ; 3 2 ; E s t < / d 1 p 1 : N a m e > < d 1 p 1 : O b j e c t T y p e > E l e m e n t < / d 1 p 1 : O b j e c t T y p e > < d 1 p 1 : P a r e n t   z : R e f = " i 7 3 3 " / > < d 1 p 1 : U U I D > E k q M z d 1 p I N 3 W < / d 1 p 1 : U U I D > < d 1 p 1 : _ p r o p e r t i e s   z : I d = " i 7 4 6 "   i : t y p e = " d 1 p 1 : M D M P r o p e r t i e s " > < d 1 p 1 : P a r e n t   z : R e f = " i 7 4 5 " / > < d 1 p 1 : U U I D > v G u k K b v i 5 h F 0 < / d 1 p 1 : U U I D > < d 1 p 1 : _ c o n t e x t C o l l e c t i o n s > < d 2 : K e y V a l u e O f a n y T y p e C o m p o n e n t C o l l e c t i o n O f a n y T y p e g W H h t R N j > < d 2 : K e y   z : R e f = " i 2 2 " / > < d 2 : V a l u e   z : I d = " i 7 4 7 " > < d 1 p 1 : U U I D > i a 9 u 7 k 3 Z e X s k < / d 1 p 1 : U U I D > < d 1 p 1 : _ e l e m e n t s > < d 2 : a n y T y p e   z : I d = " i 7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4 5 " / > < d 1 p 1 : U U I D > a O 4 Y i l N C o 2 i j < / d 1 p 1 : U U I D > < d 1 p 1 : C o n t a i n e r   z : R e f = " i 7 4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 L 8 L L j B G d b h w 3 ? ' q 4 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8 " / > < d 1 p 1 : _ l a b e l s > < d 2 : K e y V a l u e O f s t r i n g a n y T y p e > < d 2 : K e y > L a b e l < / d 2 : K e y > < d 2 : V a l u e   z : I d = " i 7 4 9 "   i : t y p e = " d 1 p 1 : L a b e l " > < d 1 p 1 : P a r e n t   z : R e f = " i 7 4 5 " / > < d 1 p 1 : U U I D > f 5 h e g d A C 5 D V 6 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 N o r d  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5 0 "   i : t y p e = " d 1 p 1 : E l e m e n t " > < d 1 p 1 : N a m e > _ S T & a m p ; 3 2 ; P r o v i n c e _ S u d & a m p ; 3 2 ; O u e s t < / d 1 p 1 : N a m e > < d 1 p 1 : O b j e c t T y p e > E l e m e n t < / d 1 p 1 : O b j e c t T y p e > < d 1 p 1 : P a r e n t   z : R e f = " i 7 3 3 " / > < d 1 p 1 : U U I D > i q J B I I W D 1 s z F < / d 1 p 1 : U U I D > < d 1 p 1 : _ p r o p e r t i e s   z : I d = " i 7 5 1 "   i : t y p e = " d 1 p 1 : M D M P r o p e r t i e s " > < d 1 p 1 : P a r e n t   z : R e f = " i 7 5 0 " / > < d 1 p 1 : U U I D > a 2 2 s Z B K g m N f w < / d 1 p 1 : U U I D > < d 1 p 1 : _ c o n t e x t C o l l e c t i o n s > < d 2 : K e y V a l u e O f a n y T y p e C o m p o n e n t C o l l e c t i o n O f a n y T y p e g W H h t R N j > < d 2 : K e y   z : R e f = " i 2 2 " / > < d 2 : V a l u e   z : I d = " i 7 5 2 " > < d 1 p 1 : U U I D > H B u y g B N D M z 4 S < / d 1 p 1 : U U I D > < d 1 p 1 : _ e l e m e n t s > < d 2 : a n y T y p e   z : I d = " i 7 5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5 0 " / > < d 1 p 1 : U U I D > h H g w a Q i s d s 0 c < / d 1 p 1 : U U I D > < d 1 p 1 : C o n t a i n e r   z : R e f = " i 7 5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 L 8 L L j B G d b h w 3 ? ' q 4 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8 " / > < d 1 p 1 : _ l a b e l s > < d 2 : K e y V a l u e O f s t r i n g a n y T y p e > < d 2 : K e y > L a b e l < / d 2 : K e y > < d 2 : V a l u e   z : I d = " i 7 5 4 "   i : t y p e = " d 1 p 1 : L a b e l " > < d 1 p 1 : P a r e n t   z : R e f = " i 7 5 0 " / > < d 1 p 1 : U U I D > W 2 R V B o u z Z z 3 R 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 S u d   O u e s t 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5 5 "   i : t y p e = " d 1 p 1 : E l e m e n t " > < d 1 p 1 : N a m e > _ S T & a m p ; 3 2 ; P r o v i n c e _ S u d & a m p ; 3 2 ; E s t < / d 1 p 1 : N a m e > < d 1 p 1 : O b j e c t T y p e > E l e m e n t < / d 1 p 1 : O b j e c t T y p e > < d 1 p 1 : P a r e n t   z : R e f = " i 7 3 3 " / > < d 1 p 1 : U U I D > J e Y 1 Q j q N X g M 9 < / d 1 p 1 : U U I D > < d 1 p 1 : _ p r o p e r t i e s   z : I d = " i 7 5 6 "   i : t y p e = " d 1 p 1 : M D M P r o p e r t i e s " > < d 1 p 1 : P a r e n t   z : R e f = " i 7 5 5 " / > < d 1 p 1 : U U I D > y K G m n I f l a F V 2 < / d 1 p 1 : U U I D > < d 1 p 1 : _ c o n t e x t C o l l e c t i o n s > < d 2 : K e y V a l u e O f a n y T y p e C o m p o n e n t C o l l e c t i o n O f a n y T y p e g W H h t R N j > < d 2 : K e y   z : R e f = " i 2 2 " / > < d 2 : V a l u e   z : I d = " i 7 5 7 " > < d 1 p 1 : U U I D > Y U i l N w z n T Q t P < / d 1 p 1 : U U I D > < d 1 p 1 : _ e l e m e n t s > < d 2 : a n y T y p e   z : I d = " i 7 5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5 5 " / > < d 1 p 1 : U U I D > C d i Q o 4 X A h m X f < / d 1 p 1 : U U I D > < d 1 p 1 : C o n t a i n e r   z : R e f = " i 7 5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 L 8 L L j B G d b h w 3 ? ' q 4 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8 " / > < d 1 p 1 : _ l a b e l s > < d 2 : K e y V a l u e O f s t r i n g a n y T y p e > < d 2 : K e y > L a b e l < / d 2 : K e y > < d 2 : V a l u e   z : I d = " i 7 5 9 "   i : t y p e = " d 1 p 1 : L a b e l " > < d 1 p 1 : P a r e n t   z : R e f = " i 7 5 5 " / > < d 1 p 1 : U U I D > h W y n I r 5 I 4 g 2 e 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 S u d  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6 0 "   i : t y p e = " d 1 p 1 : E l e m e n t " > < d 1 p 1 : N a m e > _ S T & a m p ; 3 2 ; P r o v i n c e _ N S P & a m p ; 4 7 ; N R < / d 1 p 1 : N a m e > < d 1 p 1 : O b j e c t T y p e > E l e m e n t < / d 1 p 1 : O b j e c t T y p e > < d 1 p 1 : P a r e n t   z : R e f = " i 7 3 3 " / > < d 1 p 1 : U U I D > i r z C w B m j A 6 J y < / d 1 p 1 : U U I D > < d 1 p 1 : _ p r o p e r t i e s   z : I d = " i 7 6 1 "   i : t y p e = " d 1 p 1 : M D M P r o p e r t i e s " > < d 1 p 1 : P a r e n t   z : R e f = " i 7 6 0 " / > < d 1 p 1 : U U I D > z O T S b q D y H p c i < / d 1 p 1 : U U I D > < d 1 p 1 : _ c o n t e x t C o l l e c t i o n s > < d 2 : K e y V a l u e O f a n y T y p e C o m p o n e n t C o l l e c t i o n O f a n y T y p e g W H h t R N j > < d 2 : K e y   z : R e f = " i 2 2 " / > < d 2 : V a l u e   z : I d = " i 7 6 2 " > < d 1 p 1 : U U I D > D G 1 q m S 1 E Z Z N 4 < / d 1 p 1 : U U I D > < d 1 p 1 : _ e l e m e n t s > < d 2 : a n y T y p e   z : I d = " i 7 6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6 0 " / > < d 1 p 1 : U U I D > U 1 D R o d 1 1 G o g e < / d 1 p 1 : U U I D > < d 1 p 1 : C o n t a i n e r   z : R e f = " i 7 6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 L 8 L L j B G d b h w 3 ? ' q 4 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3 8 " / > < d 1 p 1 : _ l a b e l s > < d 2 : K e y V a l u e O f s t r i n g a n y T y p e > < d 2 : K e y > L a b e l < / d 2 : K e y > < d 2 : V a l u e   z : I d = " i 7 6 4 "   i : t y p e = " d 1 p 1 : L a b e l " > < d 1 p 1 : P a r e n t   z : R e f = " i 7 6 0 " / > < d 1 p 1 : U U I D > x w 1 S p K O G T u I U 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7 6 5 "   i : t y p e = " d 1 p 1 : V a r i a b l e " > < d 1 p 1 : N a m e > q 5 & a m p ; 4 6 ; & a m p ; 3 2 ; Q u e l & a m p ; 3 2 ; e s t & a m p ; 3 2 ; l e & a m p ; 3 2 ; c o d e & a m p ; 3 2 ; p o s t a l & a m p ; 3 2 ; d e & a m p ; 3 2 ; v o t r e & a m p ; 3 2 ; e n t r e p r i s e & a m p ; 3 2 ; o u & a m p ; 3 2 ; d e & a m p ; 3 2 ; v o t r e & a m p ; 3 2 ; s t r u c t u r e & a m p ; 3 2 ; & a m p ; 6 3 ; < / d 1 p 1 : N a m e > < d 1 p 1 : O b j e c t T y p e > V a r i a b l e < / d 1 p 1 : O b j e c t T y p e > < d 1 p 1 : P a r e n t   z : R e f = " i 2 0 " / > < d 1 p 1 : U U I D > H D 9 Y e c K 1 y u y Q < / d 1 p 1 : U U I D > < d 1 p 1 : C o n t a i n e r   z : R e f = " i 2 9 " / > < d 1 p 1 : _ l a b e l s > < d 2 : K e y V a l u e O f s t r i n g a n y T y p e > < d 2 : K e y > L a b e l < / d 2 : K e y > < d 2 : V a l u e   z : I d = " i 7 6 6 "   i : t y p e = " d 1 p 1 : L a b e l " > < d 1 p 1 : P a r e n t   z : R e f = " i 7 6 5 " / > < d 1 p 1 : U U I D > I u w V 2 X 1 O R 9 b 5 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 q 5 .   Q u e l   e s t   l e   c o d e   p o s t a l   d e   v o t r e   e n t r e p r i s e   o u   d e   v o t r e   s t r u c t u r e 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6 7 "   i : t y p e = " d 1 p 1 : E l e m e n t s " > < d 1 p 1 : P a r e n t   z : R e f = " i 7 6 5 " / > < d 1 p 1 : U U I D > x j 4 Z Q E K c 6 e x e < / d 1 p 1 : U U I D > < d 1 p 1 : _ c o n t e x t C o l l e c t i o n s > < d 2 : K e y V a l u e O f a n y T y p e C o m p o n e n t C o l l e c t i o n O f a n y T y p e g W H h t R N j > < d 2 : K e y   z : R e f = " i 2 2 " / > < d 2 : V a l u e   z : I d = " i 7 6 8 " > < d 1 p 1 : U U I D > c v n u j V T e a B W O < / d 1 p 1 : U U I D > < d 1 p 1 : _ e l e m e n t s > < d 2 : a n y T y p e   z : I d = " i 7 6 9 "   i : t y p e = " d 1 p 1 : E l e m e n t " > < d 1 p 1 : N a m e > B a s e < / d 1 p 1 : N a m e > < d 1 p 1 : O b j e c t T y p e > E l e m e n t < / d 1 p 1 : O b j e c t T y p e > < d 1 p 1 : P a r e n t   z : R e f = " i 7 6 5 " / > < d 1 p 1 : U U I D > S 3 w 2 y 5 y m s M P g < / d 1 p 1 : U U I D > < d 1 p 1 : _ p r o p e r t i e s   z : I d = " i 7 7 0 "   i : t y p e = " d 1 p 1 : M D M P r o p e r t i e s " > < d 1 p 1 : P a r e n t   z : R e f = " i 7 6 9 " / > < d 1 p 1 : U U I D > n t 1 2 z K o o k V r a < / d 1 p 1 : U U I D > < d 1 p 1 : _ c o n t e x t C o l l e c t i o n s > < d 2 : K e y V a l u e O f a n y T y p e C o m p o n e n t C o l l e c t i o n O f a n y T y p e g W H h t R N j > < d 2 : K e y   z : R e f = " i 2 2 " / > < d 2 : V a l u e   z : I d = " i 7 7 1 " > < d 1 p 1 : U U I D > h 6 l W 3 G I v 1 n 9 m < / d 1 p 1 : U U I D > < d 1 p 1 : _ e l e m e n t s > < d 2 : a n y T y p e   z : I d = " i 7 7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6 9 " / > < d 1 p 1 : U U I D > H 1 A v e 8 6 E 6 i G S < / d 1 p 1 : U U I D > < d 1 p 1 : C o n t a i n e r   z : R e f = " i 7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 B C a R 9 H Z S U T N i ? ' q 5 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6 7 " / > < d 1 p 1 : _ l a b e l s > < d 2 : K e y V a l u e O f s t r i n g a n y T y p e > < d 2 : K e y > L a b e l < / d 2 : K e y > < d 2 : V a l u e   z : I d = " i 7 7 3 "   i : t y p e = " d 1 p 1 : L a b e l " > < d 1 p 1 : P a r e n t   z : R e f = " i 7 6 9 " / > < d 1 p 1 : U U I D > e A a W M z N V f G b t 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7 7 4 "   i : t y p e = " d 1 p 1 : E l e m e n t " > < d 1 p 1 : N a m e > I l e & a m p ; 3 2 ; d e & a m p ; 3 2 ; F r a n c e < / d 1 p 1 : N a m e > < d 1 p 1 : O b j e c t T y p e > E l e m e n t < / d 1 p 1 : O b j e c t T y p e > < d 1 p 1 : P a r e n t   z : R e f = " i 7 6 5 " / > < d 1 p 1 : U U I D > Z b U O 3 V Y Q T A s P < / d 1 p 1 : U U I D > < d 1 p 1 : _ p r o p e r t i e s   z : I d = " i 7 7 5 "   i : t y p e = " d 1 p 1 : M D M P r o p e r t i e s " > < d 1 p 1 : P a r e n t   z : R e f = " i 7 7 4 " / > < d 1 p 1 : U U I D > b h G Q q 7 j N t W E A < / d 1 p 1 : U U I D > < d 1 p 1 : _ c o n t e x t C o l l e c t i o n s > < d 2 : K e y V a l u e O f a n y T y p e C o m p o n e n t C o l l e c t i o n O f a n y T y p e g W H h t R N j > < d 2 : K e y   z : R e f = " i 2 2 " / > < d 2 : V a l u e   z : I d = " i 7 7 6 " > < d 1 p 1 : U U I D > J x 2 q h n a 5 9 9 n E < / d 1 p 1 : U U I D > < d 1 p 1 : _ e l e m e n t s > < d 2 : a n y T y p e   z : I d = " i 7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7 4 " / > < d 1 p 1 : U U I D > r Y 3 A 8 k 1 Z V h F 2 < / d 1 p 1 : U U I D > < d 1 p 1 : C o n t a i n e r   z : R e f = " i 7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 B C a R 9 H Z S U T N i ? ' q 5 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6 7 " / > < d 1 p 1 : _ l a b e l s > < d 2 : K e y V a l u e O f s t r i n g a n y T y p e > < d 2 : K e y > L a b e l < / d 2 : K e y > < d 2 : V a l u e   z : I d = " i 7 7 8 "   i : t y p e = " d 1 p 1 : L a b e l " > < d 1 p 1 : P a r e n t   z : R e f = " i 7 7 4 " / > < d 1 p 1 : U U I D > o 3 1 f O t S I I v h n 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 I l e   d e   F r a n c e 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7 9 "   i : t y p e = " d 1 p 1 : E l e m e n t " > < d 1 p 1 : N a m e > S T & a m p ; 3 2 ; P r o v i n c e < / d 1 p 1 : N a m e > < d 1 p 1 : O b j e c t T y p e > E l e m e n t < / d 1 p 1 : O b j e c t T y p e > < d 1 p 1 : P a r e n t   z : R e f = " i 7 6 5 " / > < d 1 p 1 : U U I D > b N a 1 u o u a z 1 T c < / d 1 p 1 : U U I D > < d 1 p 1 : _ p r o p e r t i e s   z : I d = " i 7 8 0 "   i : t y p e = " d 1 p 1 : M D M P r o p e r t i e s " > < d 1 p 1 : P a r e n t   z : R e f = " i 7 7 9 " / > < d 1 p 1 : U U I D > y V E u 3 i 8 g y I z L < / d 1 p 1 : U U I D > < d 1 p 1 : _ c o n t e x t C o l l e c t i o n s > < d 2 : K e y V a l u e O f a n y T y p e C o m p o n e n t C o l l e c t i o n O f a n y T y p e g W H h t R N j > < d 2 : K e y   z : R e f = " i 2 2 " / > < d 2 : V a l u e   z : I d = " i 7 8 1 " > < d 1 p 1 : U U I D > U m 5 J L p w 2 d S S y < / d 1 p 1 : U U I D > < d 1 p 1 : _ e l e m e n t s > < d 2 : a n y T y p e   z : I d = " i 7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7 9 " / > < d 1 p 1 : U U I D > V S R r w b M n Z 3 J J < / d 1 p 1 : U U I D > < d 1 p 1 : C o n t a i n e r   z : R e f = " i 7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 B C a R 9 H Z S U T N i ? ' q 5 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6 7 " / > < d 1 p 1 : _ l a b e l s > < d 2 : K e y V a l u e O f s t r i n g a n y T y p e > < d 2 : K e y > L a b e l < / d 2 : K e y > < d 2 : V a l u e   z : I d = " i 7 8 3 "   i : t y p e = " d 1 p 1 : L a b e l " > < d 1 p 1 : P a r e n t   z : R e f = " i 7 7 9 " / > < d 1 p 1 : U U I D > K h M V P N Q 9 E b I W 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 P r o v i n c e 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7 8 4 "   i : t y p e = " d 1 p 1 : E l e m e n t s " > < d 1 p 1 : P a r e n t   z : R e f = " i 7 7 9 " / > < d 1 p 1 : U U I D > D i P I f p p p r 9 J T < / d 1 p 1 : U U I D > < d 1 p 1 : _ c o n t e x t C o l l e c t i o n s > < d 2 : K e y V a l u e O f a n y T y p e C o m p o n e n t C o l l e c t i o n O f a n y T y p e g W H h t R N j > < d 2 : K e y   z : R e f = " i 2 2 " / > < d 2 : V a l u e   z : I d = " i 7 8 5 " > < d 1 p 1 : U U I D > e 5 w I B o g E t A 6 n < / d 1 p 1 : U U I D > < d 1 p 1 : _ e l e m e n t s > < d 2 : a n y T y p e   z : I d = " i 7 8 6 "   i : t y p e = " d 1 p 1 : E l e m e n t " > < d 1 p 1 : N a m e > _ S T & a m p ; 3 2 ; P r o v i n c e _ N o r d & a m p ; 3 2 ; O u e s t < / d 1 p 1 : N a m e > < d 1 p 1 : O b j e c t T y p e > E l e m e n t < / d 1 p 1 : O b j e c t T y p e > < d 1 p 1 : P a r e n t   z : R e f = " i 7 7 9 " / > < d 1 p 1 : U U I D > P G y a q R 1 r D R U l < / d 1 p 1 : U U I D > < d 1 p 1 : _ p r o p e r t i e s   z : I d = " i 7 8 7 "   i : t y p e = " d 1 p 1 : M D M P r o p e r t i e s " > < d 1 p 1 : P a r e n t   z : R e f = " i 7 8 6 " / > < d 1 p 1 : U U I D > u J I i P b L g h i h C < / d 1 p 1 : U U I D > < d 1 p 1 : _ c o n t e x t C o l l e c t i o n s > < d 2 : K e y V a l u e O f a n y T y p e C o m p o n e n t C o l l e c t i o n O f a n y T y p e g W H h t R N j > < d 2 : K e y   z : R e f = " i 2 2 " / > < d 2 : V a l u e   z : I d = " i 7 8 8 " > < d 1 p 1 : U U I D > W E 3 z N 4 P m 3 F t J < / d 1 p 1 : U U I D > < d 1 p 1 : _ e l e m e n t s > < d 2 : a n y T y p e   z : I d = " i 7 8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8 6 " / > < d 1 p 1 : U U I D > M n f 8 p Q p t v G 4 n < / d 1 p 1 : U U I D > < d 1 p 1 : C o n t a i n e r   z : R e f = " i 7 8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 B C a R 9 H Z S U T N i ? ' q 5 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4 " / > < d 1 p 1 : _ l a b e l s > < d 2 : K e y V a l u e O f s t r i n g a n y T y p e > < d 2 : K e y > L a b e l < / d 2 : K e y > < d 2 : V a l u e   z : I d = " i 7 9 0 "   i : t y p e = " d 1 p 1 : L a b e l " > < d 1 p 1 : P a r e n t   z : R e f = " i 7 8 6 " / > < d 1 p 1 : U U I D > h x 6 I A d G T l K 2 u 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 N o r d   O u e s t 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9 1 "   i : t y p e = " d 1 p 1 : E l e m e n t " > < d 1 p 1 : N a m e > _ S T & a m p ; 3 2 ; P r o v i n c e _ N o r d & a m p ; 3 2 ; E s t < / d 1 p 1 : N a m e > < d 1 p 1 : O b j e c t T y p e > E l e m e n t < / d 1 p 1 : O b j e c t T y p e > < d 1 p 1 : P a r e n t   z : R e f = " i 7 7 9 " / > < d 1 p 1 : U U I D > E h J 4 e 2 I F P 3 s 6 < / d 1 p 1 : U U I D > < d 1 p 1 : _ p r o p e r t i e s   z : I d = " i 7 9 2 "   i : t y p e = " d 1 p 1 : M D M P r o p e r t i e s " > < d 1 p 1 : P a r e n t   z : R e f = " i 7 9 1 " / > < d 1 p 1 : U U I D > I 8 y g P G M H O h 7 R < / d 1 p 1 : U U I D > < d 1 p 1 : _ c o n t e x t C o l l e c t i o n s > < d 2 : K e y V a l u e O f a n y T y p e C o m p o n e n t C o l l e c t i o n O f a n y T y p e g W H h t R N j > < d 2 : K e y   z : R e f = " i 2 2 " / > < d 2 : V a l u e   z : I d = " i 7 9 3 " > < d 1 p 1 : U U I D > A 2 N b m X x S j a 4 k < / d 1 p 1 : U U I D > < d 1 p 1 : _ e l e m e n t s > < d 2 : a n y T y p e   z : I d = " i 7 9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9 1 " / > < d 1 p 1 : U U I D > F 0 1 y F 7 r Y x e G 3 < / d 1 p 1 : U U I D > < d 1 p 1 : C o n t a i n e r   z : R e f = " i 7 9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 B C a R 9 H Z S U T N i ? ' q 5 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4 " / > < d 1 p 1 : _ l a b e l s > < d 2 : K e y V a l u e O f s t r i n g a n y T y p e > < d 2 : K e y > L a b e l < / d 2 : K e y > < d 2 : V a l u e   z : I d = " i 7 9 5 "   i : t y p e = " d 1 p 1 : L a b e l " > < d 1 p 1 : P a r e n t   z : R e f = " i 7 9 1 " / > < d 1 p 1 : U U I D > n V I B 6 n 3 V 5 j a X 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 N o r d  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7 9 6 "   i : t y p e = " d 1 p 1 : E l e m e n t " > < d 1 p 1 : N a m e > _ S T & a m p ; 3 2 ; P r o v i n c e _ S u d & a m p ; 3 2 ; O u e s t < / d 1 p 1 : N a m e > < d 1 p 1 : O b j e c t T y p e > E l e m e n t < / d 1 p 1 : O b j e c t T y p e > < d 1 p 1 : P a r e n t   z : R e f = " i 7 7 9 " / > < d 1 p 1 : U U I D > A w F D F m c O X 1 A E < / d 1 p 1 : U U I D > < d 1 p 1 : _ p r o p e r t i e s   z : I d = " i 7 9 7 "   i : t y p e = " d 1 p 1 : M D M P r o p e r t i e s " > < d 1 p 1 : P a r e n t   z : R e f = " i 7 9 6 " / > < d 1 p 1 : U U I D > L J m p p W 0 y X q z r < / d 1 p 1 : U U I D > < d 1 p 1 : _ c o n t e x t C o l l e c t i o n s > < d 2 : K e y V a l u e O f a n y T y p e C o m p o n e n t C o l l e c t i o n O f a n y T y p e g W H h t R N j > < d 2 : K e y   z : R e f = " i 2 2 " / > < d 2 : V a l u e   z : I d = " i 7 9 8 " > < d 1 p 1 : U U I D > e L Y y W d T G C 3 Q B < / d 1 p 1 : U U I D > < d 1 p 1 : _ e l e m e n t s > < d 2 : a n y T y p e   z : I d = " i 7 9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7 9 6 " / > < d 1 p 1 : U U I D > v 2 x X 9 J k a A Z D r < / d 1 p 1 : U U I D > < d 1 p 1 : C o n t a i n e r   z : R e f = " i 7 9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 B C a R 9 H Z S U T N i ? ' q 5 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4 " / > < d 1 p 1 : _ l a b e l s > < d 2 : K e y V a l u e O f s t r i n g a n y T y p e > < d 2 : K e y > L a b e l < / d 2 : K e y > < d 2 : V a l u e   z : I d = " i 8 0 0 "   i : t y p e = " d 1 p 1 : L a b e l " > < d 1 p 1 : P a r e n t   z : R e f = " i 7 9 6 " / > < d 1 p 1 : U U I D > O u M 6 7 r N Q 0 y Y n 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 S u d   O u e s t 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0 1 "   i : t y p e = " d 1 p 1 : E l e m e n t " > < d 1 p 1 : N a m e > _ S T & a m p ; 3 2 ; P r o v i n c e _ S u d & a m p ; 3 2 ; E s t < / d 1 p 1 : N a m e > < d 1 p 1 : O b j e c t T y p e > E l e m e n t < / d 1 p 1 : O b j e c t T y p e > < d 1 p 1 : P a r e n t   z : R e f = " i 7 7 9 " / > < d 1 p 1 : U U I D > y 1 1 Z e m d m 4 g W x < / d 1 p 1 : U U I D > < d 1 p 1 : _ p r o p e r t i e s   z : I d = " i 8 0 2 "   i : t y p e = " d 1 p 1 : M D M P r o p e r t i e s " > < d 1 p 1 : P a r e n t   z : R e f = " i 8 0 1 " / > < d 1 p 1 : U U I D > M N 5 t y t y X H F 0 B < / d 1 p 1 : U U I D > < d 1 p 1 : _ c o n t e x t C o l l e c t i o n s > < d 2 : K e y V a l u e O f a n y T y p e C o m p o n e n t C o l l e c t i o n O f a n y T y p e g W H h t R N j > < d 2 : K e y   z : R e f = " i 2 2 " / > < d 2 : V a l u e   z : I d = " i 8 0 3 " > < d 1 p 1 : U U I D > p O g g z K p l k Z w l < / d 1 p 1 : U U I D > < d 1 p 1 : _ e l e m e n t s > < d 2 : a n y T y p e   z : I d = " i 8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0 1 " / > < d 1 p 1 : U U I D > i L 4 O d U S k X P 9 2 < / d 1 p 1 : U U I D > < d 1 p 1 : C o n t a i n e r   z : R e f = " i 8 0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 B C a R 9 H Z S U T N i ? ' q 5 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4 " / > < d 1 p 1 : _ l a b e l s > < d 2 : K e y V a l u e O f s t r i n g a n y T y p e > < d 2 : K e y > L a b e l < / d 2 : K e y > < d 2 : V a l u e   z : I d = " i 8 0 5 "   i : t y p e = " d 1 p 1 : L a b e l " > < d 1 p 1 : P a r e n t   z : R e f = " i 8 0 1 " / > < d 1 p 1 : U U I D > e 3 m a a p H Z f A F k 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 S u d   E s t 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0 6 "   i : t y p e = " d 1 p 1 : E l e m e n t " > < d 1 p 1 : N a m e > _ S T & a m p ; 3 2 ; P r o v i n c e _ N S P & a m p ; 4 7 ; N R < / d 1 p 1 : N a m e > < d 1 p 1 : O b j e c t T y p e > E l e m e n t < / d 1 p 1 : O b j e c t T y p e > < d 1 p 1 : P a r e n t   z : R e f = " i 7 7 9 " / > < d 1 p 1 : U U I D > Y 8 Y Z 3 c Y g D l m L < / d 1 p 1 : U U I D > < d 1 p 1 : _ p r o p e r t i e s   z : I d = " i 8 0 7 "   i : t y p e = " d 1 p 1 : M D M P r o p e r t i e s " > < d 1 p 1 : P a r e n t   z : R e f = " i 8 0 6 " / > < d 1 p 1 : U U I D > m 6 O 3 P J a I 5 v m U < / d 1 p 1 : U U I D > < d 1 p 1 : _ c o n t e x t C o l l e c t i o n s > < d 2 : K e y V a l u e O f a n y T y p e C o m p o n e n t C o l l e c t i o n O f a n y T y p e g W H h t R N j > < d 2 : K e y   z : R e f = " i 2 2 " / > < d 2 : V a l u e   z : I d = " i 8 0 8 " > < d 1 p 1 : U U I D > c l t y 5 D 5 d h u i G < / d 1 p 1 : U U I D > < d 1 p 1 : _ e l e m e n t s > < d 2 : a n y T y p e   z : I d = " i 8 0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0 6 " / > < d 1 p 1 : U U I D > n 2 z L x 8 E F d B C 1 < / d 1 p 1 : U U I D > < d 1 p 1 : C o n t a i n e r   z : R e f = " i 8 0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 B C a R 9 H Z S U T N i ? ' q 5 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7 8 4 " / > < d 1 p 1 : _ l a b e l s > < d 2 : K e y V a l u e O f s t r i n g a n y T y p e > < d 2 : K e y > L a b e l < / d 2 : K e y > < d 2 : V a l u e   z : I d = " i 8 1 0 "   i : t y p e = " d 1 p 1 : L a b e l " > < d 1 p 1 : P a r e n t   z : R e f = " i 8 0 6 " / > < d 1 p 1 : U U I D > o P s I B Q h E j t G 1 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8 1 1 "   i : t y p e = " d 1 p 1 : V a r i a b l e " > < d 1 p 1 : N a m e > q 6 & a m p ; 4 6 ; & a m p ; 3 2 ; D a n s & a m p ; 3 2 ; q u e l & a m p ; 3 2 ; s e c t e u r & a m p ; 3 2 ; d & a m p ; 3 9 ; a c t i v i t & a m p ; 2 3 3 ; & a m p ; 3 2 ; a v e z & a m p ; 4 5 ; v o u s & a m p ; 3 2 ; r & a m p ; 2 3 3 ; a l i s & a m p ; 2 3 3 ; & a m p ; 3 2 ; l e & a m p ; 3 2 ; D u o D a y & a m p ; 3 2 ; & a m p ; 6 3 ; < / d 1 p 1 : N a m e > < d 1 p 1 : O b j e c t T y p e > V a r i a b l e < / d 1 p 1 : O b j e c t T y p e > < d 1 p 1 : P a r e n t   z : R e f = " i 2 0 " / > < d 1 p 1 : U U I D > g n A Q z w 9 7 d S E J < / d 1 p 1 : U U I D > < d 1 p 1 : C o n t a i n e r   z : R e f = " i 2 9 " / > < d 1 p 1 : _ l a b e l s > < d 2 : K e y V a l u e O f s t r i n g a n y T y p e > < d 2 : K e y > L a b e l < / d 2 : K e y > < d 2 : V a l u e   z : I d = " i 8 1 2 "   i : t y p e = " d 1 p 1 : L a b e l " > < d 1 p 1 : P a r e n t   z : R e f = " i 8 1 1 " / > < d 1 p 1 : U U I D > u b d Q s Q 9 t p E 4 B 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 q 6 .   D a n s   q u e l   s e c t e u r   d ' a c t i v i t �   a v e z - v o u s   r � a l i s �   l e   D u o D a y 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1 3 "   i : t y p e = " d 1 p 1 : E l e m e n t s " > < d 1 p 1 : P a r e n t   z : R e f = " i 8 1 1 " / > < d 1 p 1 : U U I D > S x D i 4 7 9 P o Y e z < / d 1 p 1 : U U I D > < d 1 p 1 : _ c o n t e x t C o l l e c t i o n s > < d 2 : K e y V a l u e O f a n y T y p e C o m p o n e n t C o l l e c t i o n O f a n y T y p e g W H h t R N j > < d 2 : K e y   z : R e f = " i 2 2 " / > < d 2 : V a l u e   z : I d = " i 8 1 4 " > < d 1 p 1 : U U I D > k b C f S 0 g U d j 7 z < / d 1 p 1 : U U I D > < d 1 p 1 : _ e l e m e n t s > < d 2 : a n y T y p e   z : I d = " i 8 1 5 "   i : t y p e = " d 1 p 1 : E l e m e n t " > < d 1 p 1 : N a m e > B a s e < / d 1 p 1 : N a m e > < d 1 p 1 : O b j e c t T y p e > E l e m e n t < / d 1 p 1 : O b j e c t T y p e > < d 1 p 1 : P a r e n t   z : R e f = " i 8 1 1 " / > < d 1 p 1 : U U I D > x T D H C V I C 1 y p d < / d 1 p 1 : U U I D > < d 1 p 1 : _ p r o p e r t i e s   z : I d = " i 8 1 6 "   i : t y p e = " d 1 p 1 : M D M P r o p e r t i e s " > < d 1 p 1 : P a r e n t   z : R e f = " i 8 1 5 " / > < d 1 p 1 : U U I D > O J 5 t Z G G o E H a r < / d 1 p 1 : U U I D > < d 1 p 1 : _ c o n t e x t C o l l e c t i o n s > < d 2 : K e y V a l u e O f a n y T y p e C o m p o n e n t C o l l e c t i o n O f a n y T y p e g W H h t R N j > < d 2 : K e y   z : R e f = " i 2 2 " / > < d 2 : V a l u e   z : I d = " i 8 1 7 " > < d 1 p 1 : U U I D > A K Q R B V 9 0 a J K g < / d 1 p 1 : U U I D > < d 1 p 1 : _ e l e m e n t s > < d 2 : a n y T y p e   z : I d = " i 8 1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1 5 " / > < d 1 p 1 : U U I D > D 1 4 1 J V K H V w r o < / d 1 p 1 : U U I D > < d 1 p 1 : C o n t a i n e r   z : R e f = " i 8 1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 B w T G O 4 5 B o Y k b ? ' q 6 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" / > < d 1 p 1 : _ l a b e l s > < d 2 : K e y V a l u e O f s t r i n g a n y T y p e > < d 2 : K e y > L a b e l < / d 2 : K e y > < d 2 : V a l u e   z : I d = " i 8 1 9 "   i : t y p e = " d 1 p 1 : L a b e l " > < d 1 p 1 : P a r e n t   z : R e f = " i 8 1 5 " / > < d 1 p 1 : U U I D > K 1 r T 5 2 J 3 x k A j 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8 2 0 "   i : t y p e = " d 1 p 1 : E l e m e n t " > < d 1 p 1 : N a m e > S T & a m p ; 3 2 ; S e r v i c e s < / d 1 p 1 : N a m e > < d 1 p 1 : O b j e c t T y p e > E l e m e n t < / d 1 p 1 : O b j e c t T y p e > < d 1 p 1 : P a r e n t   z : R e f = " i 8 1 1 " / > < d 1 p 1 : U U I D > i E 5 X j q U F c A T w < / d 1 p 1 : U U I D > < d 1 p 1 : _ p r o p e r t i e s   z : I d = " i 8 2 1 "   i : t y p e = " d 1 p 1 : M D M P r o p e r t i e s " > < d 1 p 1 : P a r e n t   z : R e f = " i 8 2 0 " / > < d 1 p 1 : U U I D > Y t h J n i p Q a X L T < / d 1 p 1 : U U I D > < d 1 p 1 : _ c o n t e x t C o l l e c t i o n s > < d 2 : K e y V a l u e O f a n y T y p e C o m p o n e n t C o l l e c t i o n O f a n y T y p e g W H h t R N j > < d 2 : K e y   z : R e f = " i 2 2 " / > < d 2 : V a l u e   z : I d = " i 8 2 2 " > < d 1 p 1 : U U I D > K k I J p E S 9 P 5 C 8 < / d 1 p 1 : U U I D > < d 1 p 1 : _ e l e m e n t s > < d 2 : a n y T y p e   z : I d = " i 8 2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2 0 " / > < d 1 p 1 : U U I D > v Y T 3 V k A C B M R P < / d 1 p 1 : U U I D > < d 1 p 1 : C o n t a i n e r   z : R e f = " i 8 2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 B w T G O 4 5 B o Y k b ? ' q 6 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" / > < d 1 p 1 : _ l a b e l s > < d 2 : K e y V a l u e O f s t r i n g a n y T y p e > < d 2 : K e y > L a b e l < / d 2 : K e y > < d 2 : V a l u e   z : I d = " i 8 2 4 "   i : t y p e = " d 1 p 1 : L a b e l " > < d 1 p 1 : P a r e n t   z : R e f = " i 8 2 0 " / > < d 1 p 1 : U U I D > V m Q v z F E E i J O S 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 S e r v i c e s 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8 2 5 "   i : t y p e = " d 1 p 1 : E l e m e n t " > < d 1 p 1 : N a m e > S T & a m p ; 3 2 ; C o m m e r c e < / d 1 p 1 : N a m e > < d 1 p 1 : O b j e c t T y p e > E l e m e n t < / d 1 p 1 : O b j e c t T y p e > < d 1 p 1 : P a r e n t   z : R e f = " i 8 1 1 " / > < d 1 p 1 : U U I D > o M m 5 7 W g B a 7 i P < / d 1 p 1 : U U I D > < d 1 p 1 : _ p r o p e r t i e s   z : I d = " i 8 2 6 "   i : t y p e = " d 1 p 1 : M D M P r o p e r t i e s " > < d 1 p 1 : P a r e n t   z : R e f = " i 8 2 5 " / > < d 1 p 1 : U U I D > I h L w J u i O 7 W r N < / d 1 p 1 : U U I D > < d 1 p 1 : _ c o n t e x t C o l l e c t i o n s > < d 2 : K e y V a l u e O f a n y T y p e C o m p o n e n t C o l l e c t i o n O f a n y T y p e g W H h t R N j > < d 2 : K e y   z : R e f = " i 2 2 " / > < d 2 : V a l u e   z : I d = " i 8 2 7 " > < d 1 p 1 : U U I D > X q p R q i 5 D i 7 A e < / d 1 p 1 : U U I D > < d 1 p 1 : _ e l e m e n t s > < d 2 : a n y T y p e   z : I d = " i 8 2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2 5 " / > < d 1 p 1 : U U I D > L J H q 9 R Z J y g r 1 < / d 1 p 1 : U U I D > < d 1 p 1 : C o n t a i n e r   z : R e f = " i 8 2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 B w T G O 4 5 B o Y k b ? ' q 6 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" / > < d 1 p 1 : _ l a b e l s > < d 2 : K e y V a l u e O f s t r i n g a n y T y p e > < d 2 : K e y > L a b e l < / d 2 : K e y > < d 2 : V a l u e   z : I d = " i 8 2 9 "   i : t y p e = " d 1 p 1 : L a b e l " > < d 1 p 1 : P a r e n t   z : R e f = " i 8 2 5 " / > < d 1 p 1 : U U I D > Y X B 1 Z A j 7 0 E 6 Z 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 C o m m e r c e 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8 3 0 "   i : t y p e = " d 1 p 1 : E l e m e n t " > < d 1 p 1 : N a m e > S T & a m p ; 3 2 ; C o n s t r u c t i o n < / d 1 p 1 : N a m e > < d 1 p 1 : O b j e c t T y p e > E l e m e n t < / d 1 p 1 : O b j e c t T y p e > < d 1 p 1 : P a r e n t   z : R e f = " i 8 1 1 " / > < d 1 p 1 : U U I D > x g 1 k V J f G q y c u < / d 1 p 1 : U U I D > < d 1 p 1 : _ p r o p e r t i e s   z : I d = " i 8 3 1 "   i : t y p e = " d 1 p 1 : M D M P r o p e r t i e s " > < d 1 p 1 : P a r e n t   z : R e f = " i 8 3 0 " / > < d 1 p 1 : U U I D > z H A 4 p e V Q 7 0 7 c < / d 1 p 1 : U U I D > < d 1 p 1 : _ c o n t e x t C o l l e c t i o n s > < d 2 : K e y V a l u e O f a n y T y p e C o m p o n e n t C o l l e c t i o n O f a n y T y p e g W H h t R N j > < d 2 : K e y   z : R e f = " i 2 2 " / > < d 2 : V a l u e   z : I d = " i 8 3 2 " > < d 1 p 1 : U U I D > v z I I Z g u i 8 I k y < / d 1 p 1 : U U I D > < d 1 p 1 : _ e l e m e n t s > < d 2 : a n y T y p e   z : I d = " i 8 3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3 0 " / > < d 1 p 1 : U U I D > I c v m 1 I T N i h r 1 < / d 1 p 1 : U U I D > < d 1 p 1 : C o n t a i n e r   z : R e f = " i 8 3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 B w T G O 4 5 B o Y k b ? ' q 6 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" / > < d 1 p 1 : _ l a b e l s > < d 2 : K e y V a l u e O f s t r i n g a n y T y p e > < d 2 : K e y > L a b e l < / d 2 : K e y > < d 2 : V a l u e   z : I d = " i 8 3 4 "   i : t y p e = " d 1 p 1 : L a b e l " > < d 1 p 1 : P a r e n t   z : R e f = " i 8 3 0 " / > < d 1 p 1 : U U I D > k W t Z c 3 z a s Y U s 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 C o n s t r u c t i o n 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8 3 5 "   i : t y p e = " d 1 p 1 : E l e m e n t " > < d 1 p 1 : N a m e > S T & a m p ; 3 2 ; A g r i c u l t u r e & a m p ; 3 2 ; & a m p ; 4 5 ; & a m p ; 3 2 ; I n d u s t r i e < / d 1 p 1 : N a m e > < d 1 p 1 : O b j e c t T y p e > E l e m e n t < / d 1 p 1 : O b j e c t T y p e > < d 1 p 1 : P a r e n t   z : R e f = " i 8 1 1 " / > < d 1 p 1 : U U I D > b f R g d D M 2 Y R f n < / d 1 p 1 : U U I D > < d 1 p 1 : _ p r o p e r t i e s   z : I d = " i 8 3 6 "   i : t y p e = " d 1 p 1 : M D M P r o p e r t i e s " > < d 1 p 1 : P a r e n t   z : R e f = " i 8 3 5 " / > < d 1 p 1 : U U I D > F I k w y 0 T U u E x v < / d 1 p 1 : U U I D > < d 1 p 1 : _ c o n t e x t C o l l e c t i o n s > < d 2 : K e y V a l u e O f a n y T y p e C o m p o n e n t C o l l e c t i o n O f a n y T y p e g W H h t R N j > < d 2 : K e y   z : R e f = " i 2 2 " / > < d 2 : V a l u e   z : I d = " i 8 3 7 " > < d 1 p 1 : U U I D > j W W p W H f d F H 6 a < / d 1 p 1 : U U I D > < d 1 p 1 : _ e l e m e n t s > < d 2 : a n y T y p e   z : I d = " i 8 3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3 5 " / > < d 1 p 1 : U U I D > k z 4 z z 2 Q l 2 K t Y < / d 1 p 1 : U U I D > < d 1 p 1 : C o n t a i n e r   z : R e f = " i 8 3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 B w T G O 4 5 B o Y k b ? ' q 6 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" / > < d 1 p 1 : _ l a b e l s > < d 2 : K e y V a l u e O f s t r i n g a n y T y p e > < d 2 : K e y > L a b e l < / d 2 : K e y > < d 2 : V a l u e   z : I d = " i 8 3 9 "   i : t y p e = " d 1 p 1 : L a b e l " > < d 1 p 1 : P a r e n t   z : R e f = " i 8 3 5 " / > < d 1 p 1 : U U I D > M O E 4 6 s Z 1 6 H 1 M 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 A g r i c u l t u r e   -  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8 4 0 "   i : t y p e = " d 1 p 1 : E l e m e n t " > < d 1 p 1 : N a m e > S T & a m p ; 3 2 ; H o t e l l e r i e & a m p ; 3 2 ; & a m p ; 4 5 ; & a m p ; 3 2 ; T r a n s p o r t s < / d 1 p 1 : N a m e > < d 1 p 1 : O b j e c t T y p e > E l e m e n t < / d 1 p 1 : O b j e c t T y p e > < d 1 p 1 : P a r e n t   z : R e f = " i 8 1 1 " / > < d 1 p 1 : U U I D > I J k S 8 R K K b U O k < / d 1 p 1 : U U I D > < d 1 p 1 : _ p r o p e r t i e s   z : I d = " i 8 4 1 "   i : t y p e = " d 1 p 1 : M D M P r o p e r t i e s " > < d 1 p 1 : P a r e n t   z : R e f = " i 8 4 0 " / > < d 1 p 1 : U U I D > R a 8 e D u N A F l W f < / d 1 p 1 : U U I D > < d 1 p 1 : _ c o n t e x t C o l l e c t i o n s > < d 2 : K e y V a l u e O f a n y T y p e C o m p o n e n t C o l l e c t i o n O f a n y T y p e g W H h t R N j > < d 2 : K e y   z : R e f = " i 2 2 " / > < d 2 : V a l u e   z : I d = " i 8 4 2 " > < d 1 p 1 : U U I D > n R X P b t 7 Z P T T a < / d 1 p 1 : U U I D > < d 1 p 1 : _ e l e m e n t s > < d 2 : a n y T y p e   z : I d = " i 8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4 0 " / > < d 1 p 1 : U U I D > v T B a K q Y m B c h Y < / d 1 p 1 : U U I D > < d 1 p 1 : C o n t a i n e r   z : R e f = " i 8 4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 B w T G O 4 5 B o Y k b ? ' q 6 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1 3 " / > < d 1 p 1 : _ l a b e l s > < d 2 : K e y V a l u e O f s t r i n g a n y T y p e > < d 2 : K e y > L a b e l < / d 2 : K e y > < d 2 : V a l u e   z : I d = " i 8 4 4 "   i : t y p e = " d 1 p 1 : L a b e l " > < d 1 p 1 : P a r e n t   z : R e f = " i 8 4 0 " / > < d 1 p 1 : U U I D > b N e y 7 w 8 X k U d E 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 H o t e l l e r i e   -   T r a n s p o r t s 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8 4 5 "   i : t y p e = " d 1 p 1 : E l e m e n t s " > < d 1 p 1 : P a r e n t   z : R e f = " i 8 4 0 " / > < d 1 p 1 : U U I D > w e g 1 y L 1 f n 7 f N < / d 1 p 1 : U U I D > < d 1 p 1 : _ c o n t e x t C o l l e c t i o n s > < d 2 : K e y V a l u e O f a n y T y p e C o m p o n e n t C o l l e c t i o n O f a n y T y p e g W H h t R N j > < d 2 : K e y   z : R e f = " i 2 2 " / > < d 2 : V a l u e   z : I d = " i 8 4 6 " > < d 1 p 1 : U U I D > L Z c 3 v e I 5 1 9 C q < / d 1 p 1 : U U I D > < d 1 p 1 : _ e l e m e n t s > < d 2 : a n y T y p e   z : I d = " i 8 4 7 "   i : t y p e = " d 1 p 1 : E l e m e n t " > < d 1 p 1 : N a m e > _ S T & a m p ; 3 2 ; H o t e l l e r i e & a m p ; 3 2 ; & a m p ; 4 5 ; & a m p ; 3 2 ; T r a n s p o r t s _ A c h a t s & a m p ; 3 2 ; & a m p ; 4 7 ; & a m p ; 3 2 ; C o m p t a b i l i t & a m p ; 2 3 3 ; & a m p ; 3 2 ; & a m p ; 4 7 ; & a m p ; 3 2 ; G e s t i o n < / d 1 p 1 : N a m e > < d 1 p 1 : O b j e c t T y p e > E l e m e n t < / d 1 p 1 : O b j e c t T y p e > < d 1 p 1 : P a r e n t   z : R e f = " i 8 4 0 " / > < d 1 p 1 : U U I D > V t 6 1 X E z C H j k u < / d 1 p 1 : U U I D > < d 1 p 1 : _ p r o p e r t i e s   z : I d = " i 8 4 8 "   i : t y p e = " d 1 p 1 : M D M P r o p e r t i e s " > < d 1 p 1 : P a r e n t   z : R e f = " i 8 4 7 " / > < d 1 p 1 : U U I D > h u t G g t 4 b r 3 k U < / d 1 p 1 : U U I D > < d 1 p 1 : _ c o n t e x t C o l l e c t i o n s > < d 2 : K e y V a l u e O f a n y T y p e C o m p o n e n t C o l l e c t i o n O f a n y T y p e g W H h t R N j > < d 2 : K e y   z : R e f = " i 2 2 " / > < d 2 : V a l u e   z : I d = " i 8 4 9 " > < d 1 p 1 : U U I D > V D 1 u 9 p d V x Z p p < / d 1 p 1 : U U I D > < d 1 p 1 : _ e l e m e n t s > < d 2 : a n y T y p e   z : I d = " i 8 5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4 7 " / > < d 1 p 1 : U U I D > a g r Q s Y M j 1 r H b < / d 1 p 1 : U U I D > < d 1 p 1 : C o n t a i n e r   z : R e f = " i 8 4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5 1 "   i : t y p e = " d 1 p 1 : L a b e l " > < d 1 p 1 : P a r e n t   z : R e f = " i 8 4 7 " / > < d 1 p 1 : U U I D > m i O 7 n e R p 0 t M 7 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 A c h a t s   /   C o m p t a b i l i t �   /   G e s t i o n 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5 2 "   i : t y p e = " d 1 p 1 : E l e m e n t " > < d 1 p 1 : N a m e > _ S T & a m p ; 3 2 ; H o t e l l e r i e & a m p ; 3 2 ; & a m p ; 4 5 ; & a m p ; 3 2 ; T r a n s p o r t s _ A r t s & a m p ; 3 2 ; & a m p ; 4 7 ; & a m p ; 3 2 ; A r t i s a n a t & a m p ; 3 2 ; d & a m p ; 3 9 ; a r t < / d 1 p 1 : N a m e > < d 1 p 1 : O b j e c t T y p e > E l e m e n t < / d 1 p 1 : O b j e c t T y p e > < d 1 p 1 : P a r e n t   z : R e f = " i 8 4 0 " / > < d 1 p 1 : U U I D > h d Z i b k v 0 7 4 i k < / d 1 p 1 : U U I D > < d 1 p 1 : _ p r o p e r t i e s   z : I d = " i 8 5 3 "   i : t y p e = " d 1 p 1 : M D M P r o p e r t i e s " > < d 1 p 1 : P a r e n t   z : R e f = " i 8 5 2 " / > < d 1 p 1 : U U I D > k B T A g 1 X l 3 a g x < / d 1 p 1 : U U I D > < d 1 p 1 : _ c o n t e x t C o l l e c t i o n s > < d 2 : K e y V a l u e O f a n y T y p e C o m p o n e n t C o l l e c t i o n O f a n y T y p e g W H h t R N j > < d 2 : K e y   z : R e f = " i 2 2 " / > < d 2 : V a l u e   z : I d = " i 8 5 4 " > < d 1 p 1 : U U I D > s b I 5 c z p K b K 6 U < / d 1 p 1 : U U I D > < d 1 p 1 : _ e l e m e n t s > < d 2 : a n y T y p e   z : I d = " i 8 5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5 2 " / > < d 1 p 1 : U U I D > w 7 l P W 9 A 5 9 i l q < / d 1 p 1 : U U I D > < d 1 p 1 : C o n t a i n e r   z : R e f = " i 8 5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5 6 "   i : t y p e = " d 1 p 1 : L a b e l " > < d 1 p 1 : P a r e n t   z : R e f = " i 8 5 2 " / > < d 1 p 1 : U U I D > M 4 4 M o 0 s l 8 G p K 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 A r t s   /   A r t i s a n a t   d ' a r t 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5 7 "   i : t y p e = " d 1 p 1 : E l e m e n t " > < d 1 p 1 : N a m e > _ S T & a m p ; 3 2 ; H o t e l l e r i e & a m p ; 3 2 ; & a m p ; 4 5 ; & a m p ; 3 2 ; T r a n s p o r t s _ B a n q u e & a m p ; 3 2 ; & a m p ; 4 7 ; & a m p ; 3 2 ; A s s u r a n c e < / d 1 p 1 : N a m e > < d 1 p 1 : O b j e c t T y p e > E l e m e n t < / d 1 p 1 : O b j e c t T y p e > < d 1 p 1 : P a r e n t   z : R e f = " i 8 4 0 " / > < d 1 p 1 : U U I D > l c N C E f m z Z H W M < / d 1 p 1 : U U I D > < d 1 p 1 : _ p r o p e r t i e s   z : I d = " i 8 5 8 "   i : t y p e = " d 1 p 1 : M D M P r o p e r t i e s " > < d 1 p 1 : P a r e n t   z : R e f = " i 8 5 7 " / > < d 1 p 1 : U U I D > r 1 d f z D k u Y p v 6 < / d 1 p 1 : U U I D > < d 1 p 1 : _ c o n t e x t C o l l e c t i o n s > < d 2 : K e y V a l u e O f a n y T y p e C o m p o n e n t C o l l e c t i o n O f a n y T y p e g W H h t R N j > < d 2 : K e y   z : R e f = " i 2 2 " / > < d 2 : V a l u e   z : I d = " i 8 5 9 " > < d 1 p 1 : U U I D > O s Z z U D W N i I j 1 < / d 1 p 1 : U U I D > < d 1 p 1 : _ e l e m e n t s > < d 2 : a n y T y p e   z : I d = " i 8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5 7 " / > < d 1 p 1 : U U I D > U y A 7 D P 6 1 k o D k < / d 1 p 1 : U U I D > < d 1 p 1 : C o n t a i n e r   z : R e f = " i 8 5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6 1 "   i : t y p e = " d 1 p 1 : L a b e l " > < d 1 p 1 : P a r e n t   z : R e f = " i 8 5 7 " / > < d 1 p 1 : U U I D > f m F 5 i H 5 z m Z i k 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 B a n q u e   /   A s s u r a n c e 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6 2 "   i : t y p e = " d 1 p 1 : E l e m e n t " > < d 1 p 1 : N a m e > _ S T & a m p ; 3 2 ; H o t e l l e r i e & a m p ; 3 2 ; & a m p ; 4 5 ; & a m p ; 3 2 ; T r a n s p o r t s _ B & a m p ; 2 2 6 ; t i m e n t & a m p ; 3 2 ; & a m p ; 4 7 ; & a m p ; 3 2 ; T r a v a u x & a m p ; 3 2 ; P u b l i c s < / d 1 p 1 : N a m e > < d 1 p 1 : O b j e c t T y p e > E l e m e n t < / d 1 p 1 : O b j e c t T y p e > < d 1 p 1 : P a r e n t   z : R e f = " i 8 4 0 " / > < d 1 p 1 : U U I D > F S e y 1 e m 7 1 J p 0 < / d 1 p 1 : U U I D > < d 1 p 1 : _ p r o p e r t i e s   z : I d = " i 8 6 3 "   i : t y p e = " d 1 p 1 : M D M P r o p e r t i e s " > < d 1 p 1 : P a r e n t   z : R e f = " i 8 6 2 " / > < d 1 p 1 : U U I D > n X 0 P m W S e M c v Q < / d 1 p 1 : U U I D > < d 1 p 1 : _ c o n t e x t C o l l e c t i o n s > < d 2 : K e y V a l u e O f a n y T y p e C o m p o n e n t C o l l e c t i o n O f a n y T y p e g W H h t R N j > < d 2 : K e y   z : R e f = " i 2 2 " / > < d 2 : V a l u e   z : I d = " i 8 6 4 " > < d 1 p 1 : U U I D > q c O 8 x C L 1 Y d 9 e < / d 1 p 1 : U U I D > < d 1 p 1 : _ e l e m e n t s > < d 2 : a n y T y p e   z : I d = " i 8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6 2 " / > < d 1 p 1 : U U I D > z 8 K q o 1 3 1 X s Y V < / d 1 p 1 : U U I D > < d 1 p 1 : C o n t a i n e r   z : R e f = " i 8 6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6 6 "   i : t y p e = " d 1 p 1 : L a b e l " > < d 1 p 1 : P a r e n t   z : R e f = " i 8 6 2 " / > < d 1 p 1 : U U I D > d j V D h m 9 P I K P 7 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 B � t i m e n t   /   T r a v a u x 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6 7 "   i : t y p e = " d 1 p 1 : E l e m e n t " > < d 1 p 1 : N a m e > _ S T & a m p ; 3 2 ; H o t e l l e r i e & a m p ; 3 2 ; & a m p ; 4 5 ; & a m p ; 3 2 ; T r a n s p o r t s _ C o m m e r c e & a m p ; 3 2 ; & a m p ; 4 7 ; & a m p ; 3 2 ; V e n t e < / d 1 p 1 : N a m e > < d 1 p 1 : O b j e c t T y p e > E l e m e n t < / d 1 p 1 : O b j e c t T y p e > < d 1 p 1 : P a r e n t   z : R e f = " i 8 4 0 " / > < d 1 p 1 : U U I D > B H A S i O 0 H z E P F < / d 1 p 1 : U U I D > < d 1 p 1 : _ p r o p e r t i e s   z : I d = " i 8 6 8 "   i : t y p e = " d 1 p 1 : M D M P r o p e r t i e s " > < d 1 p 1 : P a r e n t   z : R e f = " i 8 6 7 " / > < d 1 p 1 : U U I D > U y 3 B I G 7 q 2 X G 6 < / d 1 p 1 : U U I D > < d 1 p 1 : _ c o n t e x t C o l l e c t i o n s > < d 2 : K e y V a l u e O f a n y T y p e C o m p o n e n t C o l l e c t i o n O f a n y T y p e g W H h t R N j > < d 2 : K e y   z : R e f = " i 2 2 " / > < d 2 : V a l u e   z : I d = " i 8 6 9 " > < d 1 p 1 : U U I D > T f j 6 M I B d D x D F < / d 1 p 1 : U U I D > < d 1 p 1 : _ e l e m e n t s > < d 2 : a n y T y p e   z : I d = " i 8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6 7 " / > < d 1 p 1 : U U I D > A a p f r U 3 H S N 6 v < / d 1 p 1 : U U I D > < d 1 p 1 : C o n t a i n e r   z : R e f = " i 8 6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7 1 "   i : t y p e = " d 1 p 1 : L a b e l " > < d 1 p 1 : P a r e n t   z : R e f = " i 8 6 7 " / > < d 1 p 1 : U U I D > B 3 V K n 1 p 4 u F T n 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 C o m m e r c e   /   V e n t e 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7 2 "   i : t y p e = " d 1 p 1 : E l e m e n t " > < d 1 p 1 : N a m e > _ S T & a m p ; 3 2 ; H o t e l l e r i e & a m p ; 3 2 ; & a m p ; 4 5 ; & a m p ; 3 2 ; T r a n s p o r t s _ M a r k e t i n g & a m p ; 3 2 ; & a m p ; 4 7 ; & a m p ; 3 2 ; C o m m u n i c a t i o n & a m p ; 3 2 ; & a m p ; 4 7 ; & a m p ; 3 2 ; M u l t i m & a m p ; 2 3 3 ; d i a < / d 1 p 1 : N a m e > < d 1 p 1 : O b j e c t T y p e > E l e m e n t < / d 1 p 1 : O b j e c t T y p e > < d 1 p 1 : P a r e n t   z : R e f = " i 8 4 0 " / > < d 1 p 1 : U U I D > y 2 7 6 5 R y p x Z x I < / d 1 p 1 : U U I D > < d 1 p 1 : _ p r o p e r t i e s   z : I d = " i 8 7 3 "   i : t y p e = " d 1 p 1 : M D M P r o p e r t i e s " > < d 1 p 1 : P a r e n t   z : R e f = " i 8 7 2 " / > < d 1 p 1 : U U I D > f S D b o U 9 L 1 P f e < / d 1 p 1 : U U I D > < d 1 p 1 : _ c o n t e x t C o l l e c t i o n s > < d 2 : K e y V a l u e O f a n y T y p e C o m p o n e n t C o l l e c t i o n O f a n y T y p e g W H h t R N j > < d 2 : K e y   z : R e f = " i 2 2 " / > < d 2 : V a l u e   z : I d = " i 8 7 4 " > < d 1 p 1 : U U I D > P Q K y v n k f v Y a 8 < / d 1 p 1 : U U I D > < d 1 p 1 : _ e l e m e n t s > < d 2 : a n y T y p e   z : I d = " i 8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7 2 " / > < d 1 p 1 : U U I D > Q x n W e Y F 4 Q A 5 L < / d 1 p 1 : U U I D > < d 1 p 1 : C o n t a i n e r   z : R e f = " i 8 7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7 6 "   i : t y p e = " d 1 p 1 : L a b e l " > < d 1 p 1 : P a r e n t   z : R e f = " i 8 7 2 " / > < d 1 p 1 : U U I D > J E h x 9 Z T m o h L 8 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 M a r k e t i n g   /   C o m m u n i c a t i o n   /   M u l t i m � d i a 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7 7 "   i : t y p e = " d 1 p 1 : E l e m e n t " > < d 1 p 1 : N a m e > _ S T & a m p ; 3 2 ; H o t e l l e r i e & a m p ; 3 2 ; & a m p ; 4 5 ; & a m p ; 3 2 ; T r a n s p o r t s _ E s p a c e s & a m p ; 3 2 ; v e r t s & a m p ; 3 2 ; e t & a m p ; 3 2 ; n a t u r e l s & a m p ; 3 2 ; & a m p ; 4 7 ; & a m p ; 3 2 ; A g r i c u l t u r e & a m p ; 3 2 ; & a m p ; 4 7 ; & a m p ; 3 2 ; P & a m p ; 2 3 4 ; c h e & a m p ; 3 2 ; & a m p ; 4 7 ; & a m p ; 3 2 ; S o i n s & a m p ; 3 2 ; a u x & a m p ; 3 2 ; a n i m a u x < / d 1 p 1 : N a m e > < d 1 p 1 : O b j e c t T y p e > E l e m e n t < / d 1 p 1 : O b j e c t T y p e > < d 1 p 1 : P a r e n t   z : R e f = " i 8 4 0 " / > < d 1 p 1 : U U I D > w N g O z x e 5 j D f u < / d 1 p 1 : U U I D > < d 1 p 1 : _ p r o p e r t i e s   z : I d = " i 8 7 8 "   i : t y p e = " d 1 p 1 : M D M P r o p e r t i e s " > < d 1 p 1 : P a r e n t   z : R e f = " i 8 7 7 " / > < d 1 p 1 : U U I D > b E 8 k y s S 1 E p h L < / d 1 p 1 : U U I D > < d 1 p 1 : _ c o n t e x t C o l l e c t i o n s > < d 2 : K e y V a l u e O f a n y T y p e C o m p o n e n t C o l l e c t i o n O f a n y T y p e g W H h t R N j > < d 2 : K e y   z : R e f = " i 2 2 " / > < d 2 : V a l u e   z : I d = " i 8 7 9 " > < d 1 p 1 : U U I D > E B w 8 0 N a O n U 4 m < / d 1 p 1 : U U I D > < d 1 p 1 : _ e l e m e n t s > < d 2 : a n y T y p e   z : I d = " i 8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7 7 " / > < d 1 p 1 : U U I D > z O U Z q 1 k z f s 5 F < / d 1 p 1 : U U I D > < d 1 p 1 : C o n t a i n e r   z : R e f = " i 8 7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8 1 "   i : t y p e = " d 1 p 1 : L a b e l " > < d 1 p 1 : P a r e n t   z : R e f = " i 8 7 7 " / > < d 1 p 1 : U U I D > F V r 8 3 e Z Q R 1 I 9 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 E s p a c e s   v e r t s   e t   n a t u r e l s   /   A g r i c u l t u r e   /   P � c h e   /   S o i n s   a u x   a n i m a u x 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8 2 "   i : t y p e = " d 1 p 1 : E l e m e n t " > < d 1 p 1 : N a m e > _ S T & a m p ; 3 2 ; H o t e l l e r i e & a m p ; 3 2 ; & a m p ; 4 5 ; & a m p ; 3 2 ; T r a n s p o r t s _ H & a m p ; 2 4 4 ; t e l l e r i e & a m p ; 3 2 ; & a m p ; 4 5 ; & a m p ; 3 2 ; R e s t a u r a t i o n & a m p ; 3 2 ; & a m p ; 4 7 ; & a m p ; 3 2 ; T o u r i s m e & a m p ; 3 2 ; & a m p ; 4 7 ; & a m p ; 3 2 ; A n i m a t i o n < / d 1 p 1 : N a m e > < d 1 p 1 : O b j e c t T y p e > E l e m e n t < / d 1 p 1 : O b j e c t T y p e > < d 1 p 1 : P a r e n t   z : R e f = " i 8 4 0 " / > < d 1 p 1 : U U I D > g o e m r B d c z g 3 1 < / d 1 p 1 : U U I D > < d 1 p 1 : _ p r o p e r t i e s   z : I d = " i 8 8 3 "   i : t y p e = " d 1 p 1 : M D M P r o p e r t i e s " > < d 1 p 1 : P a r e n t   z : R e f = " i 8 8 2 " / > < d 1 p 1 : U U I D > X g V l V t 5 Q D 5 O y < / d 1 p 1 : U U I D > < d 1 p 1 : _ c o n t e x t C o l l e c t i o n s > < d 2 : K e y V a l u e O f a n y T y p e C o m p o n e n t C o l l e c t i o n O f a n y T y p e g W H h t R N j > < d 2 : K e y   z : R e f = " i 2 2 " / > < d 2 : V a l u e   z : I d = " i 8 8 4 " > < d 1 p 1 : U U I D > r Q Y F 0 g y C E N U q < / d 1 p 1 : U U I D > < d 1 p 1 : _ e l e m e n t s > < d 2 : a n y T y p e   z : I d = " i 8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8 2 " / > < d 1 p 1 : U U I D > S v W s j G N 6 N 6 u j < / d 1 p 1 : U U I D > < d 1 p 1 : C o n t a i n e r   z : R e f = " i 8 8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8 6 "   i : t y p e = " d 1 p 1 : L a b e l " > < d 1 p 1 : P a r e n t   z : R e f = " i 8 8 2 " / > < d 1 p 1 : U U I D > m y i m 1 c y e V b r O 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 H � t e l l e r i e   -   R e s t a u r a t i o n   /   T o u r i s m e   /   A n i m a t i o n 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8 7 "   i : t y p e = " d 1 p 1 : E l e m e n t " > < d 1 p 1 : N a m e > _ S T & a m p ; 3 2 ; H o t e l l e r i e & a m p ; 3 2 ; & a m p ; 4 5 ; & a m p ; 3 2 ; T r a n s p o r t s _ I n d u s t r i e < / d 1 p 1 : N a m e > < d 1 p 1 : O b j e c t T y p e > E l e m e n t < / d 1 p 1 : O b j e c t T y p e > < d 1 p 1 : P a r e n t   z : R e f = " i 8 4 0 " / > < d 1 p 1 : U U I D > T E C W v G J z j u w k < / d 1 p 1 : U U I D > < d 1 p 1 : _ p r o p e r t i e s   z : I d = " i 8 8 8 "   i : t y p e = " d 1 p 1 : M D M P r o p e r t i e s " > < d 1 p 1 : P a r e n t   z : R e f = " i 8 8 7 " / > < d 1 p 1 : U U I D > X X S j x f Y t 0 c 9 h < / d 1 p 1 : U U I D > < d 1 p 1 : _ c o n t e x t C o l l e c t i o n s > < d 2 : K e y V a l u e O f a n y T y p e C o m p o n e n t C o l l e c t i o n O f a n y T y p e g W H h t R N j > < d 2 : K e y   z : R e f = " i 2 2 " / > < d 2 : V a l u e   z : I d = " i 8 8 9 " > < d 1 p 1 : U U I D > W N G R J 3 D P 9 1 X M < / d 1 p 1 : U U I D > < d 1 p 1 : _ e l e m e n t s > < d 2 : a n y T y p e   z : I d = " i 8 9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8 7 " / > < d 1 p 1 : U U I D > T N L p j n m l j z e U < / d 1 p 1 : U U I D > < d 1 p 1 : C o n t a i n e r   z : R e f = " i 8 8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9 1 "   i : t y p e = " d 1 p 1 : L a b e l " > < d 1 p 1 : P a r e n t   z : R e f = " i 8 8 7 " / > < d 1 p 1 : U U I D > Y c R 7 E g G m 8 w o 2 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9 2 "   i : t y p e = " d 1 p 1 : E l e m e n t " > < d 1 p 1 : N a m e > _ S T & a m p ; 3 2 ; H o t e l l e r i e & a m p ; 3 2 ; & a m p ; 4 5 ; & a m p ; 3 2 ; T r a n s p o r t s _ I n f o r m a t i q u e & a m p ; 3 2 ; & a m p ; 4 7 ; & a m p ; 3 2 ; T & a m p ; 2 3 3 ; l & a m p ; 2 3 3 ; c o m m u n i c a t i o n < / d 1 p 1 : N a m e > < d 1 p 1 : O b j e c t T y p e > E l e m e n t < / d 1 p 1 : O b j e c t T y p e > < d 1 p 1 : P a r e n t   z : R e f = " i 8 4 0 " / > < d 1 p 1 : U U I D > A C G B b 9 5 A d v h 1 < / d 1 p 1 : U U I D > < d 1 p 1 : _ p r o p e r t i e s   z : I d = " i 8 9 3 "   i : t y p e = " d 1 p 1 : M D M P r o p e r t i e s " > < d 1 p 1 : P a r e n t   z : R e f = " i 8 9 2 " / > < d 1 p 1 : U U I D > I g 3 L 6 4 T 4 1 h r s < / d 1 p 1 : U U I D > < d 1 p 1 : _ c o n t e x t C o l l e c t i o n s > < d 2 : K e y V a l u e O f a n y T y p e C o m p o n e n t C o l l e c t i o n O f a n y T y p e g W H h t R N j > < d 2 : K e y   z : R e f = " i 2 2 " / > < d 2 : V a l u e   z : I d = " i 8 9 4 " > < d 1 p 1 : U U I D > q t J E x 5 I n j V S p < / d 1 p 1 : U U I D > < d 1 p 1 : _ e l e m e n t s > < d 2 : a n y T y p e   z : I d = " i 8 9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9 2 " / > < d 1 p 1 : U U I D > d 1 m o W j 3 A d b C V < / d 1 p 1 : U U I D > < d 1 p 1 : C o n t a i n e r   z : R e f = " i 8 9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 T C ' ! R 5 C 1 9 / 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8 9 6 "   i : t y p e = " d 1 p 1 : L a b e l " > < d 1 p 1 : P a r e n t   z : R e f = " i 8 9 2 " / > < d 1 p 1 : U U I D > p C z A 7 X u n q U Q t 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 I n f o r m a t i q u e   /   T � l � c o m m u n i c a t i o n 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8 9 7 "   i : t y p e = " d 1 p 1 : E l e m e n t " > < d 1 p 1 : N a m e > _ S T & a m p ; 3 2 ; H o t e l l e r i e & a m p ; 3 2 ; & a m p ; 4 5 ; & a m p ; 3 2 ; T r a n s p o r t s _ I n s t a l l a t i o n & a m p ; 3 2 ; & a m p ; 4 7 ; & a m p ; 3 2 ; M a i n t e n a n c e < / d 1 p 1 : N a m e > < d 1 p 1 : O b j e c t T y p e > E l e m e n t < / d 1 p 1 : O b j e c t T y p e > < d 1 p 1 : P a r e n t   z : R e f = " i 8 4 0 " / > < d 1 p 1 : U U I D > Z x p y d W R P W G L P < / d 1 p 1 : U U I D > < d 1 p 1 : _ p r o p e r t i e s   z : I d = " i 8 9 8 "   i : t y p e = " d 1 p 1 : M D M P r o p e r t i e s " > < d 1 p 1 : P a r e n t   z : R e f = " i 8 9 7 " / > < d 1 p 1 : U U I D > l I z 0 R O H P L i f y < / d 1 p 1 : U U I D > < d 1 p 1 : _ c o n t e x t C o l l e c t i o n s > < d 2 : K e y V a l u e O f a n y T y p e C o m p o n e n t C o l l e c t i o n O f a n y T y p e g W H h t R N j > < d 2 : K e y   z : R e f = " i 2 2 " / > < d 2 : V a l u e   z : I d = " i 8 9 9 " > < d 1 p 1 : U U I D > q 9 m p 2 y j Z D 1 d 2 < / d 1 p 1 : U U I D > < d 1 p 1 : _ e l e m e n t s > < d 2 : a n y T y p e   z : I d = " i 9 0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8 9 7 " / > < d 1 p 1 : U U I D > Z 6 u L 5 J b 5 P 0 j g < / d 1 p 1 : U U I D > < d 1 p 1 : C o n t a i n e r   z : R e f = " i 8 9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0 1 "   i : t y p e = " d 1 p 1 : L a b e l " > < d 1 p 1 : P a r e n t   z : R e f = " i 8 9 7 " / > < d 1 p 1 : U U I D > O U J M E C T d q X b s 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 I n s t a l l a t i o n   / 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0 2 "   i : t y p e = " d 1 p 1 : E l e m e n t " > < d 1 p 1 : N a m e > _ S T & a m p ; 3 2 ; H o t e l l e r i e & a m p ; 3 2 ; & a m p ; 4 5 ; & a m p ; 3 2 ; T r a n s p o r t s _ R e s s o u r c e s & a m p ; 3 2 ; H u m a i n e s < / d 1 p 1 : N a m e > < d 1 p 1 : O b j e c t T y p e > E l e m e n t < / d 1 p 1 : O b j e c t T y p e > < d 1 p 1 : P a r e n t   z : R e f = " i 8 4 0 " / > < d 1 p 1 : U U I D > t a G b s V z t z V Y F < / d 1 p 1 : U U I D > < d 1 p 1 : _ p r o p e r t i e s   z : I d = " i 9 0 3 "   i : t y p e = " d 1 p 1 : M D M P r o p e r t i e s " > < d 1 p 1 : P a r e n t   z : R e f = " i 9 0 2 " / > < d 1 p 1 : U U I D > c j H N M q 1 5 E x 6 w < / d 1 p 1 : U U I D > < d 1 p 1 : _ c o n t e x t C o l l e c t i o n s > < d 2 : K e y V a l u e O f a n y T y p e C o m p o n e n t C o l l e c t i o n O f a n y T y p e g W H h t R N j > < d 2 : K e y   z : R e f = " i 2 2 " / > < d 2 : V a l u e   z : I d = " i 9 0 4 " > < d 1 p 1 : U U I D > A x l P x Z o V 1 J L r < / d 1 p 1 : U U I D > < d 1 p 1 : _ e l e m e n t s > < d 2 : a n y T y p e   z : I d = " i 9 0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0 2 " / > < d 1 p 1 : U U I D > R 4 1 4 3 N w 1 M C e j < / d 1 p 1 : U U I D > < d 1 p 1 : C o n t a i n e r   z : R e f = " i 9 0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0 6 "   i : t y p e = " d 1 p 1 : L a b e l " > < d 1 p 1 : P a r e n t   z : R e f = " i 9 0 2 " / > < d 1 p 1 : U U I D > j H r t C v D I j p u R 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0 7 "   i : t y p e = " d 1 p 1 : E l e m e n t " > < d 1 p 1 : N a m e > _ S T & a m p ; 3 2 ; H o t e l l e r i e & a m p ; 3 2 ; & a m p ; 4 5 ; & a m p ; 3 2 ; T r a n s p o r t s _ S a n t & a m p ; 2 3 3 ; < / d 1 p 1 : N a m e > < d 1 p 1 : O b j e c t T y p e > E l e m e n t < / d 1 p 1 : O b j e c t T y p e > < d 1 p 1 : P a r e n t   z : R e f = " i 8 4 0 " / > < d 1 p 1 : U U I D > X W w v P 2 X 4 L 5 s P < / d 1 p 1 : U U I D > < d 1 p 1 : _ p r o p e r t i e s   z : I d = " i 9 0 8 "   i : t y p e = " d 1 p 1 : M D M P r o p e r t i e s " > < d 1 p 1 : P a r e n t   z : R e f = " i 9 0 7 " / > < d 1 p 1 : U U I D > s m 0 y m F L A e f 5 T < / d 1 p 1 : U U I D > < d 1 p 1 : _ c o n t e x t C o l l e c t i o n s > < d 2 : K e y V a l u e O f a n y T y p e C o m p o n e n t C o l l e c t i o n O f a n y T y p e g W H h t R N j > < d 2 : K e y   z : R e f = " i 2 2 " / > < d 2 : V a l u e   z : I d = " i 9 0 9 " > < d 1 p 1 : U U I D > r g 1 E X u 7 I A 4 g H < / d 1 p 1 : U U I D > < d 1 p 1 : _ e l e m e n t s > < d 2 : a n y T y p e   z : I d = " i 9 1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0 7 " / > < d 1 p 1 : U U I D > P b n G 5 d E O M 6 A Z < / d 1 p 1 : U U I D > < d 1 p 1 : C o n t a i n e r   z : R e f = " i 9 0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1 1 "   i : t y p e = " d 1 p 1 : L a b e l " > < d 1 p 1 : P a r e n t   z : R e f = " i 9 0 7 " / > < d 1 p 1 : U U I D > g 3 F 9 w R g Z N l u F 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1 2 "   i : t y p e = " d 1 p 1 : E l e m e n t " > < d 1 p 1 : N a m e > _ S T & a m p ; 3 2 ; H o t e l l e r i e & a m p ; 3 2 ; & a m p ; 4 5 ; & a m p ; 3 2 ; T r a n s p o r t s _ S e c r & a m p ; 2 3 3 ; t a r i a t & a m p ; 3 2 ; & a m p ; 4 7 ; & a m p ; 3 2 ; A s s i s t a n a t & a m p ; 3 2 ; a d m i n i s t r a t i f < / d 1 p 1 : N a m e > < d 1 p 1 : O b j e c t T y p e > E l e m e n t < / d 1 p 1 : O b j e c t T y p e > < d 1 p 1 : P a r e n t   z : R e f = " i 8 4 0 " / > < d 1 p 1 : U U I D > N v W M 1 x 6 I 7 x J Q < / d 1 p 1 : U U I D > < d 1 p 1 : _ p r o p e r t i e s   z : I d = " i 9 1 3 "   i : t y p e = " d 1 p 1 : M D M P r o p e r t i e s " > < d 1 p 1 : P a r e n t   z : R e f = " i 9 1 2 " / > < d 1 p 1 : U U I D > X k m k 2 D U i P K t w < / d 1 p 1 : U U I D > < d 1 p 1 : _ c o n t e x t C o l l e c t i o n s > < d 2 : K e y V a l u e O f a n y T y p e C o m p o n e n t C o l l e c t i o n O f a n y T y p e g W H h t R N j > < d 2 : K e y   z : R e f = " i 2 2 " / > < d 2 : V a l u e   z : I d = " i 9 1 4 " > < d 1 p 1 : U U I D > k 6 s R q R v 4 n Z F 2 < / d 1 p 1 : U U I D > < d 1 p 1 : _ e l e m e n t s > < d 2 : a n y T y p e   z : I d = " i 9 1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1 2 " / > < d 1 p 1 : U U I D > Q 2 8 s k 9 1 H W l i 1 < / d 1 p 1 : U U I D > < d 1 p 1 : C o n t a i n e r   z : R e f = " i 9 1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1 6 "   i : t y p e = " d 1 p 1 : L a b e l " > < d 1 p 1 : P a r e n t   z : R e f = " i 9 1 2 " / > < d 1 p 1 : U U I D > U w S N 7 Y J g S W t e 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 S e c r � t a r i a t   /   A s s i s t a n a t   a d m i n i s t r a t i f 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1 7 "   i : t y p e = " d 1 p 1 : E l e m e n t " > < d 1 p 1 : N a m e > _ S T & a m p ; 3 2 ; H o t e l l e r i e & a m p ; 3 2 ; & a m p ; 4 5 ; & a m p ; 3 2 ; T r a n s p o r t s _ S e r v i c e s & a m p ; 3 2 ; & a m p ; 2 2 4 ; & a m p ; 3 2 ; l a & a m p ; 3 2 ; p e r s o n n e & a m p ; 3 2 ; & a m p ; 4 7 ; & a m p ; 3 2 ; & a m p ; 2 2 4 ; & a m p ; 3 2 ; l a & a m p ; 3 2 ; c o l l e c t i v i t & a m p ; 2 3 3 ; < / d 1 p 1 : N a m e > < d 1 p 1 : O b j e c t T y p e > E l e m e n t < / d 1 p 1 : O b j e c t T y p e > < d 1 p 1 : P a r e n t   z : R e f = " i 8 4 0 " / > < d 1 p 1 : U U I D > E h A b J Q X N C h g B < / d 1 p 1 : U U I D > < d 1 p 1 : _ p r o p e r t i e s   z : I d = " i 9 1 8 "   i : t y p e = " d 1 p 1 : M D M P r o p e r t i e s " > < d 1 p 1 : P a r e n t   z : R e f = " i 9 1 7 " / > < d 1 p 1 : U U I D > H 2 g j u f W V Q A W i < / d 1 p 1 : U U I D > < d 1 p 1 : _ c o n t e x t C o l l e c t i o n s > < d 2 : K e y V a l u e O f a n y T y p e C o m p o n e n t C o l l e c t i o n O f a n y T y p e g W H h t R N j > < d 2 : K e y   z : R e f = " i 2 2 " / > < d 2 : V a l u e   z : I d = " i 9 1 9 " > < d 1 p 1 : U U I D > P H 5 a H Z n 0 r s v S < / d 1 p 1 : U U I D > < d 1 p 1 : _ e l e m e n t s > < d 2 : a n y T y p e   z : I d = " i 9 2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1 7 " / > < d 1 p 1 : U U I D > C e C n 3 d p I k R H Z < / d 1 p 1 : U U I D > < d 1 p 1 : C o n t a i n e r   z : R e f = " i 9 1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2 1 "   i : t y p e = " d 1 p 1 : L a b e l " > < d 1 p 1 : P a r e n t   z : R e f = " i 9 1 7 " / > < d 1 p 1 : U U I D > N T v X B 1 0 y V 7 B r 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 S e r v i c e s   �   l a   p e r s o n n e   /   �   l a   c o l l e c t i v i t � 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2 2 "   i : t y p e = " d 1 p 1 : E l e m e n t " > < d 1 p 1 : N a m e > _ S T & a m p ; 3 2 ; H o t e l l e r i e & a m p ; 3 2 ; & a m p ; 4 5 ; & a m p ; 3 2 ; T r a n s p o r t s _ T r a n s p o r t & a m p ; 3 2 ; & a m p ; 4 7 ; & a m p ; 3 2 ; L o g i s t i q u e < / d 1 p 1 : N a m e > < d 1 p 1 : O b j e c t T y p e > E l e m e n t < / d 1 p 1 : O b j e c t T y p e > < d 1 p 1 : P a r e n t   z : R e f = " i 8 4 0 " / > < d 1 p 1 : U U I D > F 1 W 1 f 1 1 P 7 M E 3 < / d 1 p 1 : U U I D > < d 1 p 1 : _ p r o p e r t i e s   z : I d = " i 9 2 3 "   i : t y p e = " d 1 p 1 : M D M P r o p e r t i e s " > < d 1 p 1 : P a r e n t   z : R e f = " i 9 2 2 " / > < d 1 p 1 : U U I D > p t z X Q r S 1 V G a w < / d 1 p 1 : U U I D > < d 1 p 1 : _ c o n t e x t C o l l e c t i o n s > < d 2 : K e y V a l u e O f a n y T y p e C o m p o n e n t C o l l e c t i o n O f a n y T y p e g W H h t R N j > < d 2 : K e y   z : R e f = " i 2 2 " / > < d 2 : V a l u e   z : I d = " i 9 2 4 " > < d 1 p 1 : U U I D > U F 3 u P D 1 a G Y 1 k < / d 1 p 1 : U U I D > < d 1 p 1 : _ e l e m e n t s > < d 2 : a n y T y p e   z : I d = " i 9 2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2 2 " / > < d 1 p 1 : U U I D > t K m l 3 p 1 U D 7 A n < / d 1 p 1 : U U I D > < d 1 p 1 : C o n t a i n e r   z : R e f = " i 9 2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2 6 "   i : t y p e = " d 1 p 1 : L a b e l " > < d 1 p 1 : P a r e n t   z : R e f = " i 9 2 2 " / > < d 1 p 1 : U U I D > C u U 1 0 g U 1 Z I q e 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 T r a n s p o r t   / 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2 7 "   i : t y p e = " d 1 p 1 : E l e m e n t " > < d 1 p 1 : N a m e > _ S T & a m p ; 3 2 ; H o t e l l e r i e & a m p ; 3 2 ; & a m p ; 4 5 ; & a m p ; 3 2 ; T r a n s p o r t s _ N S P & a m p ; 4 7 ; N R < / d 1 p 1 : N a m e > < d 1 p 1 : O b j e c t T y p e > E l e m e n t < / d 1 p 1 : O b j e c t T y p e > < d 1 p 1 : P a r e n t   z : R e f = " i 8 4 0 " / > < d 1 p 1 : U U I D > V k v U N a 6 6 U i c u < / d 1 p 1 : U U I D > < d 1 p 1 : _ p r o p e r t i e s   z : I d = " i 9 2 8 "   i : t y p e = " d 1 p 1 : M D M P r o p e r t i e s " > < d 1 p 1 : P a r e n t   z : R e f = " i 9 2 7 " / > < d 1 p 1 : U U I D > C f E y k m x L F o P h < / d 1 p 1 : U U I D > < d 1 p 1 : _ c o n t e x t C o l l e c t i o n s > < d 2 : K e y V a l u e O f a n y T y p e C o m p o n e n t C o l l e c t i o n O f a n y T y p e g W H h t R N j > < d 2 : K e y   z : R e f = " i 2 2 " / > < d 2 : V a l u e   z : I d = " i 9 2 9 " > < d 1 p 1 : U U I D > W Q r O z A p V R 7 C r < / d 1 p 1 : U U I D > < d 1 p 1 : _ e l e m e n t s > < d 2 : a n y T y p e   z : I d = " i 9 3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2 7 " / > < d 1 p 1 : U U I D > C r 6 3 8 K Y N s r m w < / d 1 p 1 : U U I D > < d 1 p 1 : C o n t a i n e r   z : R e f = " i 9 2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 B w T G O 4 5 B o Y k b ? ' q 6   T C ' ! R 5 C 2 6 / 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8 4 5 " / > < d 1 p 1 : _ l a b e l s > < d 2 : K e y V a l u e O f s t r i n g a n y T y p e > < d 2 : K e y > L a b e l < / d 2 : K e y > < d 2 : V a l u e   z : I d = " i 9 3 1 "   i : t y p e = " d 1 p 1 : L a b e l " > < d 1 p 1 : P a r e n t   z : R e f = " i 9 2 7 " / > < d 1 p 1 : U U I D > P j N q c 6 P V s 2 9 S 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9 3 2 "   i : t y p e = " d 1 p 1 : V a r i a b l e " > < d 1 p 1 : N a m e > q 7 & a m p ; 4 6 ; & a m p ; 3 2 ; D a n s & a m p ; 3 2 ; q u e l & a m p ; 3 2 ; s e c t e u r & a m p ; 3 2 ; d & a m p ; 3 9 ; a c t i v i t & a m p ; 2 3 3 ; & a m p ; 3 2 ; t r a v a i l l e z & a m p ; 4 5 ; v o u s & a m p ; 3 2 ; & a m p ; 6 3 ; < / d 1 p 1 : N a m e > < d 1 p 1 : O b j e c t T y p e > V a r i a b l e < / d 1 p 1 : O b j e c t T y p e > < d 1 p 1 : P a r e n t   z : R e f = " i 2 0 " / > < d 1 p 1 : U U I D > v 8 q c 2 g Y I x Y j z < / d 1 p 1 : U U I D > < d 1 p 1 : C o n t a i n e r   z : R e f = " i 2 9 " / > < d 1 p 1 : _ l a b e l s > < d 2 : K e y V a l u e O f s t r i n g a n y T y p e > < d 2 : K e y > L a b e l < / d 2 : K e y > < d 2 : V a l u e   z : I d = " i 9 3 3 "   i : t y p e = " d 1 p 1 : L a b e l " > < d 1 p 1 : P a r e n t   z : R e f = " i 9 3 2 " / > < d 1 p 1 : U U I D > F n u 0 M e L L I n P Z 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 q 7 .   D a n s   q u e l   s e c t e u r   d ' a c t i v i t �   t r a v a i l l e z - v o u s 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3 4 "   i : t y p e = " d 1 p 1 : E l e m e n t s " > < d 1 p 1 : P a r e n t   z : R e f = " i 9 3 2 " / > < d 1 p 1 : U U I D > L c m G a P l F E Y T 3 < / d 1 p 1 : U U I D > < d 1 p 1 : _ c o n t e x t C o l l e c t i o n s > < d 2 : K e y V a l u e O f a n y T y p e C o m p o n e n t C o l l e c t i o n O f a n y T y p e g W H h t R N j > < d 2 : K e y   z : R e f = " i 2 2 " / > < d 2 : V a l u e   z : I d = " i 9 3 5 " > < d 1 p 1 : U U I D > v R t h y d v M m P G F < / d 1 p 1 : U U I D > < d 1 p 1 : _ e l e m e n t s > < d 2 : a n y T y p e   z : I d = " i 9 3 6 "   i : t y p e = " d 1 p 1 : E l e m e n t " > < d 1 p 1 : N a m e > B a s e < / d 1 p 1 : N a m e > < d 1 p 1 : O b j e c t T y p e > E l e m e n t < / d 1 p 1 : O b j e c t T y p e > < d 1 p 1 : P a r e n t   z : R e f = " i 9 3 2 " / > < d 1 p 1 : U U I D > y 6 Q O l U I W H d 9 x < / d 1 p 1 : U U I D > < d 1 p 1 : _ p r o p e r t i e s   z : I d = " i 9 3 7 "   i : t y p e = " d 1 p 1 : M D M P r o p e r t i e s " > < d 1 p 1 : P a r e n t   z : R e f = " i 9 3 6 " / > < d 1 p 1 : U U I D > d K 9 f d C H p r 7 B A < / d 1 p 1 : U U I D > < d 1 p 1 : _ c o n t e x t C o l l e c t i o n s > < d 2 : K e y V a l u e O f a n y T y p e C o m p o n e n t C o l l e c t i o n O f a n y T y p e g W H h t R N j > < d 2 : K e y   z : R e f = " i 2 2 " / > < d 2 : V a l u e   z : I d = " i 9 3 8 " > < d 1 p 1 : U U I D > g q P 8 5 H P 2 3 p W Q < / d 1 p 1 : U U I D > < d 1 p 1 : _ e l e m e n t s > < d 2 : a n y T y p e   z : I d = " i 9 3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3 6 " / > < d 1 p 1 : U U I D > b 8 j F B z A R j p 1 5 < / d 1 p 1 : U U I D > < d 1 p 1 : C o n t a i n e r   z : R e f = " i 9 3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 B 5 1 e e I j p U r P L ? ' q 7 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" / > < d 1 p 1 : _ l a b e l s > < d 2 : K e y V a l u e O f s t r i n g a n y T y p e > < d 2 : K e y > L a b e l < / d 2 : K e y > < d 2 : V a l u e   z : I d = " i 9 4 0 "   i : t y p e = " d 1 p 1 : L a b e l " > < d 1 p 1 : P a r e n t   z : R e f = " i 9 3 6 " / > < d 1 p 1 : U U I D > L 6 l y f 1 R b R 5 B D 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9 4 1 "   i : t y p e = " d 1 p 1 : E l e m e n t " > < d 1 p 1 : N a m e > S T & a m p ; 3 2 ; S e r v i c e s < / d 1 p 1 : N a m e > < d 1 p 1 : O b j e c t T y p e > E l e m e n t < / d 1 p 1 : O b j e c t T y p e > < d 1 p 1 : P a r e n t   z : R e f = " i 9 3 2 " / > < d 1 p 1 : U U I D > I C Z f h M i Q 5 k L z < / d 1 p 1 : U U I D > < d 1 p 1 : _ p r o p e r t i e s   z : I d = " i 9 4 2 "   i : t y p e = " d 1 p 1 : M D M P r o p e r t i e s " > < d 1 p 1 : P a r e n t   z : R e f = " i 9 4 1 " / > < d 1 p 1 : U U I D > P 1 l Z g 7 H b E 3 B f < / d 1 p 1 : U U I D > < d 1 p 1 : _ c o n t e x t C o l l e c t i o n s > < d 2 : K e y V a l u e O f a n y T y p e C o m p o n e n t C o l l e c t i o n O f a n y T y p e g W H h t R N j > < d 2 : K e y   z : R e f = " i 2 2 " / > < d 2 : V a l u e   z : I d = " i 9 4 3 " > < d 1 p 1 : U U I D > d p T L J O B T f m b 5 < / d 1 p 1 : U U I D > < d 1 p 1 : _ e l e m e n t s > < d 2 : a n y T y p e   z : I d = " i 9 4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4 1 " / > < d 1 p 1 : U U I D > q c y t X B t t j 5 l G < / d 1 p 1 : U U I D > < d 1 p 1 : C o n t a i n e r   z : R e f = " i 9 4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 B 5 1 e e I j p U r P L ? ' q 7 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" / > < d 1 p 1 : _ l a b e l s > < d 2 : K e y V a l u e O f s t r i n g a n y T y p e > < d 2 : K e y > L a b e l < / d 2 : K e y > < d 2 : V a l u e   z : I d = " i 9 4 5 "   i : t y p e = " d 1 p 1 : L a b e l " > < d 1 p 1 : P a r e n t   z : R e f = " i 9 4 1 " / > < d 1 p 1 : U U I D > l v V s G F V 6 x v d s 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 S e r v i c e s 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9 4 6 "   i : t y p e = " d 1 p 1 : E l e m e n t " > < d 1 p 1 : N a m e > S T & a m p ; 3 2 ; C o m m e r c e < / d 1 p 1 : N a m e > < d 1 p 1 : O b j e c t T y p e > E l e m e n t < / d 1 p 1 : O b j e c t T y p e > < d 1 p 1 : P a r e n t   z : R e f = " i 9 3 2 " / > < d 1 p 1 : U U I D > H B b 0 M X 0 z u 0 I c < / d 1 p 1 : U U I D > < d 1 p 1 : _ p r o p e r t i e s   z : I d = " i 9 4 7 "   i : t y p e = " d 1 p 1 : M D M P r o p e r t i e s " > < d 1 p 1 : P a r e n t   z : R e f = " i 9 4 6 " / > < d 1 p 1 : U U I D > L K 9 Y t 4 q d b Y p y < / d 1 p 1 : U U I D > < d 1 p 1 : _ c o n t e x t C o l l e c t i o n s > < d 2 : K e y V a l u e O f a n y T y p e C o m p o n e n t C o l l e c t i o n O f a n y T y p e g W H h t R N j > < d 2 : K e y   z : R e f = " i 2 2 " / > < d 2 : V a l u e   z : I d = " i 9 4 8 " > < d 1 p 1 : U U I D > Q x o b 1 g Y k H q w i < / d 1 p 1 : U U I D > < d 1 p 1 : _ e l e m e n t s > < d 2 : a n y T y p e   z : I d = " i 9 4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4 6 " / > < d 1 p 1 : U U I D > C E 3 y d m u z d 1 z B < / d 1 p 1 : U U I D > < d 1 p 1 : C o n t a i n e r   z : R e f = " i 9 4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 B 5 1 e e I j p U r P L ? ' q 7 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" / > < d 1 p 1 : _ l a b e l s > < d 2 : K e y V a l u e O f s t r i n g a n y T y p e > < d 2 : K e y > L a b e l < / d 2 : K e y > < d 2 : V a l u e   z : I d = " i 9 5 0 "   i : t y p e = " d 1 p 1 : L a b e l " > < d 1 p 1 : P a r e n t   z : R e f = " i 9 4 6 " / > < d 1 p 1 : U U I D > o L G I x m M 9 T V 5 N 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 C o m m e r c e 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9 5 1 "   i : t y p e = " d 1 p 1 : E l e m e n t " > < d 1 p 1 : N a m e > S T & a m p ; 3 2 ; C o n s t r u c t i o n < / d 1 p 1 : N a m e > < d 1 p 1 : O b j e c t T y p e > E l e m e n t < / d 1 p 1 : O b j e c t T y p e > < d 1 p 1 : P a r e n t   z : R e f = " i 9 3 2 " / > < d 1 p 1 : U U I D > P i 3 J h j q Z g T z 9 < / d 1 p 1 : U U I D > < d 1 p 1 : _ p r o p e r t i e s   z : I d = " i 9 5 2 "   i : t y p e = " d 1 p 1 : M D M P r o p e r t i e s " > < d 1 p 1 : P a r e n t   z : R e f = " i 9 5 1 " / > < d 1 p 1 : U U I D > a 6 2 G v Q n 2 N P I p < / d 1 p 1 : U U I D > < d 1 p 1 : _ c o n t e x t C o l l e c t i o n s > < d 2 : K e y V a l u e O f a n y T y p e C o m p o n e n t C o l l e c t i o n O f a n y T y p e g W H h t R N j > < d 2 : K e y   z : R e f = " i 2 2 " / > < d 2 : V a l u e   z : I d = " i 9 5 3 " > < d 1 p 1 : U U I D > d 1 v q 7 V B W n w L t < / d 1 p 1 : U U I D > < d 1 p 1 : _ e l e m e n t s > < d 2 : a n y T y p e   z : I d = " i 9 5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5 1 " / > < d 1 p 1 : U U I D > Q i i B a l Y H C S U r < / d 1 p 1 : U U I D > < d 1 p 1 : C o n t a i n e r   z : R e f = " i 9 5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 B 5 1 e e I j p U r P L ? ' q 7 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" / > < d 1 p 1 : _ l a b e l s > < d 2 : K e y V a l u e O f s t r i n g a n y T y p e > < d 2 : K e y > L a b e l < / d 2 : K e y > < d 2 : V a l u e   z : I d = " i 9 5 5 "   i : t y p e = " d 1 p 1 : L a b e l " > < d 1 p 1 : P a r e n t   z : R e f = " i 9 5 1 " / > < d 1 p 1 : U U I D > f O C i 9 W B v Q 3 0 s 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 C o n s t r u c t i o n 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9 5 6 "   i : t y p e = " d 1 p 1 : E l e m e n t " > < d 1 p 1 : N a m e > S T & a m p ; 3 2 ; A g r i c u l t u r e & a m p ; 3 2 ; & a m p ; 4 5 ; & a m p ; 3 2 ; I n d u s t r i e < / d 1 p 1 : N a m e > < d 1 p 1 : O b j e c t T y p e > E l e m e n t < / d 1 p 1 : O b j e c t T y p e > < d 1 p 1 : P a r e n t   z : R e f = " i 9 3 2 " / > < d 1 p 1 : U U I D > y P s s 9 R H W G Y 9 J < / d 1 p 1 : U U I D > < d 1 p 1 : _ p r o p e r t i e s   z : I d = " i 9 5 7 "   i : t y p e = " d 1 p 1 : M D M P r o p e r t i e s " > < d 1 p 1 : P a r e n t   z : R e f = " i 9 5 6 " / > < d 1 p 1 : U U I D > p d P i N k 5 0 d f 9 Y < / d 1 p 1 : U U I D > < d 1 p 1 : _ c o n t e x t C o l l e c t i o n s > < d 2 : K e y V a l u e O f a n y T y p e C o m p o n e n t C o l l e c t i o n O f a n y T y p e g W H h t R N j > < d 2 : K e y   z : R e f = " i 2 2 " / > < d 2 : V a l u e   z : I d = " i 9 5 8 " > < d 1 p 1 : U U I D > r f f F w s m i p E R j < / d 1 p 1 : U U I D > < d 1 p 1 : _ e l e m e n t s > < d 2 : a n y T y p e   z : I d = " i 9 5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5 6 " / > < d 1 p 1 : U U I D > G t G 6 h 1 p U K X z Z < / d 1 p 1 : U U I D > < d 1 p 1 : C o n t a i n e r   z : R e f = " i 9 5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 B 5 1 e e I j p U r P L ? ' q 7 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" / > < d 1 p 1 : _ l a b e l s > < d 2 : K e y V a l u e O f s t r i n g a n y T y p e > < d 2 : K e y > L a b e l < / d 2 : K e y > < d 2 : V a l u e   z : I d = " i 9 6 0 "   i : t y p e = " d 1 p 1 : L a b e l " > < d 1 p 1 : P a r e n t   z : R e f = " i 9 5 6 " / > < d 1 p 1 : U U I D > h T W W o z m 5 i Z a E 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 A g r i c u l t u r e   -  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9 6 1 "   i : t y p e = " d 1 p 1 : E l e m e n t " > < d 1 p 1 : N a m e > S T & a m p ; 3 2 ; H o t e l l e r i e & a m p ; 3 2 ; & a m p ; 4 5 ; & a m p ; 3 2 ; T r a n s p o r t s < / d 1 p 1 : N a m e > < d 1 p 1 : O b j e c t T y p e > E l e m e n t < / d 1 p 1 : O b j e c t T y p e > < d 1 p 1 : P a r e n t   z : R e f = " i 9 3 2 " / > < d 1 p 1 : U U I D > o E E 7 I 2 Q I U 7 h I < / d 1 p 1 : U U I D > < d 1 p 1 : _ p r o p e r t i e s   z : I d = " i 9 6 2 "   i : t y p e = " d 1 p 1 : M D M P r o p e r t i e s " > < d 1 p 1 : P a r e n t   z : R e f = " i 9 6 1 " / > < d 1 p 1 : U U I D > j z h R 6 E N G o k e I < / d 1 p 1 : U U I D > < d 1 p 1 : _ c o n t e x t C o l l e c t i o n s > < d 2 : K e y V a l u e O f a n y T y p e C o m p o n e n t C o l l e c t i o n O f a n y T y p e g W H h t R N j > < d 2 : K e y   z : R e f = " i 2 2 " / > < d 2 : V a l u e   z : I d = " i 9 6 3 " > < d 1 p 1 : U U I D > c p S p u D b O N c M H < / d 1 p 1 : U U I D > < d 1 p 1 : _ e l e m e n t s > < d 2 : a n y T y p e   z : I d = " i 9 6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6 1 " / > < d 1 p 1 : U U I D > Y n 6 C b Q S f Y U 4 B < / d 1 p 1 : U U I D > < d 1 p 1 : C o n t a i n e r   z : R e f = " i 9 6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 B 5 1 e e I j p U r P L ? ' q 7 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3 4 " / > < d 1 p 1 : _ l a b e l s > < d 2 : K e y V a l u e O f s t r i n g a n y T y p e > < d 2 : K e y > L a b e l < / d 2 : K e y > < d 2 : V a l u e   z : I d = " i 9 6 5 "   i : t y p e = " d 1 p 1 : L a b e l " > < d 1 p 1 : P a r e n t   z : R e f = " i 9 6 1 " / > < d 1 p 1 : U U I D > h p a y y J P K M 8 m 9 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 H o t e l l e r i e   -   T r a n s p o r t s 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9 6 6 "   i : t y p e = " d 1 p 1 : E l e m e n t s " > < d 1 p 1 : P a r e n t   z : R e f = " i 9 6 1 " / > < d 1 p 1 : U U I D > Y 9 T m 0 p O d r G T s < / d 1 p 1 : U U I D > < d 1 p 1 : _ c o n t e x t C o l l e c t i o n s > < d 2 : K e y V a l u e O f a n y T y p e C o m p o n e n t C o l l e c t i o n O f a n y T y p e g W H h t R N j > < d 2 : K e y   z : R e f = " i 2 2 " / > < d 2 : V a l u e   z : I d = " i 9 6 7 " > < d 1 p 1 : U U I D > G 6 g n 1 M D E K R P J < / d 1 p 1 : U U I D > < d 1 p 1 : _ e l e m e n t s > < d 2 : a n y T y p e   z : I d = " i 9 6 8 "   i : t y p e = " d 1 p 1 : E l e m e n t " > < d 1 p 1 : N a m e > _ S T & a m p ; 3 2 ; H o t e l l e r i e & a m p ; 3 2 ; & a m p ; 4 5 ; & a m p ; 3 2 ; T r a n s p o r t s _ A c h a t s & a m p ; 3 2 ; & a m p ; 4 7 ; & a m p ; 3 2 ; C o m p t a b i l i t & a m p ; 2 3 3 ; & a m p ; 3 2 ; & a m p ; 4 7 ; & a m p ; 3 2 ; G e s t i o n < / d 1 p 1 : N a m e > < d 1 p 1 : O b j e c t T y p e > E l e m e n t < / d 1 p 1 : O b j e c t T y p e > < d 1 p 1 : P a r e n t   z : R e f = " i 9 6 1 " / > < d 1 p 1 : U U I D > s k a I h X w O n a z U < / d 1 p 1 : U U I D > < d 1 p 1 : _ p r o p e r t i e s   z : I d = " i 9 6 9 "   i : t y p e = " d 1 p 1 : M D M P r o p e r t i e s " > < d 1 p 1 : P a r e n t   z : R e f = " i 9 6 8 " / > < d 1 p 1 : U U I D > b p x L i B a k C m m t < / d 1 p 1 : U U I D > < d 1 p 1 : _ c o n t e x t C o l l e c t i o n s > < d 2 : K e y V a l u e O f a n y T y p e C o m p o n e n t C o l l e c t i o n O f a n y T y p e g W H h t R N j > < d 2 : K e y   z : R e f = " i 2 2 " / > < d 2 : V a l u e   z : I d = " i 9 7 0 " > < d 1 p 1 : U U I D > B v 0 f c n 7 V 8 z i I < / d 1 p 1 : U U I D > < d 1 p 1 : _ e l e m e n t s > < d 2 : a n y T y p e   z : I d = " i 9 7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6 8 " / > < d 1 p 1 : U U I D > B t r D 1 0 q V U n e u < / d 1 p 1 : U U I D > < d 1 p 1 : C o n t a i n e r   z : R e f = " i 9 6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9 7 2 "   i : t y p e = " d 1 p 1 : L a b e l " > < d 1 p 1 : P a r e n t   z : R e f = " i 9 6 8 " / > < d 1 p 1 : U U I D > r J 7 A i r Y s I M e t 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 A c h a t s   /   C o m p t a b i l i t �   /   G e s t i o n 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7 3 "   i : t y p e = " d 1 p 1 : E l e m e n t " > < d 1 p 1 : N a m e > _ S T & a m p ; 3 2 ; H o t e l l e r i e & a m p ; 3 2 ; & a m p ; 4 5 ; & a m p ; 3 2 ; T r a n s p o r t s _ A r t s & a m p ; 3 2 ; & a m p ; 4 7 ; & a m p ; 3 2 ; A r t i s a n a t & a m p ; 3 2 ; d & a m p ; 3 9 ; a r t < / d 1 p 1 : N a m e > < d 1 p 1 : O b j e c t T y p e > E l e m e n t < / d 1 p 1 : O b j e c t T y p e > < d 1 p 1 : P a r e n t   z : R e f = " i 9 6 1 " / > < d 1 p 1 : U U I D > R w o V X m z O i P 9 x < / d 1 p 1 : U U I D > < d 1 p 1 : _ p r o p e r t i e s   z : I d = " i 9 7 4 "   i : t y p e = " d 1 p 1 : M D M P r o p e r t i e s " > < d 1 p 1 : P a r e n t   z : R e f = " i 9 7 3 " / > < d 1 p 1 : U U I D > d K F L 3 w n s m z A 9 < / d 1 p 1 : U U I D > < d 1 p 1 : _ c o n t e x t C o l l e c t i o n s > < d 2 : K e y V a l u e O f a n y T y p e C o m p o n e n t C o l l e c t i o n O f a n y T y p e g W H h t R N j > < d 2 : K e y   z : R e f = " i 2 2 " / > < d 2 : V a l u e   z : I d = " i 9 7 5 " > < d 1 p 1 : U U I D > v l R R 0 l f x t j h o < / d 1 p 1 : U U I D > < d 1 p 1 : _ e l e m e n t s > < d 2 : a n y T y p e   z : I d = " i 9 7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7 3 " / > < d 1 p 1 : U U I D > I W s x D X F b L s o w < / d 1 p 1 : U U I D > < d 1 p 1 : C o n t a i n e r   z : R e f = " i 9 7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9 7 7 "   i : t y p e = " d 1 p 1 : L a b e l " > < d 1 p 1 : P a r e n t   z : R e f = " i 9 7 3 " / > < d 1 p 1 : U U I D > z m 8 X A U l x u 3 M 9 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 A r t s   /   A r t i s a n a t   d ' a r t 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7 8 "   i : t y p e = " d 1 p 1 : E l e m e n t " > < d 1 p 1 : N a m e > _ S T & a m p ; 3 2 ; H o t e l l e r i e & a m p ; 3 2 ; & a m p ; 4 5 ; & a m p ; 3 2 ; T r a n s p o r t s _ B a n q u e & a m p ; 3 2 ; & a m p ; 4 7 ; & a m p ; 3 2 ; A s s u r a n c e < / d 1 p 1 : N a m e > < d 1 p 1 : O b j e c t T y p e > E l e m e n t < / d 1 p 1 : O b j e c t T y p e > < d 1 p 1 : P a r e n t   z : R e f = " i 9 6 1 " / > < d 1 p 1 : U U I D > J O f f c d E K l 8 d Z < / d 1 p 1 : U U I D > < d 1 p 1 : _ p r o p e r t i e s   z : I d = " i 9 7 9 "   i : t y p e = " d 1 p 1 : M D M P r o p e r t i e s " > < d 1 p 1 : P a r e n t   z : R e f = " i 9 7 8 " / > < d 1 p 1 : U U I D > V 6 C w b n I t N 7 b m < / d 1 p 1 : U U I D > < d 1 p 1 : _ c o n t e x t C o l l e c t i o n s > < d 2 : K e y V a l u e O f a n y T y p e C o m p o n e n t C o l l e c t i o n O f a n y T y p e g W H h t R N j > < d 2 : K e y   z : R e f = " i 2 2 " / > < d 2 : V a l u e   z : I d = " i 9 8 0 " > < d 1 p 1 : U U I D > q z c A K Q b h N W D Z < / d 1 p 1 : U U I D > < d 1 p 1 : _ e l e m e n t s > < d 2 : a n y T y p e   z : I d = " i 9 8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7 8 " / > < d 1 p 1 : U U I D > E A g R Z 0 o w F 4 0 x < / d 1 p 1 : U U I D > < d 1 p 1 : C o n t a i n e r   z : R e f = " i 9 7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9 8 2 "   i : t y p e = " d 1 p 1 : L a b e l " > < d 1 p 1 : P a r e n t   z : R e f = " i 9 7 8 " / > < d 1 p 1 : U U I D > E 9 U Q f W C L 3 S v u 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 B a n q u e   /   A s s u r a n c e 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8 3 "   i : t y p e = " d 1 p 1 : E l e m e n t " > < d 1 p 1 : N a m e > _ S T & a m p ; 3 2 ; H o t e l l e r i e & a m p ; 3 2 ; & a m p ; 4 5 ; & a m p ; 3 2 ; T r a n s p o r t s _ B & a m p ; 2 2 6 ; t i m e n t & a m p ; 3 2 ; & a m p ; 4 7 ; & a m p ; 3 2 ; T r a v a u x & a m p ; 3 2 ; P u b l i c s < / d 1 p 1 : N a m e > < d 1 p 1 : O b j e c t T y p e > E l e m e n t < / d 1 p 1 : O b j e c t T y p e > < d 1 p 1 : P a r e n t   z : R e f = " i 9 6 1 " / > < d 1 p 1 : U U I D > c D w V X Y Y I j t c q < / d 1 p 1 : U U I D > < d 1 p 1 : _ p r o p e r t i e s   z : I d = " i 9 8 4 "   i : t y p e = " d 1 p 1 : M D M P r o p e r t i e s " > < d 1 p 1 : P a r e n t   z : R e f = " i 9 8 3 " / > < d 1 p 1 : U U I D > q 9 4 1 Z w 3 4 X U N g < / d 1 p 1 : U U I D > < d 1 p 1 : _ c o n t e x t C o l l e c t i o n s > < d 2 : K e y V a l u e O f a n y T y p e C o m p o n e n t C o l l e c t i o n O f a n y T y p e g W H h t R N j > < d 2 : K e y   z : R e f = " i 2 2 " / > < d 2 : V a l u e   z : I d = " i 9 8 5 " > < d 1 p 1 : U U I D > E A y 3 N j r P j 4 J v < / d 1 p 1 : U U I D > < d 1 p 1 : _ e l e m e n t s > < d 2 : a n y T y p e   z : I d = " i 9 8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8 3 " / > < d 1 p 1 : U U I D > C q G 7 x T 1 R e 5 j U < / d 1 p 1 : U U I D > < d 1 p 1 : C o n t a i n e r   z : R e f = " i 9 8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9 8 7 "   i : t y p e = " d 1 p 1 : L a b e l " > < d 1 p 1 : P a r e n t   z : R e f = " i 9 8 3 " / > < d 1 p 1 : U U I D > Z G K 0 7 5 1 W i 1 X Y 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 B � t i m e n t   /   T r a v a u x 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8 8 "   i : t y p e = " d 1 p 1 : E l e m e n t " > < d 1 p 1 : N a m e > _ S T & a m p ; 3 2 ; H o t e l l e r i e & a m p ; 3 2 ; & a m p ; 4 5 ; & a m p ; 3 2 ; T r a n s p o r t s _ C o m m e r c e & a m p ; 3 2 ; & a m p ; 4 7 ; & a m p ; 3 2 ; V e n t e < / d 1 p 1 : N a m e > < d 1 p 1 : O b j e c t T y p e > E l e m e n t < / d 1 p 1 : O b j e c t T y p e > < d 1 p 1 : P a r e n t   z : R e f = " i 9 6 1 " / > < d 1 p 1 : U U I D > m n e N w i t J 1 p v 7 < / d 1 p 1 : U U I D > < d 1 p 1 : _ p r o p e r t i e s   z : I d = " i 9 8 9 "   i : t y p e = " d 1 p 1 : M D M P r o p e r t i e s " > < d 1 p 1 : P a r e n t   z : R e f = " i 9 8 8 " / > < d 1 p 1 : U U I D > I 3 H X G q e k y v i 0 < / d 1 p 1 : U U I D > < d 1 p 1 : _ c o n t e x t C o l l e c t i o n s > < d 2 : K e y V a l u e O f a n y T y p e C o m p o n e n t C o l l e c t i o n O f a n y T y p e g W H h t R N j > < d 2 : K e y   z : R e f = " i 2 2 " / > < d 2 : V a l u e   z : I d = " i 9 9 0 " > < d 1 p 1 : U U I D > V p s 6 n l g n z k 4 q < / d 1 p 1 : U U I D > < d 1 p 1 : _ e l e m e n t s > < d 2 : a n y T y p e   z : I d = " i 9 9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8 8 " / > < d 1 p 1 : U U I D > h y r 1 T c y h F T 3 i < / d 1 p 1 : U U I D > < d 1 p 1 : C o n t a i n e r   z : R e f = " i 9 8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9 9 2 "   i : t y p e = " d 1 p 1 : L a b e l " > < d 1 p 1 : P a r e n t   z : R e f = " i 9 8 8 " / > < d 1 p 1 : U U I D > E d e A M 9 2 Y 5 J 1 0 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 C o m m e r c e   /   V e n t e 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9 3 "   i : t y p e = " d 1 p 1 : E l e m e n t " > < d 1 p 1 : N a m e > _ S T & a m p ; 3 2 ; H o t e l l e r i e & a m p ; 3 2 ; & a m p ; 4 5 ; & a m p ; 3 2 ; T r a n s p o r t s _ M a r k e t i n g & a m p ; 3 2 ; & a m p ; 4 7 ; & a m p ; 3 2 ; C o m m u n i c a t i o n & a m p ; 3 2 ; & a m p ; 4 7 ; & a m p ; 3 2 ; M u l t i m & a m p ; 2 3 3 ; d i a < / d 1 p 1 : N a m e > < d 1 p 1 : O b j e c t T y p e > E l e m e n t < / d 1 p 1 : O b j e c t T y p e > < d 1 p 1 : P a r e n t   z : R e f = " i 9 6 1 " / > < d 1 p 1 : U U I D > r p D w A j x U 5 o l i < / d 1 p 1 : U U I D > < d 1 p 1 : _ p r o p e r t i e s   z : I d = " i 9 9 4 "   i : t y p e = " d 1 p 1 : M D M P r o p e r t i e s " > < d 1 p 1 : P a r e n t   z : R e f = " i 9 9 3 " / > < d 1 p 1 : U U I D > j c 3 1 S U i Y 5 v x W < / d 1 p 1 : U U I D > < d 1 p 1 : _ c o n t e x t C o l l e c t i o n s > < d 2 : K e y V a l u e O f a n y T y p e C o m p o n e n t C o l l e c t i o n O f a n y T y p e g W H h t R N j > < d 2 : K e y   z : R e f = " i 2 2 " / > < d 2 : V a l u e   z : I d = " i 9 9 5 " > < d 1 p 1 : U U I D > P b W 4 1 f x H z x y 1 < / d 1 p 1 : U U I D > < d 1 p 1 : _ e l e m e n t s > < d 2 : a n y T y p e   z : I d = " i 9 9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9 3 " / > < d 1 p 1 : U U I D > e w x Z r t F z E 1 p f < / d 1 p 1 : U U I D > < d 1 p 1 : C o n t a i n e r   z : R e f = " i 9 9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9 9 7 "   i : t y p e = " d 1 p 1 : L a b e l " > < d 1 p 1 : P a r e n t   z : R e f = " i 9 9 3 " / > < d 1 p 1 : U U I D > b v n P y l v A N J j Y 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 M a r k e t i n g   /   C o m m u n i c a t i o n   /   M u l t i m � d i a 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9 9 8 "   i : t y p e = " d 1 p 1 : E l e m e n t " > < d 1 p 1 : N a m e > _ S T & a m p ; 3 2 ; H o t e l l e r i e & a m p ; 3 2 ; & a m p ; 4 5 ; & a m p ; 3 2 ; T r a n s p o r t s _ E s p a c e s & a m p ; 3 2 ; v e r t s & a m p ; 3 2 ; e t & a m p ; 3 2 ; n a t u r e l s & a m p ; 3 2 ; & a m p ; 4 7 ; & a m p ; 3 2 ; A g r i c u l t u r e & a m p ; 3 2 ; & a m p ; 4 7 ; & a m p ; 3 2 ; P & a m p ; 2 3 4 ; c h e & a m p ; 3 2 ; & a m p ; 4 7 ; & a m p ; 3 2 ; S o i n s & a m p ; 3 2 ; a u x & a m p ; 3 2 ; a n i m a u x < / d 1 p 1 : N a m e > < d 1 p 1 : O b j e c t T y p e > E l e m e n t < / d 1 p 1 : O b j e c t T y p e > < d 1 p 1 : P a r e n t   z : R e f = " i 9 6 1 " / > < d 1 p 1 : U U I D > G 1 y b n t D w 7 Q 7 W < / d 1 p 1 : U U I D > < d 1 p 1 : _ p r o p e r t i e s   z : I d = " i 9 9 9 "   i : t y p e = " d 1 p 1 : M D M P r o p e r t i e s " > < d 1 p 1 : P a r e n t   z : R e f = " i 9 9 8 " / > < d 1 p 1 : U U I D > f X c n T u 1 G k R 3 d < / d 1 p 1 : U U I D > < d 1 p 1 : _ c o n t e x t C o l l e c t i o n s > < d 2 : K e y V a l u e O f a n y T y p e C o m p o n e n t C o l l e c t i o n O f a n y T y p e g W H h t R N j > < d 2 : K e y   z : R e f = " i 2 2 " / > < d 2 : V a l u e   z : I d = " i 1 0 0 0 " > < d 1 p 1 : U U I D > A 1 G 9 8 j k Y C G A A < / d 1 p 1 : U U I D > < d 1 p 1 : _ e l e m e n t s > < d 2 : a n y T y p e   z : I d = " i 1 0 0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9 9 8 " / > < d 1 p 1 : U U I D > x e L n H 8 u H 8 1 l S < / d 1 p 1 : U U I D > < d 1 p 1 : C o n t a i n e r   z : R e f = " i 9 9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0 2 "   i : t y p e = " d 1 p 1 : L a b e l " > < d 1 p 1 : P a r e n t   z : R e f = " i 9 9 8 " / > < d 1 p 1 : U U I D > k W e F t B 4 T y a K 1 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 E s p a c e s   v e r t s   e t   n a t u r e l s   /   A g r i c u l t u r e   /   P � c h e   /   S o i n s   a u x   a n i m a u x 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0 3 "   i : t y p e = " d 1 p 1 : E l e m e n t " > < d 1 p 1 : N a m e > _ S T & a m p ; 3 2 ; H o t e l l e r i e & a m p ; 3 2 ; & a m p ; 4 5 ; & a m p ; 3 2 ; T r a n s p o r t s _ H & a m p ; 2 4 4 ; t e l l e r i e & a m p ; 3 2 ; & a m p ; 4 5 ; & a m p ; 3 2 ; R e s t a u r a t i o n & a m p ; 3 2 ; & a m p ; 4 7 ; & a m p ; 3 2 ; T o u r i s m e & a m p ; 3 2 ; & a m p ; 4 7 ; & a m p ; 3 2 ; A n i m a t i o n < / d 1 p 1 : N a m e > < d 1 p 1 : O b j e c t T y p e > E l e m e n t < / d 1 p 1 : O b j e c t T y p e > < d 1 p 1 : P a r e n t   z : R e f = " i 9 6 1 " / > < d 1 p 1 : U U I D > a p G C 9 r b a d B F 1 < / d 1 p 1 : U U I D > < d 1 p 1 : _ p r o p e r t i e s   z : I d = " i 1 0 0 4 "   i : t y p e = " d 1 p 1 : M D M P r o p e r t i e s " > < d 1 p 1 : P a r e n t   z : R e f = " i 1 0 0 3 " / > < d 1 p 1 : U U I D > h e Q L D G 5 E 9 R e w < / d 1 p 1 : U U I D > < d 1 p 1 : _ c o n t e x t C o l l e c t i o n s > < d 2 : K e y V a l u e O f a n y T y p e C o m p o n e n t C o l l e c t i o n O f a n y T y p e g W H h t R N j > < d 2 : K e y   z : R e f = " i 2 2 " / > < d 2 : V a l u e   z : I d = " i 1 0 0 5 " > < d 1 p 1 : U U I D > l 0 1 r g 5 n H b B x T < / d 1 p 1 : U U I D > < d 1 p 1 : _ e l e m e n t s > < d 2 : a n y T y p e   z : I d = " i 1 0 0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0 3 " / > < d 1 p 1 : U U I D > U c z x 3 t a P g x 7 D < / d 1 p 1 : U U I D > < d 1 p 1 : C o n t a i n e r   z : R e f = " i 1 0 0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0 7 "   i : t y p e = " d 1 p 1 : L a b e l " > < d 1 p 1 : P a r e n t   z : R e f = " i 1 0 0 3 " / > < d 1 p 1 : U U I D > Y h Y V q l i 6 Z T s M 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 H � t e l l e r i e   -   R e s t a u r a t i o n   /   T o u r i s m e   /   A n i m a t i o n 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0 8 "   i : t y p e = " d 1 p 1 : E l e m e n t " > < d 1 p 1 : N a m e > _ S T & a m p ; 3 2 ; H o t e l l e r i e & a m p ; 3 2 ; & a m p ; 4 5 ; & a m p ; 3 2 ; T r a n s p o r t s _ I n d u s t r i e < / d 1 p 1 : N a m e > < d 1 p 1 : O b j e c t T y p e > E l e m e n t < / d 1 p 1 : O b j e c t T y p e > < d 1 p 1 : P a r e n t   z : R e f = " i 9 6 1 " / > < d 1 p 1 : U U I D > a T G I 1 Z T L D m n 1 < / d 1 p 1 : U U I D > < d 1 p 1 : _ p r o p e r t i e s   z : I d = " i 1 0 0 9 "   i : t y p e = " d 1 p 1 : M D M P r o p e r t i e s " > < d 1 p 1 : P a r e n t   z : R e f = " i 1 0 0 8 " / > < d 1 p 1 : U U I D > P 5 j 5 A U V i h g 1 u < / d 1 p 1 : U U I D > < d 1 p 1 : _ c o n t e x t C o l l e c t i o n s > < d 2 : K e y V a l u e O f a n y T y p e C o m p o n e n t C o l l e c t i o n O f a n y T y p e g W H h t R N j > < d 2 : K e y   z : R e f = " i 2 2 " / > < d 2 : V a l u e   z : I d = " i 1 0 1 0 " > < d 1 p 1 : U U I D > L C V y W s 7 1 q N p L < / d 1 p 1 : U U I D > < d 1 p 1 : _ e l e m e n t s > < d 2 : a n y T y p e   z : I d = " i 1 0 1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0 8 " / > < d 1 p 1 : U U I D > S u 5 H s A w T E I 8 5 < / d 1 p 1 : U U I D > < d 1 p 1 : C o n t a i n e r   z : R e f = " i 1 0 0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1 2 "   i : t y p e = " d 1 p 1 : L a b e l " > < d 1 p 1 : P a r e n t   z : R e f = " i 1 0 0 8 " / > < d 1 p 1 : U U I D > q f O B s l Q x z 8 E D 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1 3 "   i : t y p e = " d 1 p 1 : E l e m e n t " > < d 1 p 1 : N a m e > _ S T & a m p ; 3 2 ; H o t e l l e r i e & a m p ; 3 2 ; & a m p ; 4 5 ; & a m p ; 3 2 ; T r a n s p o r t s _ I n f o r m a t i q u e & a m p ; 3 2 ; & a m p ; 4 7 ; & a m p ; 3 2 ; T & a m p ; 2 3 3 ; l & a m p ; 2 3 3 ; c o m m u n i c a t i o n < / d 1 p 1 : N a m e > < d 1 p 1 : O b j e c t T y p e > E l e m e n t < / d 1 p 1 : O b j e c t T y p e > < d 1 p 1 : P a r e n t   z : R e f = " i 9 6 1 " / > < d 1 p 1 : U U I D > i U 4 i e n q T o e y p < / d 1 p 1 : U U I D > < d 1 p 1 : _ p r o p e r t i e s   z : I d = " i 1 0 1 4 "   i : t y p e = " d 1 p 1 : M D M P r o p e r t i e s " > < d 1 p 1 : P a r e n t   z : R e f = " i 1 0 1 3 " / > < d 1 p 1 : U U I D > e o T 1 v 3 o R v o J Q < / d 1 p 1 : U U I D > < d 1 p 1 : _ c o n t e x t C o l l e c t i o n s > < d 2 : K e y V a l u e O f a n y T y p e C o m p o n e n t C o l l e c t i o n O f a n y T y p e g W H h t R N j > < d 2 : K e y   z : R e f = " i 2 2 " / > < d 2 : V a l u e   z : I d = " i 1 0 1 5 " > < d 1 p 1 : U U I D > o J j G 0 s m 1 T Y V l < / d 1 p 1 : U U I D > < d 1 p 1 : _ e l e m e n t s > < d 2 : a n y T y p e   z : I d = " i 1 0 1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1 3 " / > < d 1 p 1 : U U I D > p V h 5 1 s V I X l 6 G < / d 1 p 1 : U U I D > < d 1 p 1 : C o n t a i n e r   z : R e f = " i 1 0 1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 T C ' ! R 5 C 1 9 / 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1 7 "   i : t y p e = " d 1 p 1 : L a b e l " > < d 1 p 1 : P a r e n t   z : R e f = " i 1 0 1 3 " / > < d 1 p 1 : U U I D > o a Z C i W h 2 5 Q 2 Q 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 I n f o r m a t i q u e   /   T � l � c o m m u n i c a t i o n 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1 8 "   i : t y p e = " d 1 p 1 : E l e m e n t " > < d 1 p 1 : N a m e > _ S T & a m p ; 3 2 ; H o t e l l e r i e & a m p ; 3 2 ; & a m p ; 4 5 ; & a m p ; 3 2 ; T r a n s p o r t s _ I n s t a l l a t i o n & a m p ; 3 2 ; & a m p ; 4 7 ; & a m p ; 3 2 ; M a i n t e n a n c e < / d 1 p 1 : N a m e > < d 1 p 1 : O b j e c t T y p e > E l e m e n t < / d 1 p 1 : O b j e c t T y p e > < d 1 p 1 : P a r e n t   z : R e f = " i 9 6 1 " / > < d 1 p 1 : U U I D > L w V J w 1 R J Q I P Y < / d 1 p 1 : U U I D > < d 1 p 1 : _ p r o p e r t i e s   z : I d = " i 1 0 1 9 "   i : t y p e = " d 1 p 1 : M D M P r o p e r t i e s " > < d 1 p 1 : P a r e n t   z : R e f = " i 1 0 1 8 " / > < d 1 p 1 : U U I D > i H e V o v x f q 5 x C < / d 1 p 1 : U U I D > < d 1 p 1 : _ c o n t e x t C o l l e c t i o n s > < d 2 : K e y V a l u e O f a n y T y p e C o m p o n e n t C o l l e c t i o n O f a n y T y p e g W H h t R N j > < d 2 : K e y   z : R e f = " i 2 2 " / > < d 2 : V a l u e   z : I d = " i 1 0 2 0 " > < d 1 p 1 : U U I D > W O 2 P P D M U h 8 2 M < / d 1 p 1 : U U I D > < d 1 p 1 : _ e l e m e n t s > < d 2 : a n y T y p e   z : I d = " i 1 0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1 8 " / > < d 1 p 1 : U U I D > w e F H Y b U O l A Y K < / d 1 p 1 : U U I D > < d 1 p 1 : C o n t a i n e r   z : R e f = " i 1 0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2 2 "   i : t y p e = " d 1 p 1 : L a b e l " > < d 1 p 1 : P a r e n t   z : R e f = " i 1 0 1 8 " / > < d 1 p 1 : U U I D > S c E c G L U p F I I a 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 I n s t a l l a t i o n   / 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2 3 "   i : t y p e = " d 1 p 1 : E l e m e n t " > < d 1 p 1 : N a m e > _ S T & a m p ; 3 2 ; H o t e l l e r i e & a m p ; 3 2 ; & a m p ; 4 5 ; & a m p ; 3 2 ; T r a n s p o r t s _ R e s s o u r c e s & a m p ; 3 2 ; H u m a i n e s < / d 1 p 1 : N a m e > < d 1 p 1 : O b j e c t T y p e > E l e m e n t < / d 1 p 1 : O b j e c t T y p e > < d 1 p 1 : P a r e n t   z : R e f = " i 9 6 1 " / > < d 1 p 1 : U U I D > b i i b q Y X a q C B 1 < / d 1 p 1 : U U I D > < d 1 p 1 : _ p r o p e r t i e s   z : I d = " i 1 0 2 4 "   i : t y p e = " d 1 p 1 : M D M P r o p e r t i e s " > < d 1 p 1 : P a r e n t   z : R e f = " i 1 0 2 3 " / > < d 1 p 1 : U U I D > C S S w H s 4 P I Z w A < / d 1 p 1 : U U I D > < d 1 p 1 : _ c o n t e x t C o l l e c t i o n s > < d 2 : K e y V a l u e O f a n y T y p e C o m p o n e n t C o l l e c t i o n O f a n y T y p e g W H h t R N j > < d 2 : K e y   z : R e f = " i 2 2 " / > < d 2 : V a l u e   z : I d = " i 1 0 2 5 " > < d 1 p 1 : U U I D > O J z H k m C o W r h L < / d 1 p 1 : U U I D > < d 1 p 1 : _ e l e m e n t s > < d 2 : a n y T y p e   z : I d = " i 1 0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2 3 " / > < d 1 p 1 : U U I D > J u E y v f r d 2 x L T < / d 1 p 1 : U U I D > < d 1 p 1 : C o n t a i n e r   z : R e f = " i 1 0 2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2 7 "   i : t y p e = " d 1 p 1 : L a b e l " > < d 1 p 1 : P a r e n t   z : R e f = " i 1 0 2 3 " / > < d 1 p 1 : U U I D > a v o J m c h 3 c N y U 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2 8 "   i : t y p e = " d 1 p 1 : E l e m e n t " > < d 1 p 1 : N a m e > _ S T & a m p ; 3 2 ; H o t e l l e r i e & a m p ; 3 2 ; & a m p ; 4 5 ; & a m p ; 3 2 ; T r a n s p o r t s _ S a n t & a m p ; 2 3 3 ; < / d 1 p 1 : N a m e > < d 1 p 1 : O b j e c t T y p e > E l e m e n t < / d 1 p 1 : O b j e c t T y p e > < d 1 p 1 : P a r e n t   z : R e f = " i 9 6 1 " / > < d 1 p 1 : U U I D > N q T H w e k G 9 n 1 d < / d 1 p 1 : U U I D > < d 1 p 1 : _ p r o p e r t i e s   z : I d = " i 1 0 2 9 "   i : t y p e = " d 1 p 1 : M D M P r o p e r t i e s " > < d 1 p 1 : P a r e n t   z : R e f = " i 1 0 2 8 " / > < d 1 p 1 : U U I D > J 1 S t z 0 i J F 5 f p < / d 1 p 1 : U U I D > < d 1 p 1 : _ c o n t e x t C o l l e c t i o n s > < d 2 : K e y V a l u e O f a n y T y p e C o m p o n e n t C o l l e c t i o n O f a n y T y p e g W H h t R N j > < d 2 : K e y   z : R e f = " i 2 2 " / > < d 2 : V a l u e   z : I d = " i 1 0 3 0 " > < d 1 p 1 : U U I D > z 7 Z r e Y f I i Z h P < / d 1 p 1 : U U I D > < d 1 p 1 : _ e l e m e n t s > < d 2 : a n y T y p e   z : I d = " i 1 0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2 8 " / > < d 1 p 1 : U U I D > O G P W 5 C g A 6 J b 2 < / d 1 p 1 : U U I D > < d 1 p 1 : C o n t a i n e r   z : R e f = " i 1 0 2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3 2 "   i : t y p e = " d 1 p 1 : L a b e l " > < d 1 p 1 : P a r e n t   z : R e f = " i 1 0 2 8 " / > < d 1 p 1 : U U I D > Q 4 2 2 H a L i 2 m K V 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3 3 "   i : t y p e = " d 1 p 1 : E l e m e n t " > < d 1 p 1 : N a m e > _ S T & a m p ; 3 2 ; H o t e l l e r i e & a m p ; 3 2 ; & a m p ; 4 5 ; & a m p ; 3 2 ; T r a n s p o r t s _ S e c r & a m p ; 2 3 3 ; t a r i a t & a m p ; 3 2 ; & a m p ; 4 7 ; & a m p ; 3 2 ; A s s i s t a n a t & a m p ; 3 2 ; a d m i n i s t r a t i f < / d 1 p 1 : N a m e > < d 1 p 1 : O b j e c t T y p e > E l e m e n t < / d 1 p 1 : O b j e c t T y p e > < d 1 p 1 : P a r e n t   z : R e f = " i 9 6 1 " / > < d 1 p 1 : U U I D > A a p H 6 t z Y a N 1 J < / d 1 p 1 : U U I D > < d 1 p 1 : _ p r o p e r t i e s   z : I d = " i 1 0 3 4 "   i : t y p e = " d 1 p 1 : M D M P r o p e r t i e s " > < d 1 p 1 : P a r e n t   z : R e f = " i 1 0 3 3 " / > < d 1 p 1 : U U I D > y C 3 4 W p i 7 9 6 h w < / d 1 p 1 : U U I D > < d 1 p 1 : _ c o n t e x t C o l l e c t i o n s > < d 2 : K e y V a l u e O f a n y T y p e C o m p o n e n t C o l l e c t i o n O f a n y T y p e g W H h t R N j > < d 2 : K e y   z : R e f = " i 2 2 " / > < d 2 : V a l u e   z : I d = " i 1 0 3 5 " > < d 1 p 1 : U U I D > a w 9 6 e D n d z A v t < / d 1 p 1 : U U I D > < d 1 p 1 : _ e l e m e n t s > < d 2 : a n y T y p e   z : I d = " i 1 0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3 3 " / > < d 1 p 1 : U U I D > r 8 L J N X f f 1 y F W < / d 1 p 1 : U U I D > < d 1 p 1 : C o n t a i n e r   z : R e f = " i 1 0 3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3 7 "   i : t y p e = " d 1 p 1 : L a b e l " > < d 1 p 1 : P a r e n t   z : R e f = " i 1 0 3 3 " / > < d 1 p 1 : U U I D > l Y L z l J 0 E N F V a 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 S e c r � t a r i a t   /   A s s i s t a n a t   a d m i n i s t r a t i f 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3 8 "   i : t y p e = " d 1 p 1 : E l e m e n t " > < d 1 p 1 : N a m e > _ S T & a m p ; 3 2 ; H o t e l l e r i e & a m p ; 3 2 ; & a m p ; 4 5 ; & a m p ; 3 2 ; T r a n s p o r t s _ S e r v i c e s & a m p ; 3 2 ; & a m p ; 2 2 4 ; & a m p ; 3 2 ; l a & a m p ; 3 2 ; p e r s o n n e & a m p ; 3 2 ; & a m p ; 4 7 ; & a m p ; 3 2 ; & a m p ; 2 2 4 ; & a m p ; 3 2 ; l a & a m p ; 3 2 ; c o l l e c t i v i t & a m p ; 2 3 3 ; < / d 1 p 1 : N a m e > < d 1 p 1 : O b j e c t T y p e > E l e m e n t < / d 1 p 1 : O b j e c t T y p e > < d 1 p 1 : P a r e n t   z : R e f = " i 9 6 1 " / > < d 1 p 1 : U U I D > e z d 2 9 u E x 2 a U z < / d 1 p 1 : U U I D > < d 1 p 1 : _ p r o p e r t i e s   z : I d = " i 1 0 3 9 "   i : t y p e = " d 1 p 1 : M D M P r o p e r t i e s " > < d 1 p 1 : P a r e n t   z : R e f = " i 1 0 3 8 " / > < d 1 p 1 : U U I D > p U D 8 M H D Y v F Z l < / d 1 p 1 : U U I D > < d 1 p 1 : _ c o n t e x t C o l l e c t i o n s > < d 2 : K e y V a l u e O f a n y T y p e C o m p o n e n t C o l l e c t i o n O f a n y T y p e g W H h t R N j > < d 2 : K e y   z : R e f = " i 2 2 " / > < d 2 : V a l u e   z : I d = " i 1 0 4 0 " > < d 1 p 1 : U U I D > z d V 1 f n H h g 3 l r < / d 1 p 1 : U U I D > < d 1 p 1 : _ e l e m e n t s > < d 2 : a n y T y p e   z : I d = " i 1 0 4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3 8 " / > < d 1 p 1 : U U I D > U h B U U o u F Z Z z G < / d 1 p 1 : U U I D > < d 1 p 1 : C o n t a i n e r   z : R e f = " i 1 0 3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4 2 "   i : t y p e = " d 1 p 1 : L a b e l " > < d 1 p 1 : P a r e n t   z : R e f = " i 1 0 3 8 " / > < d 1 p 1 : U U I D > d w e F 6 7 1 a p X 9 U 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 S e r v i c e s   �   l a   p e r s o n n e   /   �   l a   c o l l e c t i v i t � 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4 3 "   i : t y p e = " d 1 p 1 : E l e m e n t " > < d 1 p 1 : N a m e > _ S T & a m p ; 3 2 ; H o t e l l e r i e & a m p ; 3 2 ; & a m p ; 4 5 ; & a m p ; 3 2 ; T r a n s p o r t s _ T r a n s p o r t & a m p ; 3 2 ; & a m p ; 4 7 ; & a m p ; 3 2 ; L o g i s t i q u e < / d 1 p 1 : N a m e > < d 1 p 1 : O b j e c t T y p e > E l e m e n t < / d 1 p 1 : O b j e c t T y p e > < d 1 p 1 : P a r e n t   z : R e f = " i 9 6 1 " / > < d 1 p 1 : U U I D > y 6 g j j 8 5 e W 1 F e < / d 1 p 1 : U U I D > < d 1 p 1 : _ p r o p e r t i e s   z : I d = " i 1 0 4 4 "   i : t y p e = " d 1 p 1 : M D M P r o p e r t i e s " > < d 1 p 1 : P a r e n t   z : R e f = " i 1 0 4 3 " / > < d 1 p 1 : U U I D > l s 1 7 l 5 X l X 1 d 0 < / d 1 p 1 : U U I D > < d 1 p 1 : _ c o n t e x t C o l l e c t i o n s > < d 2 : K e y V a l u e O f a n y T y p e C o m p o n e n t C o l l e c t i o n O f a n y T y p e g W H h t R N j > < d 2 : K e y   z : R e f = " i 2 2 " / > < d 2 : V a l u e   z : I d = " i 1 0 4 5 " > < d 1 p 1 : U U I D > u 0 I C s f 0 Y H W 4 r < / d 1 p 1 : U U I D > < d 1 p 1 : _ e l e m e n t s > < d 2 : a n y T y p e   z : I d = " i 1 0 4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4 3 " / > < d 1 p 1 : U U I D > Z Q 5 o C E O j B v X o < / d 1 p 1 : U U I D > < d 1 p 1 : C o n t a i n e r   z : R e f = " i 1 0 4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4 7 "   i : t y p e = " d 1 p 1 : L a b e l " > < d 1 p 1 : P a r e n t   z : R e f = " i 1 0 4 3 " / > < d 1 p 1 : U U I D > F j 8 i 7 G U g b i s T 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 T r a n s p o r t   / 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4 8 "   i : t y p e = " d 1 p 1 : E l e m e n t " > < d 1 p 1 : N a m e > _ S T & a m p ; 3 2 ; H o t e l l e r i e & a m p ; 3 2 ; & a m p ; 4 5 ; & a m p ; 3 2 ; T r a n s p o r t s _ N S P & a m p ; 4 7 ; N R < / d 1 p 1 : N a m e > < d 1 p 1 : O b j e c t T y p e > E l e m e n t < / d 1 p 1 : O b j e c t T y p e > < d 1 p 1 : P a r e n t   z : R e f = " i 9 6 1 " / > < d 1 p 1 : U U I D > Y O A s 2 S L Q G I p I < / d 1 p 1 : U U I D > < d 1 p 1 : _ p r o p e r t i e s   z : I d = " i 1 0 4 9 "   i : t y p e = " d 1 p 1 : M D M P r o p e r t i e s " > < d 1 p 1 : P a r e n t   z : R e f = " i 1 0 4 8 " / > < d 1 p 1 : U U I D > N S 2 t j A 2 U v p s I < / d 1 p 1 : U U I D > < d 1 p 1 : _ c o n t e x t C o l l e c t i o n s > < d 2 : K e y V a l u e O f a n y T y p e C o m p o n e n t C o l l e c t i o n O f a n y T y p e g W H h t R N j > < d 2 : K e y   z : R e f = " i 2 2 " / > < d 2 : V a l u e   z : I d = " i 1 0 5 0 " > < d 1 p 1 : U U I D > m 1 p M U g r d s V c j < / d 1 p 1 : U U I D > < d 1 p 1 : _ e l e m e n t s > < d 2 : a n y T y p e   z : I d = " i 1 0 5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4 8 " / > < d 1 p 1 : U U I D > o W M I j H u N D x D U < / d 1 p 1 : U U I D > < d 1 p 1 : C o n t a i n e r   z : R e f = " i 1 0 4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 B 5 1 e e I j p U r P L ? ' q 7   T C ' ! R 5 C 2 6 / 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9 6 6 " / > < d 1 p 1 : _ l a b e l s > < d 2 : K e y V a l u e O f s t r i n g a n y T y p e > < d 2 : K e y > L a b e l < / d 2 : K e y > < d 2 : V a l u e   z : I d = " i 1 0 5 2 "   i : t y p e = " d 1 p 1 : L a b e l " > < d 1 p 1 : P a r e n t   z : R e f = " i 1 0 4 8 " / > < d 1 p 1 : U U I D > Z I h 0 K p l V l x q v 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0 5 3 "   i : t y p e = " d 1 p 1 : V a r i a b l e " > < d 1 p 1 : N a m e > q 8 & a m p ; 4 6 ; & a m p ; 3 2 ; C o m b i e n & a m p ; 3 2 ; d e & a m p ; 3 2 ; s a l a r i & a m p ; 2 3 3 ; s & a m p ; 3 2 ; t r a v a i l l e n t & a m p ; 3 2 ; d a n s & a m p ; 3 2 ; l & a m p ; 3 9 ; e n t r e p r i s e & a m p ; 3 2 ; o u & a m p ; 3 2 ; l a & a m p ; 3 2 ; s t r u c t u r e & a m p ; 3 2 ; o & a m p ; 2 4 9 ; & a m p ; 3 2 ; v o u s & a m p ; 3 2 ; a v e z & a m p ; 3 2 ; f a i t & a m p ; 3 2 ; l e & a m p ; 3 2 ; D u o D a y & a m p ; 3 2 ; & a m p ; 6 3 ; < / d 1 p 1 : N a m e > < d 1 p 1 : O b j e c t T y p e > V a r i a b l e < / d 1 p 1 : O b j e c t T y p e > < d 1 p 1 : P a r e n t   z : R e f = " i 2 0 " / > < d 1 p 1 : U U I D > r g L y q D A D m 9 J t < / d 1 p 1 : U U I D > < d 1 p 1 : C o n t a i n e r   z : R e f = " i 2 9 " / > < d 1 p 1 : _ l a b e l s > < d 2 : K e y V a l u e O f s t r i n g a n y T y p e > < d 2 : K e y > L a b e l < / d 2 : K e y > < d 2 : V a l u e   z : I d = " i 1 0 5 4 "   i : t y p e = " d 1 p 1 : L a b e l " > < d 1 p 1 : P a r e n t   z : R e f = " i 1 0 5 3 " / > < d 1 p 1 : U U I D > a 0 I n h q 1 M Y o a j 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 q 8 .   C o m b i e n   d e   s a l a r i � s   t r a v a i l l e n t   d a n s   l ' e n t r e p r i s e   o u   l a   s t r u c t u r e   o �   v o u s   a v e z   f a i t   l e   D u o D a y 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5 5 "   i : t y p e = " d 1 p 1 : E l e m e n t s " > < d 1 p 1 : P a r e n t   z : R e f = " i 1 0 5 3 " / > < d 1 p 1 : U U I D > T H P W 1 d W 3 5 Q 7 J < / d 1 p 1 : U U I D > < d 1 p 1 : _ c o n t e x t C o l l e c t i o n s > < d 2 : K e y V a l u e O f a n y T y p e C o m p o n e n t C o l l e c t i o n O f a n y T y p e g W H h t R N j > < d 2 : K e y   z : R e f = " i 2 2 " / > < d 2 : V a l u e   z : I d = " i 1 0 5 6 " > < d 1 p 1 : U U I D > p p L J n Q y V K i h f < / d 1 p 1 : U U I D > < d 1 p 1 : _ e l e m e n t s > < d 2 : a n y T y p e   z : I d = " i 1 0 5 7 "   i : t y p e = " d 1 p 1 : E l e m e n t " > < d 1 p 1 : N a m e > B a s e < / d 1 p 1 : N a m e > < d 1 p 1 : O b j e c t T y p e > E l e m e n t < / d 1 p 1 : O b j e c t T y p e > < d 1 p 1 : P a r e n t   z : R e f = " i 1 0 5 3 " / > < d 1 p 1 : U U I D > T 5 c Q S p 0 t j u 1 C < / d 1 p 1 : U U I D > < d 1 p 1 : _ p r o p e r t i e s   z : I d = " i 1 0 5 8 "   i : t y p e = " d 1 p 1 : M D M P r o p e r t i e s " > < d 1 p 1 : P a r e n t   z : R e f = " i 1 0 5 7 " / > < d 1 p 1 : U U I D > v i 5 Z x x b N J a 9 H < / d 1 p 1 : U U I D > < d 1 p 1 : _ c o n t e x t C o l l e c t i o n s > < d 2 : K e y V a l u e O f a n y T y p e C o m p o n e n t C o l l e c t i o n O f a n y T y p e g W H h t R N j > < d 2 : K e y   z : R e f = " i 2 2 " / > < d 2 : V a l u e   z : I d = " i 1 0 5 9 " > < d 1 p 1 : U U I D > q Z 1 W Y 3 u r d v B 1 < / d 1 p 1 : U U I D > < d 1 p 1 : _ e l e m e n t s > < d 2 : a n y T y p e   z : I d = " i 1 0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5 7 " / > < d 1 p 1 : U U I D > s C 6 W K s O I W 6 h T < / d 1 p 1 : U U I D > < d 1 p 1 : C o n t a i n e r   z : R e f = " i 1 0 5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 B F k c n Q s 0 b Y G R ? ' q 8 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5 " / > < d 1 p 1 : _ l a b e l s > < d 2 : K e y V a l u e O f s t r i n g a n y T y p e > < d 2 : K e y > L a b e l < / d 2 : K e y > < d 2 : V a l u e   z : I d = " i 1 0 6 1 "   i : t y p e = " d 1 p 1 : L a b e l " > < d 1 p 1 : P a r e n t   z : R e f = " i 1 0 5 7 " / > < d 1 p 1 : U U I D > L k 4 t y s 9 E y I 0 3 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0 6 2 "   i : t y p e = " d 1 p 1 : E l e m e n t " > < d 1 p 1 : N a m e > S T & a m p ; 3 2 ; M o i n s & a m p ; 3 2 ; d e & a m p ; 3 2 ; 2 5 0 & a m p ; 3 2 ; s a l a r i & a m p ; 2 3 3 ; s < / d 1 p 1 : N a m e > < d 1 p 1 : O b j e c t T y p e > E l e m e n t < / d 1 p 1 : O b j e c t T y p e > < d 1 p 1 : P a r e n t   z : R e f = " i 1 0 5 3 " / > < d 1 p 1 : U U I D > P 5 L f M D c y l x 4 Z < / d 1 p 1 : U U I D > < d 1 p 1 : _ p r o p e r t i e s   z : I d = " i 1 0 6 3 "   i : t y p e = " d 1 p 1 : M D M P r o p e r t i e s " > < d 1 p 1 : P a r e n t   z : R e f = " i 1 0 6 2 " / > < d 1 p 1 : U U I D > C T u N f X x N Y b p H < / d 1 p 1 : U U I D > < d 1 p 1 : _ c o n t e x t C o l l e c t i o n s > < d 2 : K e y V a l u e O f a n y T y p e C o m p o n e n t C o l l e c t i o n O f a n y T y p e g W H h t R N j > < d 2 : K e y   z : R e f = " i 2 2 " / > < d 2 : V a l u e   z : I d = " i 1 0 6 4 " > < d 1 p 1 : U U I D > A A n u B B i U k N N J < / d 1 p 1 : U U I D > < d 1 p 1 : _ e l e m e n t s > < d 2 : a n y T y p e   z : I d = " i 1 0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6 2 " / > < d 1 p 1 : U U I D > i A 1 T z e m T l f Z 2 < / d 1 p 1 : U U I D > < d 1 p 1 : C o n t a i n e r   z : R e f = " i 1 0 6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 B F k c n Q s 0 b Y G R ? ' q 8 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5 " / > < d 1 p 1 : _ l a b e l s > < d 2 : K e y V a l u e O f s t r i n g a n y T y p e > < d 2 : K e y > L a b e l < / d 2 : K e y > < d 2 : V a l u e   z : I d = " i 1 0 6 6 "   i : t y p e = " d 1 p 1 : L a b e l " > < d 1 p 1 : P a r e n t   z : R e f = " i 1 0 6 2 " / > < d 1 p 1 : U U I D > k P e a T N Q E I h f h 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 M o i n s   d e   2 5 0 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0 6 7 "   i : t y p e = " d 1 p 1 : E l e m e n t " > < d 1 p 1 : N a m e > S T & a m p ; 3 2 ; P l u s & a m p ; 3 2 ; d e & a m p ; 3 2 ; 2 5 0 & a m p ; 3 2 ; s a l a r i & a m p ; 2 3 3 ; s < / d 1 p 1 : N a m e > < d 1 p 1 : O b j e c t T y p e > E l e m e n t < / d 1 p 1 : O b j e c t T y p e > < d 1 p 1 : P a r e n t   z : R e f = " i 1 0 5 3 " / > < d 1 p 1 : U U I D > F i X e v 1 E Q k X Z S < / d 1 p 1 : U U I D > < d 1 p 1 : _ p r o p e r t i e s   z : I d = " i 1 0 6 8 "   i : t y p e = " d 1 p 1 : M D M P r o p e r t i e s " > < d 1 p 1 : P a r e n t   z : R e f = " i 1 0 6 7 " / > < d 1 p 1 : U U I D > X f U a i j w g A 1 7 R < / d 1 p 1 : U U I D > < d 1 p 1 : _ c o n t e x t C o l l e c t i o n s > < d 2 : K e y V a l u e O f a n y T y p e C o m p o n e n t C o l l e c t i o n O f a n y T y p e g W H h t R N j > < d 2 : K e y   z : R e f = " i 2 2 " / > < d 2 : V a l u e   z : I d = " i 1 0 6 9 " > < d 1 p 1 : U U I D > Y K b P 1 3 r 0 2 i c 6 < / d 1 p 1 : U U I D > < d 1 p 1 : _ e l e m e n t s > < d 2 : a n y T y p e   z : I d = " i 1 0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6 7 " / > < d 1 p 1 : U U I D > f O r J A P 3 8 v E c U < / d 1 p 1 : U U I D > < d 1 p 1 : C o n t a i n e r   z : R e f = " i 1 0 6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 B F k c n Q s 0 b Y G R ? ' q 8 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5 5 " / > < d 1 p 1 : _ l a b e l s > < d 2 : K e y V a l u e O f s t r i n g a n y T y p e > < d 2 : K e y > L a b e l < / d 2 : K e y > < d 2 : V a l u e   z : I d = " i 1 0 7 1 "   i : t y p e = " d 1 p 1 : L a b e l " > < d 1 p 1 : P a r e n t   z : R e f = " i 1 0 6 7 " / > < d 1 p 1 : U U I D > h D k t I 6 k S m i t T 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 P l u s   d e   2 5 0 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0 7 2 "   i : t y p e = " d 1 p 1 : E l e m e n t s " > < d 1 p 1 : P a r e n t   z : R e f = " i 1 0 6 7 " / > < d 1 p 1 : U U I D > b d Y 3 0 V g f m v o e < / d 1 p 1 : U U I D > < d 1 p 1 : _ c o n t e x t C o l l e c t i o n s > < d 2 : K e y V a l u e O f a n y T y p e C o m p o n e n t C o l l e c t i o n O f a n y T y p e g W H h t R N j > < d 2 : K e y   z : R e f = " i 2 2 " / > < d 2 : V a l u e   z : I d = " i 1 0 7 3 " > < d 1 p 1 : U U I D > A F 7 C 8 H d w F S Q 7 < / d 1 p 1 : U U I D > < d 1 p 1 : _ e l e m e n t s > < d 2 : a n y T y p e   z : I d = " i 1 0 7 4 "   i : t y p e = " d 1 p 1 : E l e m e n t " > < d 1 p 1 : N a m e > _ S T & a m p ; 3 2 ; P l u s & a m p ; 3 2 ; d e & a m p ; 3 2 ; 2 5 0 & a m p ; 3 2 ; s a l a r i & a m p ; 2 3 3 ; s _ M o i n s & a m p ; 3 2 ; d e & a m p ; 3 2 ; 1 0 & a m p ; 3 2 ; s a l a r i & a m p ; 2 3 3 ; s < / d 1 p 1 : N a m e > < d 1 p 1 : O b j e c t T y p e > E l e m e n t < / d 1 p 1 : O b j e c t T y p e > < d 1 p 1 : P a r e n t   z : R e f = " i 1 0 6 7 " / > < d 1 p 1 : U U I D > a V c s 2 1 c 3 D X z T < / d 1 p 1 : U U I D > < d 1 p 1 : _ p r o p e r t i e s   z : I d = " i 1 0 7 5 "   i : t y p e = " d 1 p 1 : M D M P r o p e r t i e s " > < d 1 p 1 : P a r e n t   z : R e f = " i 1 0 7 4 " / > < d 1 p 1 : U U I D > g s x G x 2 P Y G s v N < / d 1 p 1 : U U I D > < d 1 p 1 : _ c o n t e x t C o l l e c t i o n s > < d 2 : K e y V a l u e O f a n y T y p e C o m p o n e n t C o l l e c t i o n O f a n y T y p e g W H h t R N j > < d 2 : K e y   z : R e f = " i 2 2 " / > < d 2 : V a l u e   z : I d = " i 1 0 7 6 " > < d 1 p 1 : U U I D > A s z X h g V K 7 0 8 y < / d 1 p 1 : U U I D > < d 1 p 1 : _ e l e m e n t s > < d 2 : a n y T y p e   z : I d = " i 1 0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7 4 " / > < d 1 p 1 : U U I D > t n w K 1 k e S f f H X < / d 1 p 1 : U U I D > < d 1 p 1 : C o n t a i n e r   z : R e f = " i 1 0 7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0 7 8 "   i : t y p e = " d 1 p 1 : L a b e l " > < d 1 p 1 : P a r e n t   z : R e f = " i 1 0 7 4 " / > < d 1 p 1 : U U I D > p L H 1 n j Q o R o J X 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 M o i n s   d e   1 0 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7 9 "   i : t y p e = " d 1 p 1 : E l e m e n t " > < d 1 p 1 : N a m e > _ S T & a m p ; 3 2 ; P l u s & a m p ; 3 2 ; d e & a m p ; 3 2 ; 2 5 0 & a m p ; 3 2 ; s a l a r i & a m p ; 2 3 3 ; s _ 1 0 & a m p ; 3 2 ; & a m p ; 2 2 4 ; & a m p ; 3 2 ; 4 9 & a m p ; 3 2 ; s a l a r i & a m p ; 2 3 3 ; s < / d 1 p 1 : N a m e > < d 1 p 1 : O b j e c t T y p e > E l e m e n t < / d 1 p 1 : O b j e c t T y p e > < d 1 p 1 : P a r e n t   z : R e f = " i 1 0 6 7 " / > < d 1 p 1 : U U I D > u v g H e R j F a 4 2 4 < / d 1 p 1 : U U I D > < d 1 p 1 : _ p r o p e r t i e s   z : I d = " i 1 0 8 0 "   i : t y p e = " d 1 p 1 : M D M P r o p e r t i e s " > < d 1 p 1 : P a r e n t   z : R e f = " i 1 0 7 9 " / > < d 1 p 1 : U U I D > Y u 9 f F V o 4 g W A Y < / d 1 p 1 : U U I D > < d 1 p 1 : _ c o n t e x t C o l l e c t i o n s > < d 2 : K e y V a l u e O f a n y T y p e C o m p o n e n t C o l l e c t i o n O f a n y T y p e g W H h t R N j > < d 2 : K e y   z : R e f = " i 2 2 " / > < d 2 : V a l u e   z : I d = " i 1 0 8 1 " > < d 1 p 1 : U U I D > m C 2 7 L V V U a V u F < / d 1 p 1 : U U I D > < d 1 p 1 : _ e l e m e n t s > < d 2 : a n y T y p e   z : I d = " i 1 0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7 9 " / > < d 1 p 1 : U U I D > Q t g 1 m R Z Q q k D e < / d 1 p 1 : U U I D > < d 1 p 1 : C o n t a i n e r   z : R e f = " i 1 0 8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0 8 3 "   i : t y p e = " d 1 p 1 : L a b e l " > < d 1 p 1 : P a r e n t   z : R e f = " i 1 0 7 9 " / > < d 1 p 1 : U U I D > A N r r Q 1 X 7 v 1 Z 7 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 1 0 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8 4 "   i : t y p e = " d 1 p 1 : E l e m e n t " > < d 1 p 1 : N a m e > _ S T & a m p ; 3 2 ; P l u s & a m p ; 3 2 ; d e & a m p ; 3 2 ; 2 5 0 & a m p ; 3 2 ; s a l a r i & a m p ; 2 3 3 ; s _ 5 0 & a m p ; 3 2 ; & a m p ; 2 2 4 ; & a m p ; 3 2 ; 2 4 9 & a m p ; 3 2 ; s a l a r i & a m p ; 2 3 3 ; s < / d 1 p 1 : N a m e > < d 1 p 1 : O b j e c t T y p e > E l e m e n t < / d 1 p 1 : O b j e c t T y p e > < d 1 p 1 : P a r e n t   z : R e f = " i 1 0 6 7 " / > < d 1 p 1 : U U I D > Y N b P x j Q o M S 6 O < / d 1 p 1 : U U I D > < d 1 p 1 : _ p r o p e r t i e s   z : I d = " i 1 0 8 5 "   i : t y p e = " d 1 p 1 : M D M P r o p e r t i e s " > < d 1 p 1 : P a r e n t   z : R e f = " i 1 0 8 4 " / > < d 1 p 1 : U U I D > a 9 v k B 5 e j B F a 8 < / d 1 p 1 : U U I D > < d 1 p 1 : _ c o n t e x t C o l l e c t i o n s > < d 2 : K e y V a l u e O f a n y T y p e C o m p o n e n t C o l l e c t i o n O f a n y T y p e g W H h t R N j > < d 2 : K e y   z : R e f = " i 2 2 " / > < d 2 : V a l u e   z : I d = " i 1 0 8 6 " > < d 1 p 1 : U U I D > N C r c k w P n 4 y f Z < / d 1 p 1 : U U I D > < d 1 p 1 : _ e l e m e n t s > < d 2 : a n y T y p e   z : I d = " i 1 0 8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8 4 " / > < d 1 p 1 : U U I D > c s D 3 A K j i 8 G t 8 < / d 1 p 1 : U U I D > < d 1 p 1 : C o n t a i n e r   z : R e f = " i 1 0 8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0 8 8 "   i : t y p e = " d 1 p 1 : L a b e l " > < d 1 p 1 : P a r e n t   z : R e f = " i 1 0 8 4 " / > < d 1 p 1 : U U I D > v G h 1 E F 1 B x S 0 M 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 5 0   �   2 4 9 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8 9 "   i : t y p e = " d 1 p 1 : E l e m e n t " > < d 1 p 1 : N a m e > _ S T & a m p ; 3 2 ; P l u s & a m p ; 3 2 ; d e & a m p ; 3 2 ; 2 5 0 & a m p ; 3 2 ; s a l a r i & a m p ; 2 3 3 ; s _ 2 5 0 & a m p ; 3 2 ; & a m p ; 2 2 4 ; & a m p ; 3 2 ; 9 9 9 & a m p ; 3 2 ; s a l a r i & a m p ; 2 3 3 ; s < / d 1 p 1 : N a m e > < d 1 p 1 : O b j e c t T y p e > E l e m e n t < / d 1 p 1 : O b j e c t T y p e > < d 1 p 1 : P a r e n t   z : R e f = " i 1 0 6 7 " / > < d 1 p 1 : U U I D > A I I E 3 5 6 z q j k C < / d 1 p 1 : U U I D > < d 1 p 1 : _ p r o p e r t i e s   z : I d = " i 1 0 9 0 "   i : t y p e = " d 1 p 1 : M D M P r o p e r t i e s " > < d 1 p 1 : P a r e n t   z : R e f = " i 1 0 8 9 " / > < d 1 p 1 : U U I D > l j f w y B e p G z M T < / d 1 p 1 : U U I D > < d 1 p 1 : _ c o n t e x t C o l l e c t i o n s > < d 2 : K e y V a l u e O f a n y T y p e C o m p o n e n t C o l l e c t i o n O f a n y T y p e g W H h t R N j > < d 2 : K e y   z : R e f = " i 2 2 " / > < d 2 : V a l u e   z : I d = " i 1 0 9 1 " > < d 1 p 1 : U U I D > T F T y j Z u r 9 9 Y 2 < / d 1 p 1 : U U I D > < d 1 p 1 : _ e l e m e n t s > < d 2 : a n y T y p e   z : I d = " i 1 0 9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8 9 " / > < d 1 p 1 : U U I D > Y T 1 z m C N 1 F 8 I 7 < / d 1 p 1 : U U I D > < d 1 p 1 : C o n t a i n e r   z : R e f = " i 1 0 9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0 9 3 "   i : t y p e = " d 1 p 1 : L a b e l " > < d 1 p 1 : P a r e n t   z : R e f = " i 1 0 8 9 " / > < d 1 p 1 : U U I D > g L t 8 1 q t 9 H B f k 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 2 5 0   �   9 9 9 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9 4 "   i : t y p e = " d 1 p 1 : E l e m e n t " > < d 1 p 1 : N a m e > _ S T & a m p ; 3 2 ; P l u s & a m p ; 3 2 ; d e & a m p ; 3 2 ; 2 5 0 & a m p ; 3 2 ; s a l a r i & a m p ; 2 3 3 ; s _ 1 0 0 0 & a m p ; 3 2 ; & a m p ; 2 2 4 ; & a m p ; 3 2 ; 4 9 9 9 & a m p ; 3 2 ; s a l a r i & a m p ; 2 3 3 ; s < / d 1 p 1 : N a m e > < d 1 p 1 : O b j e c t T y p e > E l e m e n t < / d 1 p 1 : O b j e c t T y p e > < d 1 p 1 : P a r e n t   z : R e f = " i 1 0 6 7 " / > < d 1 p 1 : U U I D > T O X S P w V z 8 a m w < / d 1 p 1 : U U I D > < d 1 p 1 : _ p r o p e r t i e s   z : I d = " i 1 0 9 5 "   i : t y p e = " d 1 p 1 : M D M P r o p e r t i e s " > < d 1 p 1 : P a r e n t   z : R e f = " i 1 0 9 4 " / > < d 1 p 1 : U U I D > f f j R Z Z x u 5 1 H j < / d 1 p 1 : U U I D > < d 1 p 1 : _ c o n t e x t C o l l e c t i o n s > < d 2 : K e y V a l u e O f a n y T y p e C o m p o n e n t C o l l e c t i o n O f a n y T y p e g W H h t R N j > < d 2 : K e y   z : R e f = " i 2 2 " / > < d 2 : V a l u e   z : I d = " i 1 0 9 6 " > < d 1 p 1 : U U I D > l R N n M N z A e F p 1 < / d 1 p 1 : U U I D > < d 1 p 1 : _ e l e m e n t s > < d 2 : a n y T y p e   z : I d = " i 1 0 9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9 4 " / > < d 1 p 1 : U U I D > T V E l v O x F N W c G < / d 1 p 1 : U U I D > < d 1 p 1 : C o n t a i n e r   z : R e f = " i 1 0 9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0 9 8 "   i : t y p e = " d 1 p 1 : L a b e l " > < d 1 p 1 : P a r e n t   z : R e f = " i 1 0 9 4 " / > < d 1 p 1 : U U I D > C b c O p j 1 D s F c r 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 1 0 0 0   �   4 9 9 9 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0 9 9 "   i : t y p e = " d 1 p 1 : E l e m e n t " > < d 1 p 1 : N a m e > _ S T & a m p ; 3 2 ; P l u s & a m p ; 3 2 ; d e & a m p ; 3 2 ; 2 5 0 & a m p ; 3 2 ; s a l a r i & a m p ; 2 3 3 ; s _ 5 0 0 0 & a m p ; 3 2 ; s a l a r i & a m p ; 2 3 3 ; s & a m p ; 3 2 ; e t & a m p ; 3 2 ; p l u s < / d 1 p 1 : N a m e > < d 1 p 1 : O b j e c t T y p e > E l e m e n t < / d 1 p 1 : O b j e c t T y p e > < d 1 p 1 : P a r e n t   z : R e f = " i 1 0 6 7 " / > < d 1 p 1 : U U I D > p 6 8 i k r Z K T 1 f Y < / d 1 p 1 : U U I D > < d 1 p 1 : _ p r o p e r t i e s   z : I d = " i 1 1 0 0 "   i : t y p e = " d 1 p 1 : M D M P r o p e r t i e s " > < d 1 p 1 : P a r e n t   z : R e f = " i 1 0 9 9 " / > < d 1 p 1 : U U I D > T S z x K 5 Q E B 4 N Y < / d 1 p 1 : U U I D > < d 1 p 1 : _ c o n t e x t C o l l e c t i o n s > < d 2 : K e y V a l u e O f a n y T y p e C o m p o n e n t C o l l e c t i o n O f a n y T y p e g W H h t R N j > < d 2 : K e y   z : R e f = " i 2 2 " / > < d 2 : V a l u e   z : I d = " i 1 1 0 1 " > < d 1 p 1 : U U I D > k s D R h J j P b m P 9 < / d 1 p 1 : U U I D > < d 1 p 1 : _ e l e m e n t s > < d 2 : a n y T y p e   z : I d = " i 1 1 0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0 9 9 " / > < d 1 p 1 : U U I D > A Z 1 U M a N o 6 f U y < / d 1 p 1 : U U I D > < d 1 p 1 : C o n t a i n e r   z : R e f = " i 1 1 0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1 0 3 "   i : t y p e = " d 1 p 1 : L a b e l " > < d 1 p 1 : P a r e n t   z : R e f = " i 1 0 9 9 " / > < d 1 p 1 : U U I D > M Q b y q f h e 1 r P e 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 5 0 0 0 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0 4 "   i : t y p e = " d 1 p 1 : E l e m e n t " > < d 1 p 1 : N a m e > _ S T & a m p ; 3 2 ; P l u s & a m p ; 3 2 ; d e & a m p ; 3 2 ; 2 5 0 & a m p ; 3 2 ; s a l a r i & a m p ; 2 3 3 ; s _ N e & a m p ; 3 2 ; s a i t & a m p ; 3 2 ; p a s < / d 1 p 1 : N a m e > < d 1 p 1 : O b j e c t T y p e > E l e m e n t < / d 1 p 1 : O b j e c t T y p e > < d 1 p 1 : P a r e n t   z : R e f = " i 1 0 6 7 " / > < d 1 p 1 : U U I D > L k M 3 0 v O U D C F 7 < / d 1 p 1 : U U I D > < d 1 p 1 : _ p r o p e r t i e s   z : I d = " i 1 1 0 5 "   i : t y p e = " d 1 p 1 : M D M P r o p e r t i e s " > < d 1 p 1 : P a r e n t   z : R e f = " i 1 1 0 4 " / > < d 1 p 1 : U U I D > X g h 6 c k v Y y b y 3 < / d 1 p 1 : U U I D > < d 1 p 1 : _ c o n t e x t C o l l e c t i o n s > < d 2 : K e y V a l u e O f a n y T y p e C o m p o n e n t C o l l e c t i o n O f a n y T y p e g W H h t R N j > < d 2 : K e y   z : R e f = " i 2 2 " / > < d 2 : V a l u e   z : I d = " i 1 1 0 6 " > < d 1 p 1 : U U I D > t m n d k 3 k M M B v b < / d 1 p 1 : U U I D > < d 1 p 1 : _ e l e m e n t s > < d 2 : a n y T y p e   z : I d = " i 1 1 0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0 4 " / > < d 1 p 1 : U U I D > e X X J 1 y c M D 6 K L < / d 1 p 1 : U U I D > < d 1 p 1 : C o n t a i n e r   z : R e f = " i 1 1 0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1 0 8 "   i : t y p e = " d 1 p 1 : L a b e l " > < d 1 p 1 : P a r e n t   z : R e f = " i 1 1 0 4 " / > < d 1 p 1 : U U I D > x q a r Y 4 6 8 T 1 1 6 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0 9 "   i : t y p e = " d 1 p 1 : E l e m e n t " > < d 1 p 1 : N a m e > _ S T & a m p ; 3 2 ; P l u s & a m p ; 3 2 ; d e & a m p ; 3 2 ; 2 5 0 & a m p ; 3 2 ; s a l a r i & a m p ; 2 3 3 ; s _ N S P & a m p ; 4 7 ; N R < / d 1 p 1 : N a m e > < d 1 p 1 : O b j e c t T y p e > E l e m e n t < / d 1 p 1 : O b j e c t T y p e > < d 1 p 1 : P a r e n t   z : R e f = " i 1 0 6 7 " / > < d 1 p 1 : U U I D > C g u y g p J g 2 g z x < / d 1 p 1 : U U I D > < d 1 p 1 : _ p r o p e r t i e s   z : I d = " i 1 1 1 0 "   i : t y p e = " d 1 p 1 : M D M P r o p e r t i e s " > < d 1 p 1 : P a r e n t   z : R e f = " i 1 1 0 9 " / > < d 1 p 1 : U U I D > V C 3 W N t a 8 J p l 4 < / d 1 p 1 : U U I D > < d 1 p 1 : _ c o n t e x t C o l l e c t i o n s > < d 2 : K e y V a l u e O f a n y T y p e C o m p o n e n t C o l l e c t i o n O f a n y T y p e g W H h t R N j > < d 2 : K e y   z : R e f = " i 2 2 " / > < d 2 : V a l u e   z : I d = " i 1 1 1 1 " > < d 1 p 1 : U U I D > H I h Q q 3 U 1 C U P g < / d 1 p 1 : U U I D > < d 1 p 1 : _ e l e m e n t s > < d 2 : a n y T y p e   z : I d = " i 1 1 1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0 9 " / > < d 1 p 1 : U U I D > A L j h f T h m u F l 7 < / d 1 p 1 : U U I D > < d 1 p 1 : C o n t a i n e r   z : R e f = " i 1 1 1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 B F k c n Q s 0 b Y G R ? ' q 8 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0 7 2 " / > < d 1 p 1 : _ l a b e l s > < d 2 : K e y V a l u e O f s t r i n g a n y T y p e > < d 2 : K e y > L a b e l < / d 2 : K e y > < d 2 : V a l u e   z : I d = " i 1 1 1 3 "   i : t y p e = " d 1 p 1 : L a b e l " > < d 1 p 1 : P a r e n t   z : R e f = " i 1 1 0 9 " / > < d 1 p 1 : U U I D > I x r i 2 O k E i l 2 a 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1 4 "   i : t y p e = " d 1 p 1 : V a r i a b l e " > < d 1 p 1 : N a m e > q 9 & a m p ; 4 6 ; & a m p ; 3 2 ; C o m b i e n & a m p ; 3 2 ; d e & a m p ; 3 2 ; s a l a r i & a m p ; 2 3 3 ; s & a m p ; 3 2 ; t r a v a i l l e n t & a m p ; 3 2 ; d a n s & a m p ; 3 2 ; v o t r e & a m p ; 3 2 ; e n t r e p r i s e & a m p ; 3 2 ; o u & a m p ; 3 2 ; s t r u c t u r e & a m p ; 3 2 ; & a m p ; 6 3 ; < / d 1 p 1 : N a m e > < d 1 p 1 : O b j e c t T y p e > V a r i a b l e < / d 1 p 1 : O b j e c t T y p e > < d 1 p 1 : P a r e n t   z : R e f = " i 2 0 " / > < d 1 p 1 : U U I D > x D C z k 1 K O m f b e < / d 1 p 1 : U U I D > < d 1 p 1 : C o n t a i n e r   z : R e f = " i 2 9 " / > < d 1 p 1 : _ l a b e l s > < d 2 : K e y V a l u e O f s t r i n g a n y T y p e > < d 2 : K e y > L a b e l < / d 2 : K e y > < d 2 : V a l u e   z : I d = " i 1 1 1 5 "   i : t y p e = " d 1 p 1 : L a b e l " > < d 1 p 1 : P a r e n t   z : R e f = " i 1 1 1 4 " / > < d 1 p 1 : U U I D > k Y 0 7 m r y i i X Q 1 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 q 9 .   C o m b i e n   d e   s a l a r i � s   t r a v a i l l e n t   d a n s   v o t r e   e n t r e p r i s e   o u   s t r u c t u r e 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1 6 "   i : t y p e = " d 1 p 1 : E l e m e n t s " > < d 1 p 1 : P a r e n t   z : R e f = " i 1 1 1 4 " / > < d 1 p 1 : U U I D > d u 3 4 S m M n 8 e k F < / d 1 p 1 : U U I D > < d 1 p 1 : _ c o n t e x t C o l l e c t i o n s > < d 2 : K e y V a l u e O f a n y T y p e C o m p o n e n t C o l l e c t i o n O f a n y T y p e g W H h t R N j > < d 2 : K e y   z : R e f = " i 2 2 " / > < d 2 : V a l u e   z : I d = " i 1 1 1 7 " > < d 1 p 1 : U U I D > z Q 5 9 S z f d V d h U < / d 1 p 1 : U U I D > < d 1 p 1 : _ e l e m e n t s > < d 2 : a n y T y p e   z : I d = " i 1 1 1 8 "   i : t y p e = " d 1 p 1 : E l e m e n t " > < d 1 p 1 : N a m e > B a s e < / d 1 p 1 : N a m e > < d 1 p 1 : O b j e c t T y p e > E l e m e n t < / d 1 p 1 : O b j e c t T y p e > < d 1 p 1 : P a r e n t   z : R e f = " i 1 1 1 4 " / > < d 1 p 1 : U U I D > B e S B I h U X U 9 N 4 < / d 1 p 1 : U U I D > < d 1 p 1 : _ p r o p e r t i e s   z : I d = " i 1 1 1 9 "   i : t y p e = " d 1 p 1 : M D M P r o p e r t i e s " > < d 1 p 1 : P a r e n t   z : R e f = " i 1 1 1 8 " / > < d 1 p 1 : U U I D > q N w T 5 8 z 4 L X f 1 < / d 1 p 1 : U U I D > < d 1 p 1 : _ c o n t e x t C o l l e c t i o n s > < d 2 : K e y V a l u e O f a n y T y p e C o m p o n e n t C o l l e c t i o n O f a n y T y p e g W H h t R N j > < d 2 : K e y   z : R e f = " i 2 2 " / > < d 2 : V a l u e   z : I d = " i 1 1 2 0 " > < d 1 p 1 : U U I D > r y s X b 9 C R S 1 1 4 < / d 1 p 1 : U U I D > < d 1 p 1 : _ e l e m e n t s > < d 2 : a n y T y p e   z : I d = " i 1 1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1 8 " / > < d 1 p 1 : U U I D > g g f n l T 2 f E n t c < / d 1 p 1 : U U I D > < d 1 p 1 : C o n t a i n e r   z : R e f = " i 1 1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 k e s t B c 5 f L w Z t ? ' q 9 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1 6 " / > < d 1 p 1 : _ l a b e l s > < d 2 : K e y V a l u e O f s t r i n g a n y T y p e > < d 2 : K e y > L a b e l < / d 2 : K e y > < d 2 : V a l u e   z : I d = " i 1 1 2 2 "   i : t y p e = " d 1 p 1 : L a b e l " > < d 1 p 1 : P a r e n t   z : R e f = " i 1 1 1 8 " / > < d 1 p 1 : U U I D > V x Z B C 1 g 9 D B N E 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2 3 "   i : t y p e = " d 1 p 1 : E l e m e n t " > < d 1 p 1 : N a m e > S T & a m p ; 3 2 ; M o i n s & a m p ; 3 2 ; d e & a m p ; 3 2 ; 2 5 0 & a m p ; 3 2 ; s a l a r i & a m p ; 2 3 3 ; s < / d 1 p 1 : N a m e > < d 1 p 1 : O b j e c t T y p e > E l e m e n t < / d 1 p 1 : O b j e c t T y p e > < d 1 p 1 : P a r e n t   z : R e f = " i 1 1 1 4 " / > < d 1 p 1 : U U I D > J P T 3 r B 6 C R j L P < / d 1 p 1 : U U I D > < d 1 p 1 : _ p r o p e r t i e s   z : I d = " i 1 1 2 4 "   i : t y p e = " d 1 p 1 : M D M P r o p e r t i e s " > < d 1 p 1 : P a r e n t   z : R e f = " i 1 1 2 3 " / > < d 1 p 1 : U U I D > m y g I 1 x H T j 3 a g < / d 1 p 1 : U U I D > < d 1 p 1 : _ c o n t e x t C o l l e c t i o n s > < d 2 : K e y V a l u e O f a n y T y p e C o m p o n e n t C o l l e c t i o n O f a n y T y p e g W H h t R N j > < d 2 : K e y   z : R e f = " i 2 2 " / > < d 2 : V a l u e   z : I d = " i 1 1 2 5 " > < d 1 p 1 : U U I D > k E h Q w 8 K 6 6 Y Y z < / d 1 p 1 : U U I D > < d 1 p 1 : _ e l e m e n t s > < d 2 : a n y T y p e   z : I d = " i 1 1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2 3 " / > < d 1 p 1 : U U I D > R g A e O m E N u 2 H r < / d 1 p 1 : U U I D > < d 1 p 1 : C o n t a i n e r   z : R e f = " i 1 1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 k e s t B c 5 f L w Z t ? ' q 9 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1 6 " / > < d 1 p 1 : _ l a b e l s > < d 2 : K e y V a l u e O f s t r i n g a n y T y p e > < d 2 : K e y > L a b e l < / d 2 : K e y > < d 2 : V a l u e   z : I d = " i 1 1 2 7 "   i : t y p e = " d 1 p 1 : L a b e l " > < d 1 p 1 : P a r e n t   z : R e f = " i 1 1 2 3 " / > < d 1 p 1 : U U I D > j J k Q 5 1 n E V P c c 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 M o i n s   d e   2 5 0 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1 2 8 "   i : t y p e = " d 1 p 1 : E l e m e n t " > < d 1 p 1 : N a m e > S T & a m p ; 3 2 ; P l u s & a m p ; 3 2 ; d e & a m p ; 3 2 ; 2 5 0 & a m p ; 3 2 ; s a l a r i & a m p ; 2 3 3 ; s < / d 1 p 1 : N a m e > < d 1 p 1 : O b j e c t T y p e > E l e m e n t < / d 1 p 1 : O b j e c t T y p e > < d 1 p 1 : P a r e n t   z : R e f = " i 1 1 1 4 " / > < d 1 p 1 : U U I D > Z o X S H 1 m w u E k 1 < / d 1 p 1 : U U I D > < d 1 p 1 : _ p r o p e r t i e s   z : I d = " i 1 1 2 9 "   i : t y p e = " d 1 p 1 : M D M P r o p e r t i e s " > < d 1 p 1 : P a r e n t   z : R e f = " i 1 1 2 8 " / > < d 1 p 1 : U U I D > Q s I O W v R x 1 C g f < / d 1 p 1 : U U I D > < d 1 p 1 : _ c o n t e x t C o l l e c t i o n s > < d 2 : K e y V a l u e O f a n y T y p e C o m p o n e n t C o l l e c t i o n O f a n y T y p e g W H h t R N j > < d 2 : K e y   z : R e f = " i 2 2 " / > < d 2 : V a l u e   z : I d = " i 1 1 3 0 " > < d 1 p 1 : U U I D > p q 5 i S u 3 e k K v N < / d 1 p 1 : U U I D > < d 1 p 1 : _ e l e m e n t s > < d 2 : a n y T y p e   z : I d = " i 1 1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2 8 " / > < d 1 p 1 : U U I D > j c l y n g Y o c N n I < / d 1 p 1 : U U I D > < d 1 p 1 : C o n t a i n e r   z : R e f = " i 1 1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 k e s t B c 5 f L w Z t ? ' q 9 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1 6 " / > < d 1 p 1 : _ l a b e l s > < d 2 : K e y V a l u e O f s t r i n g a n y T y p e > < d 2 : K e y > L a b e l < / d 2 : K e y > < d 2 : V a l u e   z : I d = " i 1 1 3 2 "   i : t y p e = " d 1 p 1 : L a b e l " > < d 1 p 1 : P a r e n t   z : R e f = " i 1 1 2 8 " / > < d 1 p 1 : U U I D > f 2 z D w m E Q 6 J K 2 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 P l u s   d e   2 5 0 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3 3 "   i : t y p e = " d 1 p 1 : E l e m e n t s " > < d 1 p 1 : P a r e n t   z : R e f = " i 1 1 2 8 " / > < d 1 p 1 : U U I D > o n F 6 0 M w 0 7 0 x H < / d 1 p 1 : U U I D > < d 1 p 1 : _ c o n t e x t C o l l e c t i o n s > < d 2 : K e y V a l u e O f a n y T y p e C o m p o n e n t C o l l e c t i o n O f a n y T y p e g W H h t R N j > < d 2 : K e y   z : R e f = " i 2 2 " / > < d 2 : V a l u e   z : I d = " i 1 1 3 4 " > < d 1 p 1 : U U I D > D i d M i A Q k W U P G < / d 1 p 1 : U U I D > < d 1 p 1 : _ e l e m e n t s > < d 2 : a n y T y p e   z : I d = " i 1 1 3 5 "   i : t y p e = " d 1 p 1 : E l e m e n t " > < d 1 p 1 : N a m e > _ S T & a m p ; 3 2 ; P l u s & a m p ; 3 2 ; d e & a m p ; 3 2 ; 2 5 0 & a m p ; 3 2 ; s a l a r i & a m p ; 2 3 3 ; s _ M o i n s & a m p ; 3 2 ; d e & a m p ; 3 2 ; 1 0 & a m p ; 3 2 ; s a l a r i & a m p ; 2 3 3 ; s < / d 1 p 1 : N a m e > < d 1 p 1 : O b j e c t T y p e > E l e m e n t < / d 1 p 1 : O b j e c t T y p e > < d 1 p 1 : P a r e n t   z : R e f = " i 1 1 2 8 " / > < d 1 p 1 : U U I D > j h 7 M P r R J 7 4 h 4 < / d 1 p 1 : U U I D > < d 1 p 1 : _ p r o p e r t i e s   z : I d = " i 1 1 3 6 "   i : t y p e = " d 1 p 1 : M D M P r o p e r t i e s " > < d 1 p 1 : P a r e n t   z : R e f = " i 1 1 3 5 " / > < d 1 p 1 : U U I D > s 5 6 e R q D 2 D N 4 h < / d 1 p 1 : U U I D > < d 1 p 1 : _ c o n t e x t C o l l e c t i o n s > < d 2 : K e y V a l u e O f a n y T y p e C o m p o n e n t C o l l e c t i o n O f a n y T y p e g W H h t R N j > < d 2 : K e y   z : R e f = " i 2 2 " / > < d 2 : V a l u e   z : I d = " i 1 1 3 7 " > < d 1 p 1 : U U I D > n r P x D K s p W E x b < / d 1 p 1 : U U I D > < d 1 p 1 : _ e l e m e n t s > < d 2 : a n y T y p e   z : I d = " i 1 1 3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3 5 " / > < d 1 p 1 : U U I D > Z R o k o U u s p 1 u 8 < / d 1 p 1 : U U I D > < d 1 p 1 : C o n t a i n e r   z : R e f = " i 1 1 3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3 9 "   i : t y p e = " d 1 p 1 : L a b e l " > < d 1 p 1 : P a r e n t   z : R e f = " i 1 1 3 5 " / > < d 1 p 1 : U U I D > c M Y w 6 d K J A j C E 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 M o i n s   d e   1 0 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4 0 "   i : t y p e = " d 1 p 1 : E l e m e n t " > < d 1 p 1 : N a m e > _ S T & a m p ; 3 2 ; P l u s & a m p ; 3 2 ; d e & a m p ; 3 2 ; 2 5 0 & a m p ; 3 2 ; s a l a r i & a m p ; 2 3 3 ; s _ 1 0 & a m p ; 3 2 ; & a m p ; 2 2 4 ; & a m p ; 3 2 ; 4 9 & a m p ; 3 2 ; s a l a r i & a m p ; 2 3 3 ; s < / d 1 p 1 : N a m e > < d 1 p 1 : O b j e c t T y p e > E l e m e n t < / d 1 p 1 : O b j e c t T y p e > < d 1 p 1 : P a r e n t   z : R e f = " i 1 1 2 8 " / > < d 1 p 1 : U U I D > M Y F h c P B V R 1 9 Q < / d 1 p 1 : U U I D > < d 1 p 1 : _ p r o p e r t i e s   z : I d = " i 1 1 4 1 "   i : t y p e = " d 1 p 1 : M D M P r o p e r t i e s " > < d 1 p 1 : P a r e n t   z : R e f = " i 1 1 4 0 " / > < d 1 p 1 : U U I D > M 3 1 R I 7 z t Y E f 8 < / d 1 p 1 : U U I D > < d 1 p 1 : _ c o n t e x t C o l l e c t i o n s > < d 2 : K e y V a l u e O f a n y T y p e C o m p o n e n t C o l l e c t i o n O f a n y T y p e g W H h t R N j > < d 2 : K e y   z : R e f = " i 2 2 " / > < d 2 : V a l u e   z : I d = " i 1 1 4 2 " > < d 1 p 1 : U U I D > A T 2 E 8 F T 7 0 Z v r < / d 1 p 1 : U U I D > < d 1 p 1 : _ e l e m e n t s > < d 2 : a n y T y p e   z : I d = " i 1 1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4 0 " / > < d 1 p 1 : U U I D > J m v t W W t p I 8 e j < / d 1 p 1 : U U I D > < d 1 p 1 : C o n t a i n e r   z : R e f = " i 1 1 4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4 4 "   i : t y p e = " d 1 p 1 : L a b e l " > < d 1 p 1 : P a r e n t   z : R e f = " i 1 1 4 0 " / > < d 1 p 1 : U U I D > E K M G C b J n R X V P 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 1 0   �   4 9 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4 5 "   i : t y p e = " d 1 p 1 : E l e m e n t " > < d 1 p 1 : N a m e > _ S T & a m p ; 3 2 ; P l u s & a m p ; 3 2 ; d e & a m p ; 3 2 ; 2 5 0 & a m p ; 3 2 ; s a l a r i & a m p ; 2 3 3 ; s _ 5 0 & a m p ; 3 2 ; & a m p ; 2 2 4 ; & a m p ; 3 2 ; 2 4 9 & a m p ; 3 2 ; s a l a r i & a m p ; 2 3 3 ; s < / d 1 p 1 : N a m e > < d 1 p 1 : O b j e c t T y p e > E l e m e n t < / d 1 p 1 : O b j e c t T y p e > < d 1 p 1 : P a r e n t   z : R e f = " i 1 1 2 8 " / > < d 1 p 1 : U U I D > S m x 9 c 0 S A p N F t < / d 1 p 1 : U U I D > < d 1 p 1 : _ p r o p e r t i e s   z : I d = " i 1 1 4 6 "   i : t y p e = " d 1 p 1 : M D M P r o p e r t i e s " > < d 1 p 1 : P a r e n t   z : R e f = " i 1 1 4 5 " / > < d 1 p 1 : U U I D > k h k u i o a L g Q x V < / d 1 p 1 : U U I D > < d 1 p 1 : _ c o n t e x t C o l l e c t i o n s > < d 2 : K e y V a l u e O f a n y T y p e C o m p o n e n t C o l l e c t i o n O f a n y T y p e g W H h t R N j > < d 2 : K e y   z : R e f = " i 2 2 " / > < d 2 : V a l u e   z : I d = " i 1 1 4 7 " > < d 1 p 1 : U U I D > X Q q z X D 3 R V R 3 v < / d 1 p 1 : U U I D > < d 1 p 1 : _ e l e m e n t s > < d 2 : a n y T y p e   z : I d = " i 1 1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4 5 " / > < d 1 p 1 : U U I D > t b t a I G 9 L 7 F U z < / d 1 p 1 : U U I D > < d 1 p 1 : C o n t a i n e r   z : R e f = " i 1 1 4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4 9 "   i : t y p e = " d 1 p 1 : L a b e l " > < d 1 p 1 : P a r e n t   z : R e f = " i 1 1 4 5 " / > < d 1 p 1 : U U I D > P U g 9 H u B 8 h B I R 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 5 0   �   2 4 9 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5 0 "   i : t y p e = " d 1 p 1 : E l e m e n t " > < d 1 p 1 : N a m e > _ S T & a m p ; 3 2 ; P l u s & a m p ; 3 2 ; d e & a m p ; 3 2 ; 2 5 0 & a m p ; 3 2 ; s a l a r i & a m p ; 2 3 3 ; s _ 2 5 0 & a m p ; 3 2 ; & a m p ; 2 2 4 ; & a m p ; 3 2 ; 9 9 9 & a m p ; 3 2 ; s a l a r i & a m p ; 2 3 3 ; s < / d 1 p 1 : N a m e > < d 1 p 1 : O b j e c t T y p e > E l e m e n t < / d 1 p 1 : O b j e c t T y p e > < d 1 p 1 : P a r e n t   z : R e f = " i 1 1 2 8 " / > < d 1 p 1 : U U I D > N G e L 1 i 1 B i K h 2 < / d 1 p 1 : U U I D > < d 1 p 1 : _ p r o p e r t i e s   z : I d = " i 1 1 5 1 "   i : t y p e = " d 1 p 1 : M D M P r o p e r t i e s " > < d 1 p 1 : P a r e n t   z : R e f = " i 1 1 5 0 " / > < d 1 p 1 : U U I D > a f E G J 4 L b O W Q 1 < / d 1 p 1 : U U I D > < d 1 p 1 : _ c o n t e x t C o l l e c t i o n s > < d 2 : K e y V a l u e O f a n y T y p e C o m p o n e n t C o l l e c t i o n O f a n y T y p e g W H h t R N j > < d 2 : K e y   z : R e f = " i 2 2 " / > < d 2 : V a l u e   z : I d = " i 1 1 5 2 " > < d 1 p 1 : U U I D > Z b u 7 y K 6 N q W 4 Y < / d 1 p 1 : U U I D > < d 1 p 1 : _ e l e m e n t s > < d 2 : a n y T y p e   z : I d = " i 1 1 5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5 0 " / > < d 1 p 1 : U U I D > Y I 9 w n K O E o H 4 x < / d 1 p 1 : U U I D > < d 1 p 1 : C o n t a i n e r   z : R e f = " i 1 1 5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5 4 "   i : t y p e = " d 1 p 1 : L a b e l " > < d 1 p 1 : P a r e n t   z : R e f = " i 1 1 5 0 " / > < d 1 p 1 : U U I D > d t Z y b 2 M s 3 1 V 5 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 2 5 0   �   9 9 9 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5 5 "   i : t y p e = " d 1 p 1 : E l e m e n t " > < d 1 p 1 : N a m e > _ S T & a m p ; 3 2 ; P l u s & a m p ; 3 2 ; d e & a m p ; 3 2 ; 2 5 0 & a m p ; 3 2 ; s a l a r i & a m p ; 2 3 3 ; s _ 1 0 0 0 & a m p ; 3 2 ; & a m p ; 2 2 4 ; & a m p ; 3 2 ; 4 9 9 9 & a m p ; 3 2 ; s a l a r i & a m p ; 2 3 3 ; s < / d 1 p 1 : N a m e > < d 1 p 1 : O b j e c t T y p e > E l e m e n t < / d 1 p 1 : O b j e c t T y p e > < d 1 p 1 : P a r e n t   z : R e f = " i 1 1 2 8 " / > < d 1 p 1 : U U I D > a R O A q H B N d g T 9 < / d 1 p 1 : U U I D > < d 1 p 1 : _ p r o p e r t i e s   z : I d = " i 1 1 5 6 "   i : t y p e = " d 1 p 1 : M D M P r o p e r t i e s " > < d 1 p 1 : P a r e n t   z : R e f = " i 1 1 5 5 " / > < d 1 p 1 : U U I D > O f K g 2 v M 0 o N F Q < / d 1 p 1 : U U I D > < d 1 p 1 : _ c o n t e x t C o l l e c t i o n s > < d 2 : K e y V a l u e O f a n y T y p e C o m p o n e n t C o l l e c t i o n O f a n y T y p e g W H h t R N j > < d 2 : K e y   z : R e f = " i 2 2 " / > < d 2 : V a l u e   z : I d = " i 1 1 5 7 " > < d 1 p 1 : U U I D > Q 7 F R R 4 c K z Y x 9 < / d 1 p 1 : U U I D > < d 1 p 1 : _ e l e m e n t s > < d 2 : a n y T y p e   z : I d = " i 1 1 5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5 5 " / > < d 1 p 1 : U U I D > f s 0 1 u r L 5 x a y n < / d 1 p 1 : U U I D > < d 1 p 1 : C o n t a i n e r   z : R e f = " i 1 1 5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5 9 "   i : t y p e = " d 1 p 1 : L a b e l " > < d 1 p 1 : P a r e n t   z : R e f = " i 1 1 5 5 " / > < d 1 p 1 : U U I D > w 5 h j U s 5 6 0 9 o Y 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 1 0 0 0   �   4 9 9 9   s a l a r i � s 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6 0 "   i : t y p e = " d 1 p 1 : E l e m e n t " > < d 1 p 1 : N a m e > _ S T & a m p ; 3 2 ; P l u s & a m p ; 3 2 ; d e & a m p ; 3 2 ; 2 5 0 & a m p ; 3 2 ; s a l a r i & a m p ; 2 3 3 ; s _ 5 0 0 0 & a m p ; 3 2 ; s a l a r i & a m p ; 2 3 3 ; s & a m p ; 3 2 ; e t & a m p ; 3 2 ; p l u s < / d 1 p 1 : N a m e > < d 1 p 1 : O b j e c t T y p e > E l e m e n t < / d 1 p 1 : O b j e c t T y p e > < d 1 p 1 : P a r e n t   z : R e f = " i 1 1 2 8 " / > < d 1 p 1 : U U I D > B t h x w l 1 t 0 R P X < / d 1 p 1 : U U I D > < d 1 p 1 : _ p r o p e r t i e s   z : I d = " i 1 1 6 1 "   i : t y p e = " d 1 p 1 : M D M P r o p e r t i e s " > < d 1 p 1 : P a r e n t   z : R e f = " i 1 1 6 0 " / > < d 1 p 1 : U U I D > B Q Y T 1 4 4 1 y X 1 d < / d 1 p 1 : U U I D > < d 1 p 1 : _ c o n t e x t C o l l e c t i o n s > < d 2 : K e y V a l u e O f a n y T y p e C o m p o n e n t C o l l e c t i o n O f a n y T y p e g W H h t R N j > < d 2 : K e y   z : R e f = " i 2 2 " / > < d 2 : V a l u e   z : I d = " i 1 1 6 2 " > < d 1 p 1 : U U I D > a 6 s q x W N J Z G g 1 < / d 1 p 1 : U U I D > < d 1 p 1 : _ e l e m e n t s > < d 2 : a n y T y p e   z : I d = " i 1 1 6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6 0 " / > < d 1 p 1 : U U I D > E X Y o B l s d C A 5 v < / d 1 p 1 : U U I D > < d 1 p 1 : C o n t a i n e r   z : R e f = " i 1 1 6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6 4 "   i : t y p e = " d 1 p 1 : L a b e l " > < d 1 p 1 : P a r e n t   z : R e f = " i 1 1 6 0 " / > < d 1 p 1 : U U I D > U q Y N f E J U c c Q F 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 5 0 0 0   s a l a r i � s   e t   p l u s 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6 5 "   i : t y p e = " d 1 p 1 : E l e m e n t " > < d 1 p 1 : N a m e > _ S T & a m p ; 3 2 ; P l u s & a m p ; 3 2 ; d e & a m p ; 3 2 ; 2 5 0 & a m p ; 3 2 ; s a l a r i & a m p ; 2 3 3 ; s _ N e & a m p ; 3 2 ; s a i t & a m p ; 3 2 ; p a s < / d 1 p 1 : N a m e > < d 1 p 1 : O b j e c t T y p e > E l e m e n t < / d 1 p 1 : O b j e c t T y p e > < d 1 p 1 : P a r e n t   z : R e f = " i 1 1 2 8 " / > < d 1 p 1 : U U I D > o K D Q i Y v B 0 5 r j < / d 1 p 1 : U U I D > < d 1 p 1 : _ p r o p e r t i e s   z : I d = " i 1 1 6 6 "   i : t y p e = " d 1 p 1 : M D M P r o p e r t i e s " > < d 1 p 1 : P a r e n t   z : R e f = " i 1 1 6 5 " / > < d 1 p 1 : U U I D > D l N 5 V A B O 6 k u S < / d 1 p 1 : U U I D > < d 1 p 1 : _ c o n t e x t C o l l e c t i o n s > < d 2 : K e y V a l u e O f a n y T y p e C o m p o n e n t C o l l e c t i o n O f a n y T y p e g W H h t R N j > < d 2 : K e y   z : R e f = " i 2 2 " / > < d 2 : V a l u e   z : I d = " i 1 1 6 7 " > < d 1 p 1 : U U I D > d i W b g M i a k 4 z S < / d 1 p 1 : U U I D > < d 1 p 1 : _ e l e m e n t s > < d 2 : a n y T y p e   z : I d = " i 1 1 6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6 5 " / > < d 1 p 1 : U U I D > b p j P g E y r 9 T I E < / d 1 p 1 : U U I D > < d 1 p 1 : C o n t a i n e r   z : R e f = " i 1 1 6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6 9 "   i : t y p e = " d 1 p 1 : L a b e l " > < d 1 p 1 : P a r e n t   z : R e f = " i 1 1 6 5 " / > < d 1 p 1 : U U I D > P 6 l A V f B J q 0 R h 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1 7 0 "   i : t y p e = " d 1 p 1 : E l e m e n t " > < d 1 p 1 : N a m e > _ S T & a m p ; 3 2 ; P l u s & a m p ; 3 2 ; d e & a m p ; 3 2 ; 2 5 0 & a m p ; 3 2 ; s a l a r i & a m p ; 2 3 3 ; s _ N S P & a m p ; 4 7 ; N R < / d 1 p 1 : N a m e > < d 1 p 1 : O b j e c t T y p e > E l e m e n t < / d 1 p 1 : O b j e c t T y p e > < d 1 p 1 : P a r e n t   z : R e f = " i 1 1 2 8 " / > < d 1 p 1 : U U I D > I e K A 5 q q t N T c y < / d 1 p 1 : U U I D > < d 1 p 1 : _ p r o p e r t i e s   z : I d = " i 1 1 7 1 "   i : t y p e = " d 1 p 1 : M D M P r o p e r t i e s " > < d 1 p 1 : P a r e n t   z : R e f = " i 1 1 7 0 " / > < d 1 p 1 : U U I D > X U Z H W 8 S O E e k K < / d 1 p 1 : U U I D > < d 1 p 1 : _ c o n t e x t C o l l e c t i o n s > < d 2 : K e y V a l u e O f a n y T y p e C o m p o n e n t C o l l e c t i o n O f a n y T y p e g W H h t R N j > < d 2 : K e y   z : R e f = " i 2 2 " / > < d 2 : V a l u e   z : I d = " i 1 1 7 2 " > < d 1 p 1 : U U I D > x y 6 K A M Y 1 T l b v < / d 1 p 1 : U U I D > < d 1 p 1 : _ e l e m e n t s > < d 2 : a n y T y p e   z : I d = " i 1 1 7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7 0 " / > < d 1 p 1 : U U I D > T B 5 r 0 M e p o y a b < / d 1 p 1 : U U I D > < d 1 p 1 : C o n t a i n e r   z : R e f = " i 1 1 7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 k e s t B c 5 f L w Z t ? ' q 9 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3 3 " / > < d 1 p 1 : _ l a b e l s > < d 2 : K e y V a l u e O f s t r i n g a n y T y p e > < d 2 : K e y > L a b e l < / d 2 : K e y > < d 2 : V a l u e   z : I d = " i 1 1 7 4 "   i : t y p e = " d 1 p 1 : L a b e l " > < d 1 p 1 : P a r e n t   z : R e f = " i 1 1 7 0 " / > < d 1 p 1 : U U I D > B h f 4 O F F N M w H 5 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1 7 5 "   i : t y p e = " d 1 p 1 : V a r i a b l e " > < d 1 p 1 : N a m e > q 1 0 & a m p ; 4 6 ; & a m p ; 3 2 ; E n & a m p ; 3 2 ; t a n t & a m p ; 3 2 ; q u e & a m p ; 3 2 ; r & a m p ; 2 3 3 ; f & a m p ; 2 3 3 ; r e n t & a m p ; 4 4 ; & a m p ; 3 2 ; c o m b i e n & a m p ; 3 2 ; d e & a m p ; 3 2 ; c a n d i d a t s & a m p ; 3 2 ; a v e z & a m p ; 4 5 ; v o u s & a m p ; 3 2 ; a c c o m p a g n & a m p ; 2 3 3 ; & a m p ; 3 2 ; & a m p ; 4 7 ; & a m p ; 3 2 ; C o m b i e n & a m p ; 3 2 ; d e & a m p ; 3 2 ; d u o s & a m p ; 3 2 ; o n t & a m p ; 3 2 ; & a m p ; 2 3 3 ; t & a m p ; 2 3 3 ; & a m p ; 3 2 ; r & a m p ; 2 3 3 ; a l i s & a m p ; 2 3 3 ; s & a m p ; 3 2 ; & a m p ; 6 3 ; < / d 1 p 1 : N a m e > < d 1 p 1 : O b j e c t T y p e > V a r i a b l e < / d 1 p 1 : O b j e c t T y p e > < d 1 p 1 : P a r e n t   z : R e f = " i 2 0 " / > < d 1 p 1 : U U I D > R t a y J d S U Z f X J < / d 1 p 1 : U U I D > < d 1 p 1 : C o n t a i n e r   z : R e f = " i 2 9 " / > < d 1 p 1 : _ l a b e l s > < d 2 : K e y V a l u e O f s t r i n g a n y T y p e > < d 2 : K e y > L a b e l < / d 2 : K e y > < d 2 : V a l u e   z : I d = " i 1 1 7 6 "   i : t y p e = " d 1 p 1 : L a b e l " > < d 1 p 1 : P a r e n t   z : R e f = " i 1 1 7 5 " / > < d 1 p 1 : U U I D > d D v A F v j M i K L 6 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 q 1 0 .   E n   t a n t   q u e   r � f � r e n t ,   c o m b i e n   d e   c a n d i d a t s   a v e z - v o u s   a c c o m p a g n �   /   C o m b i e n   d e   d u o s   o n t   � t �   r � a l i s � s 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1 7 7 "   i : t y p e = " d 1 p 1 : E l e m e n t s " > < d 1 p 1 : P a r e n t   z : R e f = " i 1 1 7 5 " / > < d 1 p 1 : U U I D > g N K A N l l s 1 O j P < / d 1 p 1 : U U I D > < d 1 p 1 : _ c o n t e x t C o l l e c t i o n s > < d 2 : K e y V a l u e O f a n y T y p e C o m p o n e n t C o l l e c t i o n O f a n y T y p e g W H h t R N j > < d 2 : K e y   z : R e f = " i 2 2 " / > < d 2 : V a l u e   z : I d = " i 1 1 7 8 " > < d 1 p 1 : U U I D > P R G z 3 q T C D b J B < / d 1 p 1 : U U I D > < d 1 p 1 : _ e l e m e n t s > < d 2 : a n y T y p e   z : I d = " i 1 1 7 9 "   i : t y p e = " d 1 p 1 : E l e m e n t " > < d 1 p 1 : N a m e > B a s e < / d 1 p 1 : N a m e > < d 1 p 1 : O b j e c t T y p e > E l e m e n t < / d 1 p 1 : O b j e c t T y p e > < d 1 p 1 : P a r e n t   z : R e f = " i 1 1 7 5 " / > < d 1 p 1 : U U I D > S x R g g I k n W x c K < / d 1 p 1 : U U I D > < d 1 p 1 : _ p r o p e r t i e s   z : I d = " i 1 1 8 0 "   i : t y p e = " d 1 p 1 : M D M P r o p e r t i e s " > < d 1 p 1 : P a r e n t   z : R e f = " i 1 1 7 9 " / > < d 1 p 1 : U U I D > C N X r u t L i x K R s < / d 1 p 1 : U U I D > < d 1 p 1 : _ c o n t e x t C o l l e c t i o n s > < d 2 : K e y V a l u e O f a n y T y p e C o m p o n e n t C o l l e c t i o n O f a n y T y p e g W H h t R N j > < d 2 : K e y   z : R e f = " i 2 2 " / > < d 2 : V a l u e   z : I d = " i 1 1 8 1 " > < d 1 p 1 : U U I D > A j 6 h d T P H 5 T n n < / d 1 p 1 : U U I D > < d 1 p 1 : _ e l e m e n t s > < d 2 : a n y T y p e   z : I d = " i 1 1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7 9 " / > < d 1 p 1 : U U I D > j S z S N e R T 1 0 7 d < / d 1 p 1 : U U I D > < d 1 p 1 : C o n t a i n e r   z : R e f = " i 1 1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1 8 3 "   i : t y p e = " d 1 p 1 : L a b e l " > < d 1 p 1 : P a r e n t   z : R e f = " i 1 1 7 9 " / > < d 1 p 1 : U U I D > Y C q Z l i l g 0 6 7 T 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1 8 4 "   i : t y p e = " d 1 p 1 : E l e m e n t " > < d 1 p 1 : N a m e > S T & a m p ; 3 2 ; A u c u n < / d 1 p 1 : N a m e > < d 1 p 1 : O b j e c t T y p e > E l e m e n t < / d 1 p 1 : O b j e c t T y p e > < d 1 p 1 : P a r e n t   z : R e f = " i 1 1 7 5 " / > < d 1 p 1 : U U I D > X o Y M h H g S w 8 Z C < / d 1 p 1 : U U I D > < d 1 p 1 : _ p r o p e r t i e s   z : I d = " i 1 1 8 5 "   i : t y p e = " d 1 p 1 : M D M P r o p e r t i e s " > < d 1 p 1 : P a r e n t   z : R e f = " i 1 1 8 4 " / > < d 1 p 1 : U U I D > W v m A b N 1 s o 6 S o < / d 1 p 1 : U U I D > < d 1 p 1 : _ c o n t e x t C o l l e c t i o n s > < d 2 : K e y V a l u e O f a n y T y p e C o m p o n e n t C o l l e c t i o n O f a n y T y p e g W H h t R N j > < d 2 : K e y   z : R e f = " i 2 2 " / > < d 2 : V a l u e   z : I d = " i 1 1 8 6 " > < d 1 p 1 : U U I D > p M Z y I O a I 7 N l o < / d 1 p 1 : U U I D > < d 1 p 1 : _ e l e m e n t s > < d 2 : a n y T y p e   z : I d = " i 1 1 8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8 4 " / > < d 1 p 1 : U U I D > N k 6 Q 1 R j G M J 1 I < / d 1 p 1 : U U I D > < d 1 p 1 : C o n t a i n e r   z : R e f = " i 1 1 8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1 8 8 "   i : t y p e = " d 1 p 1 : L a b e l " > < d 1 p 1 : P a r e n t   z : R e f = " i 1 1 8 4 " / > < d 1 p 1 : U U I D > w D k y x U 2 s 1 x r K 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 A u c u n 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1 8 9 "   i : t y p e = " d 1 p 1 : E l e m e n t " > < d 1 p 1 : N a m e > S T & a m p ; 3 2 ; A u & a m p ; 3 2 ; m o i n s & a m p ; 3 2 ; u n < / d 1 p 1 : N a m e > < d 1 p 1 : O b j e c t T y p e > E l e m e n t < / d 1 p 1 : O b j e c t T y p e > < d 1 p 1 : P a r e n t   z : R e f = " i 1 1 7 5 " / > < d 1 p 1 : U U I D > S 0 u Y k Y L 8 w 5 A l < / d 1 p 1 : U U I D > < d 1 p 1 : _ p r o p e r t i e s   z : I d = " i 1 1 9 0 "   i : t y p e = " d 1 p 1 : M D M P r o p e r t i e s " > < d 1 p 1 : P a r e n t   z : R e f = " i 1 1 8 9 " / > < d 1 p 1 : U U I D > k 4 u n 6 p 8 X F 2 H 6 < / d 1 p 1 : U U I D > < d 1 p 1 : _ c o n t e x t C o l l e c t i o n s > < d 2 : K e y V a l u e O f a n y T y p e C o m p o n e n t C o l l e c t i o n O f a n y T y p e g W H h t R N j > < d 2 : K e y   z : R e f = " i 2 2 " / > < d 2 : V a l u e   z : I d = " i 1 1 9 1 " > < d 1 p 1 : U U I D > d z m k e W Q p n S J U < / d 1 p 1 : U U I D > < d 1 p 1 : _ e l e m e n t s > < d 2 : a n y T y p e   z : I d = " i 1 1 9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8 9 " / > < d 1 p 1 : U U I D > A m L i G b S 4 S A p c < / d 1 p 1 : U U I D > < d 1 p 1 : C o n t a i n e r   z : R e f = " i 1 1 9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1 9 3 "   i : t y p e = " d 1 p 1 : L a b e l " > < d 1 p 1 : P a r e n t   z : R e f = " i 1 1 8 9 " / > < d 1 p 1 : U U I D > Z C j k C m 2 U j W U z 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 A u   m o i n s   u n 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1 9 4 "   i : t y p e = " d 1 p 1 : E l e m e n t " > < d 1 p 1 : N a m e > S T & a m p ; 3 2 ; 1 & a m p ; 3 2 ; o u & a m p ; 3 2 ; 2 < / d 1 p 1 : N a m e > < d 1 p 1 : O b j e c t T y p e > E l e m e n t < / d 1 p 1 : O b j e c t T y p e > < d 1 p 1 : P a r e n t   z : R e f = " i 1 1 7 5 " / > < d 1 p 1 : U U I D > W z r q S D M n 5 m B O < / d 1 p 1 : U U I D > < d 1 p 1 : _ p r o p e r t i e s   z : I d = " i 1 1 9 5 "   i : t y p e = " d 1 p 1 : M D M P r o p e r t i e s " > < d 1 p 1 : P a r e n t   z : R e f = " i 1 1 9 4 " / > < d 1 p 1 : U U I D > e F y m z Q r B M W M 2 < / d 1 p 1 : U U I D > < d 1 p 1 : _ c o n t e x t C o l l e c t i o n s > < d 2 : K e y V a l u e O f a n y T y p e C o m p o n e n t C o l l e c t i o n O f a n y T y p e g W H h t R N j > < d 2 : K e y   z : R e f = " i 2 2 " / > < d 2 : V a l u e   z : I d = " i 1 1 9 6 " > < d 1 p 1 : U U I D > o h D s 7 d E 1 J L i h < / d 1 p 1 : U U I D > < d 1 p 1 : _ e l e m e n t s > < d 2 : a n y T y p e   z : I d = " i 1 1 9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9 4 " / > < d 1 p 1 : U U I D > Q n T O B O u g 3 c E f < / d 1 p 1 : U U I D > < d 1 p 1 : C o n t a i n e r   z : R e f = " i 1 1 9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1 9 8 "   i : t y p e = " d 1 p 1 : L a b e l " > < d 1 p 1 : P a r e n t   z : R e f = " i 1 1 9 4 " / > < d 1 p 1 : U U I D > i k W j G h Z Y l 7 h z 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 1   o u   2 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1 9 9 "   i : t y p e = " d 1 p 1 : E l e m e n t " > < d 1 p 1 : N a m e > S T & a m p ; 3 2 ; 3 & a m p ; 3 2 ; o u & a m p ; 3 2 ; 4 < / d 1 p 1 : N a m e > < d 1 p 1 : O b j e c t T y p e > E l e m e n t < / d 1 p 1 : O b j e c t T y p e > < d 1 p 1 : P a r e n t   z : R e f = " i 1 1 7 5 " / > < d 1 p 1 : U U I D > V B u 1 d H d T X e x j < / d 1 p 1 : U U I D > < d 1 p 1 : _ p r o p e r t i e s   z : I d = " i 1 2 0 0 "   i : t y p e = " d 1 p 1 : M D M P r o p e r t i e s " > < d 1 p 1 : P a r e n t   z : R e f = " i 1 1 9 9 " / > < d 1 p 1 : U U I D > p m n N x p 7 H u i 5 9 < / d 1 p 1 : U U I D > < d 1 p 1 : _ c o n t e x t C o l l e c t i o n s > < d 2 : K e y V a l u e O f a n y T y p e C o m p o n e n t C o l l e c t i o n O f a n y T y p e g W H h t R N j > < d 2 : K e y   z : R e f = " i 2 2 " / > < d 2 : V a l u e   z : I d = " i 1 2 0 1 " > < d 1 p 1 : U U I D > G f r r h c F 5 X f Z r < / d 1 p 1 : U U I D > < d 1 p 1 : _ e l e m e n t s > < d 2 : a n y T y p e   z : I d = " i 1 2 0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1 9 9 " / > < d 1 p 1 : U U I D > O o r T I c W M s p K 9 < / d 1 p 1 : U U I D > < d 1 p 1 : C o n t a i n e r   z : R e f = " i 1 2 0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2 0 3 "   i : t y p e = " d 1 p 1 : L a b e l " > < d 1 p 1 : P a r e n t   z : R e f = " i 1 1 9 9 " / > < d 1 p 1 : U U I D > l L Y B t O J 0 0 v v V 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 3   o u   4 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2 0 4 "   i : t y p e = " d 1 p 1 : E l e m e n t " > < d 1 p 1 : N a m e > S T & a m p ; 3 2 ; 1 & a m p ; 3 2 ; & a m p ; 2 2 4 ; & a m p ; 3 2 ; 4 < / d 1 p 1 : N a m e > < d 1 p 1 : O b j e c t T y p e > E l e m e n t < / d 1 p 1 : O b j e c t T y p e > < d 1 p 1 : P a r e n t   z : R e f = " i 1 1 7 5 " / > < d 1 p 1 : U U I D > C u h z m L M K P Y 3 N < / d 1 p 1 : U U I D > < d 1 p 1 : _ p r o p e r t i e s   z : I d = " i 1 2 0 5 "   i : t y p e = " d 1 p 1 : M D M P r o p e r t i e s " > < d 1 p 1 : P a r e n t   z : R e f = " i 1 2 0 4 " / > < d 1 p 1 : U U I D > H 8 h 1 s 2 x H y Y 0 7 < / d 1 p 1 : U U I D > < d 1 p 1 : _ c o n t e x t C o l l e c t i o n s > < d 2 : K e y V a l u e O f a n y T y p e C o m p o n e n t C o l l e c t i o n O f a n y T y p e g W H h t R N j > < d 2 : K e y   z : R e f = " i 2 2 " / > < d 2 : V a l u e   z : I d = " i 1 2 0 6 " > < d 1 p 1 : U U I D > K 4 7 g G a 2 1 0 h c Y < / d 1 p 1 : U U I D > < d 1 p 1 : _ e l e m e n t s > < d 2 : a n y T y p e   z : I d = " i 1 2 0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0 4 " / > < d 1 p 1 : U U I D > a w 9 8 f D Z e 3 U I O < / d 1 p 1 : U U I D > < d 1 p 1 : C o n t a i n e r   z : R e f = " i 1 2 0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2 0 8 "   i : t y p e = " d 1 p 1 : L a b e l " > < d 1 p 1 : P a r e n t   z : R e f = " i 1 2 0 4 " / > < d 1 p 1 : U U I D > v R U M T O c 1 v e v p 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 1   �   4 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2 0 9 "   i : t y p e = " d 1 p 1 : E l e m e n t " > < d 1 p 1 : N a m e > S T & a m p ; 3 2 ; 5 & a m p ; 3 2 ; & a m p ; 2 2 4 ; & a m p ; 3 2 ; 9 < / d 1 p 1 : N a m e > < d 1 p 1 : O b j e c t T y p e > E l e m e n t < / d 1 p 1 : O b j e c t T y p e > < d 1 p 1 : P a r e n t   z : R e f = " i 1 1 7 5 " / > < d 1 p 1 : U U I D > K Z w e 4 g 8 h b X 9 Z < / d 1 p 1 : U U I D > < d 1 p 1 : _ p r o p e r t i e s   z : I d = " i 1 2 1 0 "   i : t y p e = " d 1 p 1 : M D M P r o p e r t i e s " > < d 1 p 1 : P a r e n t   z : R e f = " i 1 2 0 9 " / > < d 1 p 1 : U U I D > O F 1 8 f f t C B z l H < / d 1 p 1 : U U I D > < d 1 p 1 : _ c o n t e x t C o l l e c t i o n s > < d 2 : K e y V a l u e O f a n y T y p e C o m p o n e n t C o l l e c t i o n O f a n y T y p e g W H h t R N j > < d 2 : K e y   z : R e f = " i 2 2 " / > < d 2 : V a l u e   z : I d = " i 1 2 1 1 " > < d 1 p 1 : U U I D > u N h F T I m i m E p N < / d 1 p 1 : U U I D > < d 1 p 1 : _ e l e m e n t s > < d 2 : a n y T y p e   z : I d = " i 1 2 1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0 9 " / > < d 1 p 1 : U U I D > y g E k M P L S F D e 4 < / d 1 p 1 : U U I D > < d 1 p 1 : C o n t a i n e r   z : R e f = " i 1 2 1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2 1 3 "   i : t y p e = " d 1 p 1 : L a b e l " > < d 1 p 1 : P a r e n t   z : R e f = " i 1 2 0 9 " / > < d 1 p 1 : U U I D > i Y 5 U i 5 6 I w k s j 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 5   �   9 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2 1 4 "   i : t y p e = " d 1 p 1 : E l e m e n t " > < d 1 p 1 : N a m e > S T & a m p ; 3 2 ; 1 & a m p ; 3 2 ; & a m p ; 2 2 4 ; & a m p ; 3 2 ; 9 < / d 1 p 1 : N a m e > < d 1 p 1 : O b j e c t T y p e > E l e m e n t < / d 1 p 1 : O b j e c t T y p e > < d 1 p 1 : P a r e n t   z : R e f = " i 1 1 7 5 " / > < d 1 p 1 : U U I D > Y F X R A R r 0 y z b U < / d 1 p 1 : U U I D > < d 1 p 1 : _ p r o p e r t i e s   z : I d = " i 1 2 1 5 "   i : t y p e = " d 1 p 1 : M D M P r o p e r t i e s " > < d 1 p 1 : P a r e n t   z : R e f = " i 1 2 1 4 " / > < d 1 p 1 : U U I D > V h U 5 G R e y F Y 2 2 < / d 1 p 1 : U U I D > < d 1 p 1 : _ c o n t e x t C o l l e c t i o n s > < d 2 : K e y V a l u e O f a n y T y p e C o m p o n e n t C o l l e c t i o n O f a n y T y p e g W H h t R N j > < d 2 : K e y   z : R e f = " i 2 2 " / > < d 2 : V a l u e   z : I d = " i 1 2 1 6 " > < d 1 p 1 : U U I D > X 4 M f y l l v O m 1 o < / d 1 p 1 : U U I D > < d 1 p 1 : _ e l e m e n t s > < d 2 : a n y T y p e   z : I d = " i 1 2 1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1 4 " / > < d 1 p 1 : U U I D > g o z m P 0 3 r 6 f X G < / d 1 p 1 : U U I D > < d 1 p 1 : C o n t a i n e r   z : R e f = " i 1 2 1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 T C ' ! R 5 C 1 1 / 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2 1 8 "   i : t y p e = " d 1 p 1 : L a b e l " > < d 1 p 1 : P a r e n t   z : R e f = " i 1 2 1 4 " / > < d 1 p 1 : U U I D > n U i U Y z a K F u M V 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 1   �   9 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2 1 9 "   i : t y p e = " d 1 p 1 : E l e m e n t " > < d 1 p 1 : N a m e > S T & a m p ; 3 2 ; 1 0 & a m p ; 3 2 ; o u & a m p ; 3 2 ; p l u s < / d 1 p 1 : N a m e > < d 1 p 1 : O b j e c t T y p e > E l e m e n t < / d 1 p 1 : O b j e c t T y p e > < d 1 p 1 : P a r e n t   z : R e f = " i 1 1 7 5 " / > < d 1 p 1 : U U I D > z F u d I z H W d q 1 e < / d 1 p 1 : U U I D > < d 1 p 1 : _ p r o p e r t i e s   z : I d = " i 1 2 2 0 "   i : t y p e = " d 1 p 1 : M D M P r o p e r t i e s " > < d 1 p 1 : P a r e n t   z : R e f = " i 1 2 1 9 " / > < d 1 p 1 : U U I D > Y a h f Y k c T x R 9 Q < / d 1 p 1 : U U I D > < d 1 p 1 : _ c o n t e x t C o l l e c t i o n s > < d 2 : K e y V a l u e O f a n y T y p e C o m p o n e n t C o l l e c t i o n O f a n y T y p e g W H h t R N j > < d 2 : K e y   z : R e f = " i 2 2 " / > < d 2 : V a l u e   z : I d = " i 1 2 2 1 " > < d 1 p 1 : U U I D > N 2 2 S u 5 6 h a o n B < / d 1 p 1 : U U I D > < d 1 p 1 : _ e l e m e n t s > < d 2 : a n y T y p e   z : I d = " i 1 2 2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1 9 " / > < d 1 p 1 : U U I D > q r S I e W s I 1 P x E < / d 1 p 1 : U U I D > < d 1 p 1 : C o n t a i n e r   z : R e f = " i 1 2 2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 h L 3 a 9 C 7 i 6 V 8 b ? ' q 1 0 t c   T C ' ! R 5 C 1 2 / 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1 7 7 " / > < d 1 p 1 : _ l a b e l s > < d 2 : K e y V a l u e O f s t r i n g a n y T y p e > < d 2 : K e y > L a b e l < / d 2 : K e y > < d 2 : V a l u e   z : I d = " i 1 2 2 3 "   i : t y p e = " d 1 p 1 : L a b e l " > < d 1 p 1 : P a r e n t   z : R e f = " i 1 2 1 9 " / > < d 1 p 1 : U U I D > s I m a f g L 6 v V 9 T 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 1 0   o u   p l u s 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2 4 "   i : t y p e = " d 1 p 1 : E l e m e n t s " > < d 1 p 1 : P a r e n t   z : R e f = " i 1 2 1 9 " / > < d 1 p 1 : U U I D > Y 1 j Q e K 5 6 h F g s < / d 1 p 1 : U U I D > < d 1 p 1 : _ c o n t e x t C o l l e c t i o n s > < d 2 : K e y V a l u e O f a n y T y p e C o m p o n e n t C o l l e c t i o n O f a n y T y p e g W H h t R N j > < d 2 : K e y   z : R e f = " i 2 2 " / > < d 2 : V a l u e   z : I d = " i 1 2 2 5 " > < d 1 p 1 : U U I D > h b j 6 n M 5 k I W J n < / d 1 p 1 : U U I D > < d 1 p 1 : _ e l e m e n t s > < d 2 : a n y T y p e   z : I d = " i 1 2 2 6 "   i : t y p e = " d 1 p 1 : E l e m e n t " > < d 1 p 1 : N a m e > _ S T & a m p ; 3 2 ; 1 0 & a m p ; 3 2 ; o u & a m p ; 3 2 ; p l u s _ N S P & a m p ; 4 7 ; N R < / d 1 p 1 : N a m e > < d 1 p 1 : O b j e c t T y p e > E l e m e n t < / d 1 p 1 : O b j e c t T y p e > < d 1 p 1 : P a r e n t   z : R e f = " i 1 2 1 9 " / > < d 1 p 1 : U U I D > i 1 M 0 Y c 3 0 x g q r < / d 1 p 1 : U U I D > < d 1 p 1 : _ p r o p e r t i e s   z : I d = " i 1 2 2 7 "   i : t y p e = " d 1 p 1 : M D M P r o p e r t i e s " > < d 1 p 1 : P a r e n t   z : R e f = " i 1 2 2 6 " / > < d 1 p 1 : U U I D > T g 9 Q 7 H h 2 O 3 c Y < / d 1 p 1 : U U I D > < d 1 p 1 : _ c o n t e x t C o l l e c t i o n s > < d 2 : K e y V a l u e O f a n y T y p e C o m p o n e n t C o l l e c t i o n O f a n y T y p e g W H h t R N j > < d 2 : K e y   z : R e f = " i 2 2 " / > < d 2 : V a l u e   z : I d = " i 1 2 2 8 " > < d 1 p 1 : U U I D > c q G u n M J m 0 N Q s < / d 1 p 1 : U U I D > < d 1 p 1 : _ e l e m e n t s > < d 2 : a n y T y p e   z : I d = " i 1 2 2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2 6 " / > < d 1 p 1 : U U I D > G 6 q I f h i f U l 1 N < / d 1 p 1 : U U I D > < d 1 p 1 : C o n t a i n e r   z : R e f = " i 1 2 2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 h L 3 a 9 C 7 i 6 V 8 b ? ' q 1 0 t c 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4 " / > < d 1 p 1 : _ l a b e l s > < d 2 : K e y V a l u e O f s t r i n g a n y T y p e > < d 2 : K e y > L a b e l < / d 2 : K e y > < d 2 : V a l u e   z : I d = " i 1 2 3 0 "   i : t y p e = " d 1 p 1 : L a b e l " > < d 1 p 1 : P a r e n t   z : R e f = " i 1 2 2 6 " / > < d 1 p 1 : U U I D > I 1 u b V 7 S H v 2 p T 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3 1 "   i : t y p e = " d 1 p 1 : E l e m e n t " > < d 1 p 1 : N a m e > _ S T & a m p ; 3 2 ; 1 0 & a m p ; 3 2 ; o u & a m p ; 3 2 ; p l u s _ M o y e n n e < / d 1 p 1 : N a m e > < d 1 p 1 : O b j e c t T y p e > E l e m e n t < / d 1 p 1 : O b j e c t T y p e > < d 1 p 1 : P a r e n t   z : R e f = " i 1 2 1 9 " / > < d 1 p 1 : U U I D > C o f a J m X Q a V 1 q < / d 1 p 1 : U U I D > < d 1 p 1 : _ p r o p e r t i e s   z : I d = " i 1 2 3 2 "   i : t y p e = " d 1 p 1 : M D M P r o p e r t i e s " > < d 1 p 1 : P a r e n t   z : R e f = " i 1 2 3 1 " / > < d 1 p 1 : U U I D > B 9 y R H r 7 w g e 7 v < / d 1 p 1 : U U I D > < d 1 p 1 : _ c o n t e x t C o l l e c t i o n s > < d 2 : K e y V a l u e O f a n y T y p e C o m p o n e n t C o l l e c t i o n O f a n y T y p e g W H h t R N j > < d 2 : K e y   z : R e f = " i 2 2 " / > < d 2 : V a l u e   z : I d = " i 1 2 3 3 " > < d 1 p 1 : U U I D > N r 5 d R 6 1 6 1 h 2 8 < / d 1 p 1 : U U I D > < d 1 p 1 : _ e l e m e n t s > < d 2 : a n y T y p e   z : I d = " i 1 2 3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3 1 " / > < d 1 p 1 : U U I D > e P U P A U 7 c G Z q V < / d 1 p 1 : U U I D > < d 1 p 1 : C o n t a i n e r   z : R e f = " i 1 2 3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 h L 3 a 9 C 7 i 6 V 8 b ? ' q 1 0 t c 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4 " / > < d 1 p 1 : _ l a b e l s > < d 2 : K e y V a l u e O f s t r i n g a n y T y p e > < d 2 : K e y > L a b e l < / d 2 : K e y > < d 2 : V a l u e   z : I d = " i 1 2 3 5 "   i : t y p e = " d 1 p 1 : L a b e l " > < d 1 p 1 : P a r e n t   z : R e f = " i 1 2 3 1 " / > < d 1 p 1 : U U I D > k u d O 0 9 S x D A S 6 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 M o y e n n e 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3 6 "   i : t y p e = " d 1 p 1 : E l e m e n t " > < d 1 p 1 : N a m e > _ S T & a m p ; 3 2 ; 1 0 & a m p ; 3 2 ; o u & a m p ; 3 2 ; p l u s _ E c a r t & a m p ; 4 5 ; t y p e < / d 1 p 1 : N a m e > < d 1 p 1 : O b j e c t T y p e > E l e m e n t < / d 1 p 1 : O b j e c t T y p e > < d 1 p 1 : P a r e n t   z : R e f = " i 1 2 1 9 " / > < d 1 p 1 : U U I D > I x 0 I 5 4 d N w s 7 J < / d 1 p 1 : U U I D > < d 1 p 1 : _ p r o p e r t i e s   z : I d = " i 1 2 3 7 "   i : t y p e = " d 1 p 1 : M D M P r o p e r t i e s " > < d 1 p 1 : P a r e n t   z : R e f = " i 1 2 3 6 " / > < d 1 p 1 : U U I D > q 0 S v V L M V F 6 w N < / d 1 p 1 : U U I D > < d 1 p 1 : _ c o n t e x t C o l l e c t i o n s > < d 2 : K e y V a l u e O f a n y T y p e C o m p o n e n t C o l l e c t i o n O f a n y T y p e g W H h t R N j > < d 2 : K e y   z : R e f = " i 2 2 " / > < d 2 : V a l u e   z : I d = " i 1 2 3 8 " > < d 1 p 1 : U U I D > H S q Q D G J d g A A c < / d 1 p 1 : U U I D > < d 1 p 1 : _ e l e m e n t s > < d 2 : a n y T y p e   z : I d = " i 1 2 3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3 6 " / > < d 1 p 1 : U U I D > Q F b e n z k M i k W r < / d 1 p 1 : U U I D > < d 1 p 1 : C o n t a i n e r   z : R e f = " i 1 2 3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 h L 3 a 9 C 7 i 6 V 8 b ? ' q 1 0 t c 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4 " / > < d 1 p 1 : _ l a b e l s > < d 2 : K e y V a l u e O f s t r i n g a n y T y p e > < d 2 : K e y > L a b e l < / d 2 : K e y > < d 2 : V a l u e   z : I d = " i 1 2 4 0 "   i : t y p e = " d 1 p 1 : L a b e l " > < d 1 p 1 : P a r e n t   z : R e f = " i 1 2 3 6 " / > < d 1 p 1 : U U I D > F s B 8 D o M 2 S K K L 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 E c a r t - t y p e 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1 "   i : t y p e = " d 1 p 1 : E l e m e n t " > < d 1 p 1 : N a m e > _ S T & a m p ; 3 2 ; 1 0 & a m p ; 3 2 ; o u & a m p ; 3 2 ; p l u s _ M & a m p ; 2 3 3 ; d i a n e < / d 1 p 1 : N a m e > < d 1 p 1 : O b j e c t T y p e > E l e m e n t < / d 1 p 1 : O b j e c t T y p e > < d 1 p 1 : P a r e n t   z : R e f = " i 1 2 1 9 " / > < d 1 p 1 : U U I D > L 3 g 0 Z 8 a K 5 z z w < / d 1 p 1 : U U I D > < d 1 p 1 : _ p r o p e r t i e s   z : I d = " i 1 2 4 2 "   i : t y p e = " d 1 p 1 : M D M P r o p e r t i e s " > < d 1 p 1 : P a r e n t   z : R e f = " i 1 2 4 1 " / > < d 1 p 1 : U U I D > A Y L 1 3 i 2 Y c R G r < / d 1 p 1 : U U I D > < d 1 p 1 : _ c o n t e x t C o l l e c t i o n s > < d 2 : K e y V a l u e O f a n y T y p e C o m p o n e n t C o l l e c t i o n O f a n y T y p e g W H h t R N j > < d 2 : K e y   z : R e f = " i 2 2 " / > < d 2 : V a l u e   z : I d = " i 1 2 4 3 " > < d 1 p 1 : U U I D > N J y V J P 0 8 4 p m s < / d 1 p 1 : U U I D > < d 1 p 1 : _ e l e m e n t s > < d 2 : a n y T y p e   z : I d = " i 1 2 4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4 1 " / > < d 1 p 1 : U U I D > g I N 8 S 5 8 D L C P 8 < / d 1 p 1 : U U I D > < d 1 p 1 : C o n t a i n e r   z : R e f = " i 1 2 4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 h L 3 a 9 C 7 i 6 V 8 b ? ' q 1 0 t c 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4 " / > < d 1 p 1 : _ l a b e l s > < d 2 : K e y V a l u e O f s t r i n g a n y T y p e > < d 2 : K e y > L a b e l < / d 2 : K e y > < d 2 : V a l u e   z : I d = " i 1 2 4 5 "   i : t y p e = " d 1 p 1 : L a b e l " > < d 1 p 1 : P a r e n t   z : R e f = " i 1 2 4 1 " / > < d 1 p 1 : U U I D > d T E i l 1 h f Q q h q 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 M � d i a n e < / d 2 : V a l u e > < / d 2 : K e y V a l u e O f L a b e l . T e x t K e y s t r i n g _ S R k x G n 9 d > < / d 1 p 1 : _ t e x t s > < / d 2 : V a l u e > < / d 2 : K e y V a l u e O f s t r i n g a n y T y p e > < / d 1 p 1 : _ l a b e l s > < / d 2 : a n y T y p e > < d 2 : a n y T y p e   z : I d = " i 1 2 4 6 "   i : t y p e = " d 1 p 1 : E l e m e n t " > < d 1 p 1 : N a m e > _ S T & a m p ; 3 2 ; 1 0 & a m p ; 3 2 ; o u & a m p ; 3 2 ; p l u s _ M i n < / d 1 p 1 : N a m e > < d 1 p 1 : O b j e c t T y p e > E l e m e n t < / d 1 p 1 : O b j e c t T y p e > < d 1 p 1 : P a r e n t   z : R e f = " i 1 2 1 9 " / > < d 1 p 1 : U U I D > U y q Y H o r S N X R b < / d 1 p 1 : U U I D > < d 1 p 1 : _ p r o p e r t i e s   z : I d = " i 1 2 4 7 "   i : t y p e = " d 1 p 1 : M D M P r o p e r t i e s " > < d 1 p 1 : P a r e n t   z : R e f = " i 1 2 4 6 " / > < d 1 p 1 : U U I D > e 7 M n Q 4 L 5 k 3 D N < / d 1 p 1 : U U I D > < d 1 p 1 : _ c o n t e x t C o l l e c t i o n s > < d 2 : K e y V a l u e O f a n y T y p e C o m p o n e n t C o l l e c t i o n O f a n y T y p e g W H h t R N j > < d 2 : K e y   z : R e f = " i 2 2 " / > < d 2 : V a l u e   z : I d = " i 1 2 4 8 " > < d 1 p 1 : U U I D > c K A K 2 D h N O A c Z < / d 1 p 1 : U U I D > < d 1 p 1 : _ e l e m e n t s > < d 2 : a n y T y p e   z : I d = " i 1 2 4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4 6 " / > < d 1 p 1 : U U I D > j g X d 7 8 5 i 7 8 6 V < / d 1 p 1 : U U I D > < d 1 p 1 : C o n t a i n e r   z : R e f = " i 1 2 4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 h L 3 a 9 C 7 i 6 V 8 b ? ' q 1 0 t c 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4 " / > < d 1 p 1 : _ l a b e l s > < d 2 : K e y V a l u e O f s t r i n g a n y T y p e > < d 2 : K e y > L a b e l < / d 2 : K e y > < d 2 : V a l u e   z : I d = " i 1 2 5 0 "   i : t y p e = " d 1 p 1 : L a b e l " > < d 1 p 1 : P a r e n t   z : R e f = " i 1 2 4 6 " / > < d 1 p 1 : U U I D > d c 2 Q 7 T f P 1 x 5 H 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 M i n 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5 1 "   i : t y p e = " d 1 p 1 : E l e m e n t " > < d 1 p 1 : N a m e > _ S T & a m p ; 3 2 ; 1 0 & a m p ; 3 2 ; o u & a m p ; 3 2 ; p l u s _ M a x < / d 1 p 1 : N a m e > < d 1 p 1 : O b j e c t T y p e > E l e m e n t < / d 1 p 1 : O b j e c t T y p e > < d 1 p 1 : P a r e n t   z : R e f = " i 1 2 1 9 " / > < d 1 p 1 : U U I D > r 1 8 9 o B w q Y o t y < / d 1 p 1 : U U I D > < d 1 p 1 : _ p r o p e r t i e s   z : I d = " i 1 2 5 2 "   i : t y p e = " d 1 p 1 : M D M P r o p e r t i e s " > < d 1 p 1 : P a r e n t   z : R e f = " i 1 2 5 1 " / > < d 1 p 1 : U U I D > f I T Q G X 1 C 5 O d 4 < / d 1 p 1 : U U I D > < d 1 p 1 : _ c o n t e x t C o l l e c t i o n s > < d 2 : K e y V a l u e O f a n y T y p e C o m p o n e n t C o l l e c t i o n O f a n y T y p e g W H h t R N j > < d 2 : K e y   z : R e f = " i 2 2 " / > < d 2 : V a l u e   z : I d = " i 1 2 5 3 " > < d 1 p 1 : U U I D > C K r 1 Y J k p B Z s r < / d 1 p 1 : U U I D > < d 1 p 1 : _ e l e m e n t s > < d 2 : a n y T y p e   z : I d = " i 1 2 5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5 1 " / > < d 1 p 1 : U U I D > G p V t y 5 7 6 j V A 0 < / d 1 p 1 : U U I D > < d 1 p 1 : C o n t a i n e r   z : R e f = " i 1 2 5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 h L 3 a 9 C 7 i 6 V 8 b ? ' q 1 0 t c 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2 4 " / > < d 1 p 1 : _ l a b e l s > < d 2 : K e y V a l u e O f s t r i n g a n y T y p e > < d 2 : K e y > L a b e l < / d 2 : K e y > < d 2 : V a l u e   z : I d = " i 1 2 5 5 "   i : t y p e = " d 1 p 1 : L a b e l " > < d 1 p 1 : P a r e n t   z : R e f = " i 1 2 5 1 " / > < d 1 p 1 : U U I D > E i k N P x A B x k J n 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2 5 6 "   i : t y p e = " d 1 p 1 : V a r i a b l e " > < d 1 p 1 : N a m e > q 1 1 & a m p ; 4 6 ; & a m p ; 3 2 ; Q u e l l e & a m p ; 3 2 ; e s t & a m p ; 3 2 ; v o t r e & a m p ; 3 2 ; s i t u a t i o n & a m p ; 3 2 ; p e r s o n n e l l e & a m p ; 3 2 ; & a m p ; 6 3 ; < / d 1 p 1 : N a m e > < d 1 p 1 : O b j e c t T y p e > V a r i a b l e < / d 1 p 1 : O b j e c t T y p e > < d 1 p 1 : P a r e n t   z : R e f = " i 2 0 " / > < d 1 p 1 : U U I D > a S l 6 A Q 6 m B J l x < / d 1 p 1 : U U I D > < d 1 p 1 : C o n t a i n e r   z : R e f = " i 2 9 " / > < d 1 p 1 : _ l a b e l s > < d 2 : K e y V a l u e O f s t r i n g a n y T y p e > < d 2 : K e y > L a b e l < / d 2 : K e y > < d 2 : V a l u e   z : I d = " i 1 2 5 7 "   i : t y p e = " d 1 p 1 : L a b e l " > < d 1 p 1 : P a r e n t   z : R e f = " i 1 2 5 6 " / > < d 1 p 1 : U U I D > P c e 1 X 6 M 4 h Z Y 8 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 q 1 1 .   Q u e l l e   e s t   v o t r e   s i t u a t i o n   p e r s o n n e l l e 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5 8 "   i : t y p e = " d 1 p 1 : E l e m e n t s " > < d 1 p 1 : P a r e n t   z : R e f = " i 1 2 5 6 " / > < d 1 p 1 : U U I D > d C D s E I K W L I 1 a < / d 1 p 1 : U U I D > < d 1 p 1 : _ c o n t e x t C o l l e c t i o n s > < d 2 : K e y V a l u e O f a n y T y p e C o m p o n e n t C o l l e c t i o n O f a n y T y p e g W H h t R N j > < d 2 : K e y   z : R e f = " i 2 2 " / > < d 2 : V a l u e   z : I d = " i 1 2 5 9 " > < d 1 p 1 : U U I D > K P h 3 8 P m d 5 5 c C < / d 1 p 1 : U U I D > < d 1 p 1 : _ e l e m e n t s > < d 2 : a n y T y p e   z : I d = " i 1 2 6 0 "   i : t y p e = " d 1 p 1 : E l e m e n t " > < d 1 p 1 : N a m e > B a s e < / d 1 p 1 : N a m e > < d 1 p 1 : O b j e c t T y p e > E l e m e n t < / d 1 p 1 : O b j e c t T y p e > < d 1 p 1 : P a r e n t   z : R e f = " i 1 2 5 6 " / > < d 1 p 1 : U U I D > a 1 0 s o b 3 4 g e Z n < / d 1 p 1 : U U I D > < d 1 p 1 : _ p r o p e r t i e s   z : I d = " i 1 2 6 1 "   i : t y p e = " d 1 p 1 : M D M P r o p e r t i e s " > < d 1 p 1 : P a r e n t   z : R e f = " i 1 2 6 0 " / > < d 1 p 1 : U U I D > N X i 7 C L E C J e g l < / d 1 p 1 : U U I D > < d 1 p 1 : _ c o n t e x t C o l l e c t i o n s > < d 2 : K e y V a l u e O f a n y T y p e C o m p o n e n t C o l l e c t i o n O f a n y T y p e g W H h t R N j > < d 2 : K e y   z : R e f = " i 2 2 " / > < d 2 : V a l u e   z : I d = " i 1 2 6 2 " > < d 1 p 1 : U U I D > F 1 2 e 0 B n N 4 d G c < / d 1 p 1 : U U I D > < d 1 p 1 : _ e l e m e n t s > < d 2 : a n y T y p e   z : I d = " i 1 2 6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6 0 " / > < d 1 p 1 : U U I D > l x w f B 8 f S z o y q < / d 1 p 1 : U U I D > < d 1 p 1 : C o n t a i n e r   z : R e f = " i 1 2 6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 K 9 d 0 y R D 2 F p K E ? ' q 1 1 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6 4 "   i : t y p e = " d 1 p 1 : L a b e l " > < d 1 p 1 : P a r e n t   z : R e f = " i 1 2 6 0 " / > < d 1 p 1 : U U I D > G e Q F f d c s 1 4 O r 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2 6 5 "   i : t y p e = " d 1 p 1 : E l e m e n t " > < d 1 p 1 : N a m e > S T & a m p ; 3 2 ; E n & a m p ; 3 2 ; f o r m a t i o n & a m p ; 4 4 ; & a m p ; 3 2 ; a i d & a m p ; 2 3 3 ; & a m p ; 3 2 ; p o u r & a m p ; 3 2 ; e n t r e r & a m p ; 3 2 ; s u r & a m p ; 3 2 ; l e & a m p ; 3 2 ; m a r c h & a m p ; 2 3 3 ; & a m p ; 3 2 ; d u & a m p ; 3 2 ; t r a v a i l < / d 1 p 1 : N a m e > < d 1 p 1 : O b j e c t T y p e > E l e m e n t < / d 1 p 1 : O b j e c t T y p e > < d 1 p 1 : P a r e n t   z : R e f = " i 1 2 5 6 " / > < d 1 p 1 : U U I D > Z r U z W V X n 8 p 9 o < / d 1 p 1 : U U I D > < d 1 p 1 : _ p r o p e r t i e s   z : I d = " i 1 2 6 6 "   i : t y p e = " d 1 p 1 : M D M P r o p e r t i e s " > < d 1 p 1 : P a r e n t   z : R e f = " i 1 2 6 5 " / > < d 1 p 1 : U U I D > F r A y 2 A Z Z b E Z x < / d 1 p 1 : U U I D > < d 1 p 1 : _ c o n t e x t C o l l e c t i o n s > < d 2 : K e y V a l u e O f a n y T y p e C o m p o n e n t C o l l e c t i o n O f a n y T y p e g W H h t R N j > < d 2 : K e y   z : R e f = " i 2 2 " / > < d 2 : V a l u e   z : I d = " i 1 2 6 7 " > < d 1 p 1 : U U I D > R M o v 3 h l Z 9 u H e < / d 1 p 1 : U U I D > < d 1 p 1 : _ e l e m e n t s > < d 2 : a n y T y p e   z : I d = " i 1 2 6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6 5 " / > < d 1 p 1 : U U I D > J N s x n M c S r 6 E T < / d 1 p 1 : U U I D > < d 1 p 1 : C o n t a i n e r   z : R e f = " i 1 2 6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 K 9 d 0 y R D 2 F p K E ? ' q 1 1 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6 9 "   i : t y p e = " d 1 p 1 : L a b e l " > < d 1 p 1 : P a r e n t   z : R e f = " i 1 2 6 5 " / > < d 1 p 1 : U U I D > k z 1 j F e d D y H 1 D 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 E n   f o r m a t i o n ,   a i d �   p o u r   e n t r e r   s u r   l e   m a r c h �   d u   t r a v a i l 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2 7 0 "   i : t y p e = " d 1 p 1 : E l e m e n t " > < d 1 p 1 : N a m e > S T & a m p ; 3 2 ; E n & a m p ; 3 2 ; a c t i v i t & a m p ; 2 3 3 ; < / d 1 p 1 : N a m e > < d 1 p 1 : O b j e c t T y p e > E l e m e n t < / d 1 p 1 : O b j e c t T y p e > < d 1 p 1 : P a r e n t   z : R e f = " i 1 2 5 6 " / > < d 1 p 1 : U U I D > L 7 l D x k s n Z E O 1 < / d 1 p 1 : U U I D > < d 1 p 1 : _ p r o p e r t i e s   z : I d = " i 1 2 7 1 "   i : t y p e = " d 1 p 1 : M D M P r o p e r t i e s " > < d 1 p 1 : P a r e n t   z : R e f = " i 1 2 7 0 " / > < d 1 p 1 : U U I D > C K v N 2 s u r V 6 u K < / d 1 p 1 : U U I D > < d 1 p 1 : _ c o n t e x t C o l l e c t i o n s > < d 2 : K e y V a l u e O f a n y T y p e C o m p o n e n t C o l l e c t i o n O f a n y T y p e g W H h t R N j > < d 2 : K e y   z : R e f = " i 2 2 " / > < d 2 : V a l u e   z : I d = " i 1 2 7 2 " > < d 1 p 1 : U U I D > q e A S 8 0 v e M N V 9 < / d 1 p 1 : U U I D > < d 1 p 1 : _ e l e m e n t s > < d 2 : a n y T y p e   z : I d = " i 1 2 7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7 0 " / > < d 1 p 1 : U U I D > s p U F c g p e q 2 L c < / d 1 p 1 : U U I D > < d 1 p 1 : C o n t a i n e r   z : R e f = " i 1 2 7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 K 9 d 0 y R D 2 F p K E ? ' q 1 1 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7 4 "   i : t y p e = " d 1 p 1 : L a b e l " > < d 1 p 1 : P a r e n t   z : R e f = " i 1 2 7 0 " / > < d 1 p 1 : U U I D > w h n Z B e E G 9 z 7 4 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 E n   a c t i v i t � 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2 7 5 "   i : t y p e = " d 1 p 1 : E l e m e n t " > < d 1 p 1 : N a m e > S T & a m p ; 3 2 ; I n a c t i f < / d 1 p 1 : N a m e > < d 1 p 1 : O b j e c t T y p e > E l e m e n t < / d 1 p 1 : O b j e c t T y p e > < d 1 p 1 : P a r e n t   z : R e f = " i 1 2 5 6 " / > < d 1 p 1 : U U I D > S 2 h a m 0 l 8 x c l i < / d 1 p 1 : U U I D > < d 1 p 1 : _ p r o p e r t i e s   z : I d = " i 1 2 7 6 "   i : t y p e = " d 1 p 1 : M D M P r o p e r t i e s " > < d 1 p 1 : P a r e n t   z : R e f = " i 1 2 7 5 " / > < d 1 p 1 : U U I D > U f b M J V m m f U C 7 < / d 1 p 1 : U U I D > < d 1 p 1 : _ c o n t e x t C o l l e c t i o n s > < d 2 : K e y V a l u e O f a n y T y p e C o m p o n e n t C o l l e c t i o n O f a n y T y p e g W H h t R N j > < d 2 : K e y   z : R e f = " i 2 2 " / > < d 2 : V a l u e   z : I d = " i 1 2 7 7 " > < d 1 p 1 : U U I D > e x r h 7 o P 3 0 B 2 t < / d 1 p 1 : U U I D > < d 1 p 1 : _ e l e m e n t s > < d 2 : a n y T y p e   z : I d = " i 1 2 7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7 5 " / > < d 1 p 1 : U U I D > e W O d i 8 I l B i a y < / d 1 p 1 : U U I D > < d 1 p 1 : C o n t a i n e r   z : R e f = " i 1 2 7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 K 9 d 0 y R D 2 F p K E ? ' q 1 1 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5 8 " / > < d 1 p 1 : _ l a b e l s > < d 2 : K e y V a l u e O f s t r i n g a n y T y p e > < d 2 : K e y > L a b e l < / d 2 : K e y > < d 2 : V a l u e   z : I d = " i 1 2 7 9 "   i : t y p e = " d 1 p 1 : L a b e l " > < d 1 p 1 : P a r e n t   z : R e f = " i 1 2 7 5 " / > < d 1 p 1 : U U I D > P U 1 W m W M Y E x n r 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 I n a c t i f 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2 8 0 "   i : t y p e = " d 1 p 1 : E l e m e n t s " > < d 1 p 1 : P a r e n t   z : R e f = " i 1 2 7 5 " / > < d 1 p 1 : U U I D > T o P z S P f 6 S j 6 G < / d 1 p 1 : U U I D > < d 1 p 1 : _ c o n t e x t C o l l e c t i o n s > < d 2 : K e y V a l u e O f a n y T y p e C o m p o n e n t C o l l e c t i o n O f a n y T y p e g W H h t R N j > < d 2 : K e y   z : R e f = " i 2 2 " / > < d 2 : V a l u e   z : I d = " i 1 2 8 1 " > < d 1 p 1 : U U I D > q S y 7 7 U l 8 S 4 w z < / d 1 p 1 : U U I D > < d 1 p 1 : _ e l e m e n t s > < d 2 : a n y T y p e   z : I d = " i 1 2 8 2 "   i : t y p e = " d 1 p 1 : E l e m e n t " > < d 1 p 1 : N a m e > _ S T & a m p ; 3 2 ; I n a c t i f _ E t u d i a n t & a m p ; 3 2 ; & a m p ; 4 7 ; & a m p ; 3 2 ; E n & a m p ; 3 2 ; f o r m a t i o n < / d 1 p 1 : N a m e > < d 1 p 1 : O b j e c t T y p e > E l e m e n t < / d 1 p 1 : O b j e c t T y p e > < d 1 p 1 : P a r e n t   z : R e f = " i 1 2 7 5 " / > < d 1 p 1 : U U I D > i p b a h t 2 W n s m y < / d 1 p 1 : U U I D > < d 1 p 1 : _ p r o p e r t i e s   z : I d = " i 1 2 8 3 "   i : t y p e = " d 1 p 1 : M D M P r o p e r t i e s " > < d 1 p 1 : P a r e n t   z : R e f = " i 1 2 8 2 " / > < d 1 p 1 : U U I D > O E y 1 7 u c w 6 w k O < / d 1 p 1 : U U I D > < d 1 p 1 : _ c o n t e x t C o l l e c t i o n s > < d 2 : K e y V a l u e O f a n y T y p e C o m p o n e n t C o l l e c t i o n O f a n y T y p e g W H h t R N j > < d 2 : K e y   z : R e f = " i 2 2 " / > < d 2 : V a l u e   z : I d = " i 1 2 8 4 " > < d 1 p 1 : U U I D > o W 6 u Q 5 O s V L 8 c < / d 1 p 1 : U U I D > < d 1 p 1 : _ e l e m e n t s > < d 2 : a n y T y p e   z : I d = " i 1 2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8 2 " / > < d 1 p 1 : U U I D > T p V S t l 8 1 d I O V < / d 1 p 1 : U U I D > < d 1 p 1 : C o n t a i n e r   z : R e f = " i 1 2 8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2 8 6 "   i : t y p e = " d 1 p 1 : L a b e l " > < d 1 p 1 : P a r e n t   z : R e f = " i 1 2 8 2 " / > < d 1 p 1 : U U I D > c t D S r E K H r 9 0 z 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 E t u d i a n t   /   E n   f o r m a t i o n 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8 7 "   i : t y p e = " d 1 p 1 : E l e m e n t " > < d 1 p 1 : N a m e > _ S T & a m p ; 3 2 ; I n a c t i f _ E t u d i a n t & a m p ; 3 2 ; o u & a m p ; 3 2 ; t r a v a i l l e u r & a m p ; 3 2 ; d a n s & a m p ; 3 2 ; u n & a m p ; 3 2 ; & a m p ; 2 3 3 ; t a b l i s s e m e n t & a m p ; 3 2 ; m & a m p ; 2 3 3 ; d i c o & a m p ; 4 5 ; s o c i a l < / d 1 p 1 : N a m e > < d 1 p 1 : O b j e c t T y p e > E l e m e n t < / d 1 p 1 : O b j e c t T y p e > < d 1 p 1 : P a r e n t   z : R e f = " i 1 2 7 5 " / > < d 1 p 1 : U U I D > E l t 0 6 C 5 x J 0 f U < / d 1 p 1 : U U I D > < d 1 p 1 : _ p r o p e r t i e s   z : I d = " i 1 2 8 8 "   i : t y p e = " d 1 p 1 : M D M P r o p e r t i e s " > < d 1 p 1 : P a r e n t   z : R e f = " i 1 2 8 7 " / > < d 1 p 1 : U U I D > l O E V o H P v I Z c x < / d 1 p 1 : U U I D > < d 1 p 1 : _ c o n t e x t C o l l e c t i o n s > < d 2 : K e y V a l u e O f a n y T y p e C o m p o n e n t C o l l e c t i o n O f a n y T y p e g W H h t R N j > < d 2 : K e y   z : R e f = " i 2 2 " / > < d 2 : V a l u e   z : I d = " i 1 2 8 9 " > < d 1 p 1 : U U I D > z j A b D 1 M h x M h Y < / d 1 p 1 : U U I D > < d 1 p 1 : _ e l e m e n t s > < d 2 : a n y T y p e   z : I d = " i 1 2 9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8 7 " / > < d 1 p 1 : U U I D > S L 1 4 C 4 K X 9 v o i < / d 1 p 1 : U U I D > < d 1 p 1 : C o n t a i n e r   z : R e f = " i 1 2 8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2 9 1 "   i : t y p e = " d 1 p 1 : L a b e l " > < d 1 p 1 : P a r e n t   z : R e f = " i 1 2 8 7 " / > < d 1 p 1 : U U I D > L Y w S P L T i J A K S 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 E t u d i a n t   o u   t r a v a i l l e u r   d a n s   u n   � t a b l i s s e m e n t   m � d i c o - s o c i a l 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9 2 "   i : t y p e = " d 1 p 1 : E l e m e n t " > < d 1 p 1 : N a m e > _ S T & a m p ; 3 2 ; I n a c t i f _ E n & a m p ; 3 2 ; r e c h e r c h e & a m p ; 3 2 ; d & a m p ; 3 9 ; e m p l o i & a m p ; 3 2 ; i n s c r i t & a m p ; 3 2 ; & a m p ; 2 2 4 ; & a m p ; 3 2 ; P & a m p ; 2 4 4 ; l e & a m p ; 3 2 ; E m p l o i & a m p ; 3 2 ; & a m p ; 4 5 ; & a m p ; 3 2 ; C a p & a m p ; 3 2 ; e m p l o i & a m p ; 4 4 ; & a m p ; 3 2 ; m i s s i o n & a m p ; 3 2 ; l o c a l e & a m p ; 4 4 ; & a m p ; 3 2 ; A P E C < / d 1 p 1 : N a m e > < d 1 p 1 : O b j e c t T y p e > E l e m e n t < / d 1 p 1 : O b j e c t T y p e > < d 1 p 1 : P a r e n t   z : R e f = " i 1 2 7 5 " / > < d 1 p 1 : U U I D > h b A A W 3 h z 6 9 T q < / d 1 p 1 : U U I D > < d 1 p 1 : _ p r o p e r t i e s   z : I d = " i 1 2 9 3 "   i : t y p e = " d 1 p 1 : M D M P r o p e r t i e s " > < d 1 p 1 : P a r e n t   z : R e f = " i 1 2 9 2 " / > < d 1 p 1 : U U I D > V 2 i W P H 0 6 c i u B < / d 1 p 1 : U U I D > < d 1 p 1 : _ c o n t e x t C o l l e c t i o n s > < d 2 : K e y V a l u e O f a n y T y p e C o m p o n e n t C o l l e c t i o n O f a n y T y p e g W H h t R N j > < d 2 : K e y   z : R e f = " i 2 2 " / > < d 2 : V a l u e   z : I d = " i 1 2 9 4 " > < d 1 p 1 : U U I D > J S k 2 M F v u F 2 c o < / d 1 p 1 : U U I D > < d 1 p 1 : _ e l e m e n t s > < d 2 : a n y T y p e   z : I d = " i 1 2 9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9 2 " / > < d 1 p 1 : U U I D > X n 1 A P m m F l j z X < / d 1 p 1 : U U I D > < d 1 p 1 : C o n t a i n e r   z : R e f = " i 1 2 9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2 9 6 "   i : t y p e = " d 1 p 1 : L a b e l " > < d 1 p 1 : P a r e n t   z : R e f = " i 1 2 9 2 " / > < d 1 p 1 : U U I D > r L L 1 q s c X 2 L t J 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 E n   r e c h e r c h e   d ' e m p l o i   i n s c r i t   �   P � l e   E m p l o i   -   C a p   e m p l o i ,   m i s s i o n   l o c a l e ,   A P E C 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2 9 7 "   i : t y p e = " d 1 p 1 : E l e m e n t " > < d 1 p 1 : N a m e > _ S T & a m p ; 3 2 ; I n a c t i f _ E n & a m p ; 3 2 ; r e c h e r c h e & a m p ; 3 2 ; d & a m p ; 3 9 ; e m p l o i & a m p ; 3 2 ; m a i s & a m p ; 3 2 ; n o n & a m p ; 3 2 ; i n s c r i t < / d 1 p 1 : N a m e > < d 1 p 1 : O b j e c t T y p e > E l e m e n t < / d 1 p 1 : O b j e c t T y p e > < d 1 p 1 : P a r e n t   z : R e f = " i 1 2 7 5 " / > < d 1 p 1 : U U I D > b c 9 y m 0 L S b J r X < / d 1 p 1 : U U I D > < d 1 p 1 : _ p r o p e r t i e s   z : I d = " i 1 2 9 8 "   i : t y p e = " d 1 p 1 : M D M P r o p e r t i e s " > < d 1 p 1 : P a r e n t   z : R e f = " i 1 2 9 7 " / > < d 1 p 1 : U U I D > W z p l f R 7 m i Y g w < / d 1 p 1 : U U I D > < d 1 p 1 : _ c o n t e x t C o l l e c t i o n s > < d 2 : K e y V a l u e O f a n y T y p e C o m p o n e n t C o l l e c t i o n O f a n y T y p e g W H h t R N j > < d 2 : K e y   z : R e f = " i 2 2 " / > < d 2 : V a l u e   z : I d = " i 1 2 9 9 " > < d 1 p 1 : U U I D > H V W x t E 3 5 O b r e < / d 1 p 1 : U U I D > < d 1 p 1 : _ e l e m e n t s > < d 2 : a n y T y p e   z : I d = " i 1 3 0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2 9 7 " / > < d 1 p 1 : U U I D > t z 1 P r l p z 8 C Y H < / d 1 p 1 : U U I D > < d 1 p 1 : C o n t a i n e r   z : R e f = " i 1 2 9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0 1 "   i : t y p e = " d 1 p 1 : L a b e l " > < d 1 p 1 : P a r e n t   z : R e f = " i 1 2 9 7 " / > < d 1 p 1 : U U I D > E 6 H P r K N T 6 d 2 p 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 E n   r e c h e r c h e   d ' e m p l o i   m a i s   n o n   i n s c r i t 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0 2 "   i : t y p e = " d 1 p 1 : E l e m e n t " > < d 1 p 1 : N a m e > _ S T & a m p ; 3 2 ; I n a c t i f _ E n & a m p ; 3 2 ; s t a g e & a m p ; 4 4 ; & a m p ; 3 2 ; e n & a m p ; 3 2 ; a p p r e n t i s s a g e & a m p ; 3 2 ; o u & a m p ; 3 2 ; e n & a m p ; 3 2 ; a l t e r n a n c e < / d 1 p 1 : N a m e > < d 1 p 1 : O b j e c t T y p e > E l e m e n t < / d 1 p 1 : O b j e c t T y p e > < d 1 p 1 : P a r e n t   z : R e f = " i 1 2 7 5 " / > < d 1 p 1 : U U I D > z 0 I M P u M s a W H W < / d 1 p 1 : U U I D > < d 1 p 1 : _ p r o p e r t i e s   z : I d = " i 1 3 0 3 "   i : t y p e = " d 1 p 1 : M D M P r o p e r t i e s " > < d 1 p 1 : P a r e n t   z : R e f = " i 1 3 0 2 " / > < d 1 p 1 : U U I D > A x P C m X 8 y H c v h < / d 1 p 1 : U U I D > < d 1 p 1 : _ c o n t e x t C o l l e c t i o n s > < d 2 : K e y V a l u e O f a n y T y p e C o m p o n e n t C o l l e c t i o n O f a n y T y p e g W H h t R N j > < d 2 : K e y   z : R e f = " i 2 2 " / > < d 2 : V a l u e   z : I d = " i 1 3 0 4 " > < d 1 p 1 : U U I D > q O 8 s i B Z j m s 5 2 < / d 1 p 1 : U U I D > < d 1 p 1 : _ e l e m e n t s > < d 2 : a n y T y p e   z : I d = " i 1 3 0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0 2 " / > < d 1 p 1 : U U I D > M 5 w J H N 8 6 Q o 7 5 < / d 1 p 1 : U U I D > < d 1 p 1 : C o n t a i n e r   z : R e f = " i 1 3 0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0 6 "   i : t y p e = " d 1 p 1 : L a b e l " > < d 1 p 1 : P a r e n t   z : R e f = " i 1 3 0 2 " / > < d 1 p 1 : U U I D > w s r f O 9 E g s e c R 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 E n   s t a g e ,   e n   a p p r e n t i s s a g e   o u   e n   a l t e r n a n c e 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0 7 "   i : t y p e = " d 1 p 1 : E l e m e n t " > < d 1 p 1 : N a m e > _ S T & a m p ; 3 2 ; I n a c t i f _ S a l a r i & a m p ; 2 3 3 ; < / d 1 p 1 : N a m e > < d 1 p 1 : O b j e c t T y p e > E l e m e n t < / d 1 p 1 : O b j e c t T y p e > < d 1 p 1 : P a r e n t   z : R e f = " i 1 2 7 5 " / > < d 1 p 1 : U U I D > X w e k Q A w e 6 K r A < / d 1 p 1 : U U I D > < d 1 p 1 : _ p r o p e r t i e s   z : I d = " i 1 3 0 8 "   i : t y p e = " d 1 p 1 : M D M P r o p e r t i e s " > < d 1 p 1 : P a r e n t   z : R e f = " i 1 3 0 7 " / > < d 1 p 1 : U U I D > M S 2 X 9 q E E 8 y 7 a < / d 1 p 1 : U U I D > < d 1 p 1 : _ c o n t e x t C o l l e c t i o n s > < d 2 : K e y V a l u e O f a n y T y p e C o m p o n e n t C o l l e c t i o n O f a n y T y p e g W H h t R N j > < d 2 : K e y   z : R e f = " i 2 2 " / > < d 2 : V a l u e   z : I d = " i 1 3 0 9 " > < d 1 p 1 : U U I D > Q 2 A I 4 h u 6 G L J Q < / d 1 p 1 : U U I D > < d 1 p 1 : _ e l e m e n t s > < d 2 : a n y T y p e   z : I d = " i 1 3 1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0 7 " / > < d 1 p 1 : U U I D > e C V Z c s c 0 r 5 q L < / d 1 p 1 : U U I D > < d 1 p 1 : C o n t a i n e r   z : R e f = " i 1 3 0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1 1 "   i : t y p e = " d 1 p 1 : L a b e l " > < d 1 p 1 : P a r e n t   z : R e f = " i 1 3 0 7 " / > < d 1 p 1 : U U I D > b 0 S m 6 c 5 E O w J w 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 S a l a r i � 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1 2 "   i : t y p e = " d 1 p 1 : E l e m e n t " > < d 1 p 1 : N a m e > _ S T & a m p ; 3 2 ; I n a c t i f _ S a l a r i & a m p ; 2 3 3 ; & a m p ; 3 2 ; d & a m p ; 3 9 ; u n e & a m p ; 3 2 ; e n t r e p r i s e & a m p ; 3 2 ; a d a p t & a m p ; 2 3 3 ; e < / d 1 p 1 : N a m e > < d 1 p 1 : O b j e c t T y p e > E l e m e n t < / d 1 p 1 : O b j e c t T y p e > < d 1 p 1 : P a r e n t   z : R e f = " i 1 2 7 5 " / > < d 1 p 1 : U U I D > x 1 L l 8 L y u 2 1 T F < / d 1 p 1 : U U I D > < d 1 p 1 : _ p r o p e r t i e s   z : I d = " i 1 3 1 3 "   i : t y p e = " d 1 p 1 : M D M P r o p e r t i e s " > < d 1 p 1 : P a r e n t   z : R e f = " i 1 3 1 2 " / > < d 1 p 1 : U U I D > c v z e Q m C V G O R T < / d 1 p 1 : U U I D > < d 1 p 1 : _ c o n t e x t C o l l e c t i o n s > < d 2 : K e y V a l u e O f a n y T y p e C o m p o n e n t C o l l e c t i o n O f a n y T y p e g W H h t R N j > < d 2 : K e y   z : R e f = " i 2 2 " / > < d 2 : V a l u e   z : I d = " i 1 3 1 4 " > < d 1 p 1 : U U I D > c i Y u I 4 3 m l J W 3 < / d 1 p 1 : U U I D > < d 1 p 1 : _ e l e m e n t s > < d 2 : a n y T y p e   z : I d = " i 1 3 1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1 2 " / > < d 1 p 1 : U U I D > L v q t N E N D s 7 t l < / d 1 p 1 : U U I D > < d 1 p 1 : C o n t a i n e r   z : R e f = " i 1 3 1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1 6 "   i : t y p e = " d 1 p 1 : L a b e l " > < d 1 p 1 : P a r e n t   z : R e f = " i 1 3 1 2 " / > < d 1 p 1 : U U I D > R I 8 5 X a Y t u Q 7 p 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 S a l a r i �   d ' u n e   e n t r e p r i s e   a d a p t � e 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1 7 "   i : t y p e = " d 1 p 1 : E l e m e n t " > < d 1 p 1 : N a m e > _ S T & a m p ; 3 2 ; I n a c t i f _ T r a v a i l l e u r & a m p ; 3 2 ; d & a m p ; 3 9 ; E S A T < / d 1 p 1 : N a m e > < d 1 p 1 : O b j e c t T y p e > E l e m e n t < / d 1 p 1 : O b j e c t T y p e > < d 1 p 1 : P a r e n t   z : R e f = " i 1 2 7 5 " / > < d 1 p 1 : U U I D > Q P I k x 1 4 H 1 p X 0 < / d 1 p 1 : U U I D > < d 1 p 1 : _ p r o p e r t i e s   z : I d = " i 1 3 1 8 "   i : t y p e = " d 1 p 1 : M D M P r o p e r t i e s " > < d 1 p 1 : P a r e n t   z : R e f = " i 1 3 1 7 " / > < d 1 p 1 : U U I D > Z Y s W 3 U M Z 8 n n c < / d 1 p 1 : U U I D > < d 1 p 1 : _ c o n t e x t C o l l e c t i o n s > < d 2 : K e y V a l u e O f a n y T y p e C o m p o n e n t C o l l e c t i o n O f a n y T y p e g W H h t R N j > < d 2 : K e y   z : R e f = " i 2 2 " / > < d 2 : V a l u e   z : I d = " i 1 3 1 9 " > < d 1 p 1 : U U I D > l 1 F n E w A N O q C C < / d 1 p 1 : U U I D > < d 1 p 1 : _ e l e m e n t s > < d 2 : a n y T y p e   z : I d = " i 1 3 2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1 7 " / > < d 1 p 1 : U U I D > a T K I 2 s I G n k i o < / d 1 p 1 : U U I D > < d 1 p 1 : C o n t a i n e r   z : R e f = " i 1 3 1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2 1 "   i : t y p e = " d 1 p 1 : L a b e l " > < d 1 p 1 : P a r e n t   z : R e f = " i 1 3 1 7 " / > < d 1 p 1 : U U I D > o U 0 v O P C j X 0 s i 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 T r a v a i l l e u r   d ' E S A T 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2 2 "   i : t y p e = " d 1 p 1 : E l e m e n t " > < d 1 p 1 : N a m e > _ S T & a m p ; 3 2 ; I n a c t i f _ E n & a m p ; 3 2 ; e m p l o i & a m p ; 3 2 ; a c c o m p a g n & a m p ; 2 3 3 ; < / d 1 p 1 : N a m e > < d 1 p 1 : O b j e c t T y p e > E l e m e n t < / d 1 p 1 : O b j e c t T y p e > < d 1 p 1 : P a r e n t   z : R e f = " i 1 2 7 5 " / > < d 1 p 1 : U U I D > a P s f l B 4 J r Y C W < / d 1 p 1 : U U I D > < d 1 p 1 : _ p r o p e r t i e s   z : I d = " i 1 3 2 3 "   i : t y p e = " d 1 p 1 : M D M P r o p e r t i e s " > < d 1 p 1 : P a r e n t   z : R e f = " i 1 3 2 2 " / > < d 1 p 1 : U U I D > K g R I Q u S 2 Y H W h < / d 1 p 1 : U U I D > < d 1 p 1 : _ c o n t e x t C o l l e c t i o n s > < d 2 : K e y V a l u e O f a n y T y p e C o m p o n e n t C o l l e c t i o n O f a n y T y p e g W H h t R N j > < d 2 : K e y   z : R e f = " i 2 2 " / > < d 2 : V a l u e   z : I d = " i 1 3 2 4 " > < d 1 p 1 : U U I D > Z n p K j 4 B t S q h V < / d 1 p 1 : U U I D > < d 1 p 1 : _ e l e m e n t s > < d 2 : a n y T y p e   z : I d = " i 1 3 2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2 2 " / > < d 1 p 1 : U U I D > t H C c T t T V F F E 8 < / d 1 p 1 : U U I D > < d 1 p 1 : C o n t a i n e r   z : R e f = " i 1 3 2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2 6 "   i : t y p e = " d 1 p 1 : L a b e l " > < d 1 p 1 : P a r e n t   z : R e f = " i 1 3 2 2 " / > < d 1 p 1 : U U I D > D f m M w 1 W H R z 8 c 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 E n   e m p l o i   a c c o m p a g n � 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2 7 "   i : t y p e = " d 1 p 1 : E l e m e n t " > < d 1 p 1 : N a m e > _ S T & a m p ; 3 2 ; I n a c t i f _ S a n s & a m p ; 3 2 ; a c t i v i t & a m p ; 2 3 3 ; < / d 1 p 1 : N a m e > < d 1 p 1 : O b j e c t T y p e > E l e m e n t < / d 1 p 1 : O b j e c t T y p e > < d 1 p 1 : P a r e n t   z : R e f = " i 1 2 7 5 " / > < d 1 p 1 : U U I D > N r 2 l J P b 6 J E s I < / d 1 p 1 : U U I D > < d 1 p 1 : _ p r o p e r t i e s   z : I d = " i 1 3 2 8 "   i : t y p e = " d 1 p 1 : M D M P r o p e r t i e s " > < d 1 p 1 : P a r e n t   z : R e f = " i 1 3 2 7 " / > < d 1 p 1 : U U I D > I 5 j 0 5 i 8 U a u 3 T < / d 1 p 1 : U U I D > < d 1 p 1 : _ c o n t e x t C o l l e c t i o n s > < d 2 : K e y V a l u e O f a n y T y p e C o m p o n e n t C o l l e c t i o n O f a n y T y p e g W H h t R N j > < d 2 : K e y   z : R e f = " i 2 2 " / > < d 2 : V a l u e   z : I d = " i 1 3 2 9 " > < d 1 p 1 : U U I D > k w I I n S k i R s V V < / d 1 p 1 : U U I D > < d 1 p 1 : _ e l e m e n t s > < d 2 : a n y T y p e   z : I d = " i 1 3 3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2 7 " / > < d 1 p 1 : U U I D > k H S a v d t w n c g 1 < / d 1 p 1 : U U I D > < d 1 p 1 : C o n t a i n e r   z : R e f = " i 1 3 2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3 1 "   i : t y p e = " d 1 p 1 : L a b e l " > < d 1 p 1 : P a r e n t   z : R e f = " i 1 3 2 7 " / > < d 1 p 1 : U U I D > B b j C O k L y a 4 N H 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 S a n s   a c t i v i t � 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3 2 "   i : t y p e = " d 1 p 1 : E l e m e n t " > < d 1 p 1 : N a m e > _ S T & a m p ; 3 2 ; I n a c t i f _ A u t r e < / d 1 p 1 : N a m e > < d 1 p 1 : O b j e c t T y p e > E l e m e n t < / d 1 p 1 : O b j e c t T y p e > < d 1 p 1 : P a r e n t   z : R e f = " i 1 2 7 5 " / > < d 1 p 1 : U U I D > X n e A r l b T i Q V d < / d 1 p 1 : U U I D > < d 1 p 1 : _ p r o p e r t i e s   z : I d = " i 1 3 3 3 "   i : t y p e = " d 1 p 1 : M D M P r o p e r t i e s " > < d 1 p 1 : P a r e n t   z : R e f = " i 1 3 3 2 " / > < d 1 p 1 : U U I D > O m b 7 m D R O e r v I < / d 1 p 1 : U U I D > < d 1 p 1 : _ c o n t e x t C o l l e c t i o n s > < d 2 : K e y V a l u e O f a n y T y p e C o m p o n e n t C o l l e c t i o n O f a n y T y p e g W H h t R N j > < d 2 : K e y   z : R e f = " i 2 2 " / > < d 2 : V a l u e   z : I d = " i 1 3 3 4 " > < d 1 p 1 : U U I D > A d S a k G N M W L T w < / d 1 p 1 : U U I D > < d 1 p 1 : _ e l e m e n t s > < d 2 : a n y T y p e   z : I d = " i 1 3 3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3 2 " / > < d 1 p 1 : U U I D > p I L j Z s C a l 2 q Z < / d 1 p 1 : U U I D > < d 1 p 1 : C o n t a i n e r   z : R e f = " i 1 3 3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3 6 "   i : t y p e = " d 1 p 1 : L a b e l " > < d 1 p 1 : P a r e n t   z : R e f = " i 1 3 3 2 " / > < d 1 p 1 : U U I D > q j 2 r Q C y b w z 8 s 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 A u t r e 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3 7 "   i : t y p e = " d 1 p 1 : E l e m e n t " > < d 1 p 1 : N a m e > _ S T & a m p ; 3 2 ; I n a c t i f _ N S P & a m p ; 4 7 ; N R < / d 1 p 1 : N a m e > < d 1 p 1 : O b j e c t T y p e > E l e m e n t < / d 1 p 1 : O b j e c t T y p e > < d 1 p 1 : P a r e n t   z : R e f = " i 1 2 7 5 " / > < d 1 p 1 : U U I D > j t n M 7 c g H y u q x < / d 1 p 1 : U U I D > < d 1 p 1 : _ p r o p e r t i e s   z : I d = " i 1 3 3 8 "   i : t y p e = " d 1 p 1 : M D M P r o p e r t i e s " > < d 1 p 1 : P a r e n t   z : R e f = " i 1 3 3 7 " / > < d 1 p 1 : U U I D > s X y z g j G B j J V P < / d 1 p 1 : U U I D > < d 1 p 1 : _ c o n t e x t C o l l e c t i o n s > < d 2 : K e y V a l u e O f a n y T y p e C o m p o n e n t C o l l e c t i o n O f a n y T y p e g W H h t R N j > < d 2 : K e y   z : R e f = " i 2 2 " / > < d 2 : V a l u e   z : I d = " i 1 3 3 9 " > < d 1 p 1 : U U I D > g t e d M g 9 1 p 9 L m < / d 1 p 1 : U U I D > < d 1 p 1 : _ e l e m e n t s > < d 2 : a n y T y p e   z : I d = " i 1 3 4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3 7 " / > < d 1 p 1 : U U I D > c b b H r F B d 3 y 6 R < / d 1 p 1 : U U I D > < d 1 p 1 : C o n t a i n e r   z : R e f = " i 1 3 3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 T C ' ! R 5 C 1 9 / 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4 1 "   i : t y p e = " d 1 p 1 : L a b e l " > < d 1 p 1 : P a r e n t   z : R e f = " i 1 3 3 7 " / > < d 1 p 1 : U U I D > Y A O 3 q L 8 E d Y 0 B 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4 2 "   i : t y p e = " d 1 p 1 : E l e m e n t " > < d 1 p 1 : N a m e > _ S T & a m p ; 3 2 ; I n a c t i f _ N o m b r e & a m p ; 3 2 ; m o y e n < / d 1 p 1 : N a m e > < d 1 p 1 : O b j e c t T y p e > E l e m e n t < / d 1 p 1 : O b j e c t T y p e > < d 1 p 1 : P a r e n t   z : R e f = " i 1 2 7 5 " / > < d 1 p 1 : U U I D > b s n O w s S V q 8 R 6 < / d 1 p 1 : U U I D > < d 1 p 1 : _ p r o p e r t i e s   z : I d = " i 1 3 4 3 "   i : t y p e = " d 1 p 1 : M D M P r o p e r t i e s " > < d 1 p 1 : P a r e n t   z : R e f = " i 1 3 4 2 " / > < d 1 p 1 : U U I D > L F E 4 a F F U b i F x < / d 1 p 1 : U U I D > < d 1 p 1 : _ c o n t e x t C o l l e c t i o n s > < d 2 : K e y V a l u e O f a n y T y p e C o m p o n e n t C o l l e c t i o n O f a n y T y p e g W H h t R N j > < d 2 : K e y   z : R e f = " i 2 2 " / > < d 2 : V a l u e   z : I d = " i 1 3 4 4 " > < d 1 p 1 : U U I D > T y N y m c L f j X C n < / d 1 p 1 : U U I D > < d 1 p 1 : _ e l e m e n t s > < d 2 : a n y T y p e   z : I d = " i 1 3 4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4 2 " / > < d 1 p 1 : U U I D > u b J V Q s 4 o k J R C < / d 1 p 1 : U U I D > < d 1 p 1 : C o n t a i n e r   z : R e f = " i 1 3 4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 K 9 d 0 y R D 2 F p K E ? ' q 1 1   T C ' ! R 5 C 2 0 / 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2 8 0 " / > < d 1 p 1 : _ l a b e l s > < d 2 : K e y V a l u e O f s t r i n g a n y T y p e > < d 2 : K e y > L a b e l < / d 2 : K e y > < d 2 : V a l u e   z : I d = " i 1 3 4 6 "   i : t y p e = " d 1 p 1 : L a b e l " > < d 1 p 1 : P a r e n t   z : R e f = " i 1 3 4 2 " / > < d 1 p 1 : U U I D > u w F 6 s 1 6 k K e Z L 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4 7 "   i : t y p e = " d 1 p 1 : V a r i a b l e " > < d 1 p 1 : N a m e > q 1 3 & a m p ; 4 6 ; & a m p ; 3 2 ; R e c h e r c h e z & a m p ; 4 5 ; v o u s & a m p ; 3 2 ; u n & a m p ; 3 2 ; e m p l o i & a m p ; 3 2 ; & a m p ; 6 3 ; < / d 1 p 1 : N a m e > < d 1 p 1 : O b j e c t T y p e > V a r i a b l e < / d 1 p 1 : O b j e c t T y p e > < d 1 p 1 : P a r e n t   z : R e f = " i 2 0 " / > < d 1 p 1 : U U I D > p x W r p z r r o 5 3 l < / d 1 p 1 : U U I D > < d 1 p 1 : C o n t a i n e r   z : R e f = " i 2 9 " / > < d 1 p 1 : _ l a b e l s > < d 2 : K e y V a l u e O f s t r i n g a n y T y p e > < d 2 : K e y > L a b e l < / d 2 : K e y > < d 2 : V a l u e   z : I d = " i 1 3 4 8 "   i : t y p e = " d 1 p 1 : L a b e l " > < d 1 p 1 : P a r e n t   z : R e f = " i 1 3 4 7 " / > < d 1 p 1 : U U I D > E X O y J u L r v o b I 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 q 1 3 .   R e c h e r c h e z - v o u s   u n   e m p l o i 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4 9 "   i : t y p e = " d 1 p 1 : E l e m e n t s " > < d 1 p 1 : P a r e n t   z : R e f = " i 1 3 4 7 " / > < d 1 p 1 : U U I D > M h p R Z b L 1 H x r O < / d 1 p 1 : U U I D > < d 1 p 1 : _ c o n t e x t C o l l e c t i o n s > < d 2 : K e y V a l u e O f a n y T y p e C o m p o n e n t C o l l e c t i o n O f a n y T y p e g W H h t R N j > < d 2 : K e y   z : R e f = " i 2 2 " / > < d 2 : V a l u e   z : I d = " i 1 3 5 0 " > < d 1 p 1 : U U I D > I Z S N u D e K 1 t 0 B < / d 1 p 1 : U U I D > < d 1 p 1 : _ e l e m e n t s > < d 2 : a n y T y p e   z : I d = " i 1 3 5 1 "   i : t y p e = " d 1 p 1 : E l e m e n t " > < d 1 p 1 : N a m e > B a s e < / d 1 p 1 : N a m e > < d 1 p 1 : O b j e c t T y p e > E l e m e n t < / d 1 p 1 : O b j e c t T y p e > < d 1 p 1 : P a r e n t   z : R e f = " i 1 3 4 7 " / > < d 1 p 1 : U U I D > k O l q 9 A C C q P M B < / d 1 p 1 : U U I D > < d 1 p 1 : _ p r o p e r t i e s   z : I d = " i 1 3 5 2 "   i : t y p e = " d 1 p 1 : M D M P r o p e r t i e s " > < d 1 p 1 : P a r e n t   z : R e f = " i 1 3 5 1 " / > < d 1 p 1 : U U I D > S G k 1 P y E 7 8 L U G < / d 1 p 1 : U U I D > < d 1 p 1 : _ c o n t e x t C o l l e c t i o n s > < d 2 : K e y V a l u e O f a n y T y p e C o m p o n e n t C o l l e c t i o n O f a n y T y p e g W H h t R N j > < d 2 : K e y   z : R e f = " i 2 2 " / > < d 2 : V a l u e   z : I d = " i 1 3 5 3 " > < d 1 p 1 : U U I D > m Z T 9 q z d B R x O F < / d 1 p 1 : U U I D > < d 1 p 1 : _ e l e m e n t s > < d 2 : a n y T y p e   z : I d = " i 1 3 5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5 1 " / > < d 1 p 1 : U U I D > Q t a i R W N E 4 3 Q n < / d 1 p 1 : U U I D > < d 1 p 1 : C o n t a i n e r   z : R e f = " i 1 3 5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 p b Z r H m D V q S j 3 ? ' q 1 3 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9 " / > < d 1 p 1 : _ l a b e l s > < d 2 : K e y V a l u e O f s t r i n g a n y T y p e > < d 2 : K e y > L a b e l < / d 2 : K e y > < d 2 : V a l u e   z : I d = " i 1 3 5 5 "   i : t y p e = " d 1 p 1 : L a b e l " > < d 1 p 1 : P a r e n t   z : R e f = " i 1 3 5 1 " / > < d 1 p 1 : U U I D > H g r u m Z d 4 N R 9 X 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5 6 "   i : t y p e = " d 1 p 1 : E l e m e n t " > < d 1 p 1 : N a m e > O u i < / d 1 p 1 : N a m e > < d 1 p 1 : O b j e c t T y p e > E l e m e n t < / d 1 p 1 : O b j e c t T y p e > < d 1 p 1 : P a r e n t   z : R e f = " i 1 3 4 7 " / > < d 1 p 1 : U U I D > F t I u H H 6 7 L k 9 M < / d 1 p 1 : U U I D > < d 1 p 1 : _ p r o p e r t i e s   z : I d = " i 1 3 5 7 "   i : t y p e = " d 1 p 1 : M D M P r o p e r t i e s " > < d 1 p 1 : P a r e n t   z : R e f = " i 1 3 5 6 " / > < d 1 p 1 : U U I D > G z Q 5 z q u m M m W l < / d 1 p 1 : U U I D > < d 1 p 1 : _ c o n t e x t C o l l e c t i o n s > < d 2 : K e y V a l u e O f a n y T y p e C o m p o n e n t C o l l e c t i o n O f a n y T y p e g W H h t R N j > < d 2 : K e y   z : R e f = " i 2 2 " / > < d 2 : V a l u e   z : I d = " i 1 3 5 8 " > < d 1 p 1 : U U I D > W U 9 5 Y J C Y l S r E < / d 1 p 1 : U U I D > < d 1 p 1 : _ e l e m e n t s > < d 2 : a n y T y p e   z : I d = " i 1 3 5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5 6 " / > < d 1 p 1 : U U I D > E 5 u m l y x K D 3 e J < / d 1 p 1 : U U I D > < d 1 p 1 : C o n t a i n e r   z : R e f = " i 1 3 5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 p b Z r H m D V q S j 3 ? ' q 1 3 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9 " / > < d 1 p 1 : _ l a b e l s > < d 2 : K e y V a l u e O f s t r i n g a n y T y p e > < d 2 : K e y > L a b e l < / d 2 : K e y > < d 2 : V a l u e   z : I d = " i 1 3 6 0 "   i : t y p e = " d 1 p 1 : L a b e l " > < d 1 p 1 : P a r e n t   z : R e f = " i 1 3 5 6 " / > < d 1 p 1 : U U I D > k u 3 K 0 Q 3 u u N d y 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6 1 "   i : t y p e = " d 1 p 1 : E l e m e n t " > < d 1 p 1 : N a m e > N o n < / d 1 p 1 : N a m e > < d 1 p 1 : O b j e c t T y p e > E l e m e n t < / d 1 p 1 : O b j e c t T y p e > < d 1 p 1 : P a r e n t   z : R e f = " i 1 3 4 7 " / > < d 1 p 1 : U U I D > z Q B e 6 R u F Y T t g < / d 1 p 1 : U U I D > < d 1 p 1 : _ p r o p e r t i e s   z : I d = " i 1 3 6 2 "   i : t y p e = " d 1 p 1 : M D M P r o p e r t i e s " > < d 1 p 1 : P a r e n t   z : R e f = " i 1 3 6 1 " / > < d 1 p 1 : U U I D > X N 9 8 r p A x Z H i z < / d 1 p 1 : U U I D > < d 1 p 1 : _ c o n t e x t C o l l e c t i o n s > < d 2 : K e y V a l u e O f a n y T y p e C o m p o n e n t C o l l e c t i o n O f a n y T y p e g W H h t R N j > < d 2 : K e y   z : R e f = " i 2 2 " / > < d 2 : V a l u e   z : I d = " i 1 3 6 3 " > < d 1 p 1 : U U I D > O V Q M w L q a A M b m < / d 1 p 1 : U U I D > < d 1 p 1 : _ e l e m e n t s > < d 2 : a n y T y p e   z : I d = " i 1 3 6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6 1 " / > < d 1 p 1 : U U I D > h 1 S h g E r s x X 6 m < / d 1 p 1 : U U I D > < d 1 p 1 : C o n t a i n e r   z : R e f = " i 1 3 6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 p b Z r H m D V q S j 3 ? ' q 1 3 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9 " / > < d 1 p 1 : _ l a b e l s > < d 2 : K e y V a l u e O f s t r i n g a n y T y p e > < d 2 : K e y > L a b e l < / d 2 : K e y > < d 2 : V a l u e   z : I d = " i 1 3 6 5 "   i : t y p e = " d 1 p 1 : L a b e l " > < d 1 p 1 : P a r e n t   z : R e f = " i 1 3 6 1 " / > < d 1 p 1 : U U I D > H j b T i m r w M O W o 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3 6 6 "   i : t y p e = " d 1 p 1 : E l e m e n t " > < d 1 p 1 : N a m e > N S P & a m p ; 4 7 ; N R < / d 1 p 1 : N a m e > < d 1 p 1 : O b j e c t T y p e > E l e m e n t < / d 1 p 1 : O b j e c t T y p e > < d 1 p 1 : P a r e n t   z : R e f = " i 1 3 4 7 " / > < d 1 p 1 : U U I D > J j 1 L 1 K u A B n C M < / d 1 p 1 : U U I D > < d 1 p 1 : _ p r o p e r t i e s   z : I d = " i 1 3 6 7 "   i : t y p e = " d 1 p 1 : M D M P r o p e r t i e s " > < d 1 p 1 : P a r e n t   z : R e f = " i 1 3 6 6 " / > < d 1 p 1 : U U I D > D q J 1 u r 0 z N B y W < / d 1 p 1 : U U I D > < d 1 p 1 : _ c o n t e x t C o l l e c t i o n s > < d 2 : K e y V a l u e O f a n y T y p e C o m p o n e n t C o l l e c t i o n O f a n y T y p e g W H h t R N j > < d 2 : K e y   z : R e f = " i 2 2 " / > < d 2 : V a l u e   z : I d = " i 1 3 6 8 " > < d 1 p 1 : U U I D > u Z k L k I z s e y q D < / d 1 p 1 : U U I D > < d 1 p 1 : _ e l e m e n t s > < d 2 : a n y T y p e   z : I d = " i 1 3 6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6 6 " / > < d 1 p 1 : U U I D > S w y W x T 8 S T P Q w < / d 1 p 1 : U U I D > < d 1 p 1 : C o n t a i n e r   z : R e f = " i 1 3 6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 p b Z r H m D V q S j 3 ? ' q 1 3 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4 9 " / > < d 1 p 1 : _ l a b e l s > < d 2 : K e y V a l u e O f s t r i n g a n y T y p e > < d 2 : K e y > L a b e l < / d 2 : K e y > < d 2 : V a l u e   z : I d = " i 1 3 7 0 "   i : t y p e = " d 1 p 1 : L a b e l " > < d 1 p 1 : P a r e n t   z : R e f = " i 1 3 6 6 " / > < d 1 p 1 : U U I D > R f j 1 d a l B 0 F L B 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3 7 1 "   i : t y p e = " d 1 p 1 : V a r i a b l e " > < d 1 p 1 : N a m e > q 1 4 & a m p ; 4 6 ; & a m p ; 3 2 ; D a n s & a m p ; 3 2 ; q u e l & a m p ; 4 0 ; s & a m p ; 4 1 ; & a m p ; 3 2 ; s e c t e u r & a m p ; 4 0 ; s & a m p ; 4 1 ; & a m p ; 3 2 ; d & a m p ; 3 9 ; a c t i v i t & a m p ; 2 3 3 ; & a m p ; 3 2 ; r e c h e r c h e z & a m p ; 4 5 ; v o u s & a m p ; 3 2 ; u n & a m p ; 3 2 ; e m p l o i & a m p ; 3 2 ; & a m p ; 6 3 ; < / d 1 p 1 : N a m e > < d 1 p 1 : O b j e c t T y p e > V a r i a b l e < / d 1 p 1 : O b j e c t T y p e > < d 1 p 1 : P a r e n t   z : R e f = " i 2 0 " / > < d 1 p 1 : U U I D > A R t p O j p o g C J F < / d 1 p 1 : U U I D > < d 1 p 1 : C o n t a i n e r   z : R e f = " i 2 9 " / > < d 1 p 1 : _ l a b e l s > < d 2 : K e y V a l u e O f s t r i n g a n y T y p e > < d 2 : K e y > L a b e l < / d 2 : K e y > < d 2 : V a l u e   z : I d = " i 1 3 7 2 "   i : t y p e = " d 1 p 1 : L a b e l " > < d 1 p 1 : P a r e n t   z : R e f = " i 1 3 7 1 " / > < d 1 p 1 : U U I D > o q k q J x P p O S U Y 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 q 1 4 .   D a n s   q u e l ( s )   s e c t e u r ( s )   d ' a c t i v i t �   r e c h e r c h e z - v o u s   u n   e m p l o i 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3 7 3 "   i : t y p e = " d 1 p 1 : E l e m e n t s " > < d 1 p 1 : P a r e n t   z : R e f = " i 1 3 7 1 " / > < d 1 p 1 : U U I D > R 0 Z 1 N E A 3 J G 9 G < / d 1 p 1 : U U I D > < d 1 p 1 : _ c o n t e x t C o l l e c t i o n s > < d 2 : K e y V a l u e O f a n y T y p e C o m p o n e n t C o l l e c t i o n O f a n y T y p e g W H h t R N j > < d 2 : K e y   z : R e f = " i 2 2 " / > < d 2 : V a l u e   z : I d = " i 1 3 7 4 " > < d 1 p 1 : U U I D > H z a b B P 6 X e U U 1 < / d 1 p 1 : U U I D > < d 1 p 1 : _ e l e m e n t s > < d 2 : a n y T y p e   z : I d = " i 1 3 7 5 "   i : t y p e = " d 1 p 1 : E l e m e n t " > < d 1 p 1 : N a m e > B a s e < / d 1 p 1 : N a m e > < d 1 p 1 : O b j e c t T y p e > E l e m e n t < / d 1 p 1 : O b j e c t T y p e > < d 1 p 1 : P a r e n t   z : R e f = " i 1 3 7 1 " / > < d 1 p 1 : U U I D > Z v w x W u 6 G y u F h < / d 1 p 1 : U U I D > < d 1 p 1 : _ p r o p e r t i e s   z : I d = " i 1 3 7 6 "   i : t y p e = " d 1 p 1 : M D M P r o p e r t i e s " > < d 1 p 1 : P a r e n t   z : R e f = " i 1 3 7 5 " / > < d 1 p 1 : U U I D > Z k h J b Y 8 G U g V x < / d 1 p 1 : U U I D > < d 1 p 1 : _ c o n t e x t C o l l e c t i o n s > < d 2 : K e y V a l u e O f a n y T y p e C o m p o n e n t C o l l e c t i o n O f a n y T y p e g W H h t R N j > < d 2 : K e y   z : R e f = " i 2 2 " / > < d 2 : V a l u e   z : I d = " i 1 3 7 7 " > < d 1 p 1 : U U I D > Y s z J j n L v I W V X < / d 1 p 1 : U U I D > < d 1 p 1 : _ e l e m e n t s > < d 2 : a n y T y p e   z : I d = " i 1 3 7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7 5 " / > < d 1 p 1 : U U I D > B Z k p y A g i n k u s < / d 1 p 1 : U U I D > < d 1 p 1 : C o n t a i n e r   z : R e f = " i 1 3 7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 j M K s y M 9 T r N 7 D ? ' q 1 4 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3 " / > < d 1 p 1 : _ l a b e l s > < d 2 : K e y V a l u e O f s t r i n g a n y T y p e > < d 2 : K e y > L a b e l < / d 2 : K e y > < d 2 : V a l u e   z : I d = " i 1 3 7 9 "   i : t y p e = " d 1 p 1 : L a b e l " > < d 1 p 1 : P a r e n t   z : R e f = " i 1 3 7 5 " / > < d 1 p 1 : U U I D > A d S e W N l Z u 3 6 s 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3 8 0 "   i : t y p e = " d 1 p 1 : E l e m e n t " > < d 1 p 1 : N a m e > S T & a m p ; 3 2 ; S e r v i c e s < / d 1 p 1 : N a m e > < d 1 p 1 : O b j e c t T y p e > E l e m e n t < / d 1 p 1 : O b j e c t T y p e > < d 1 p 1 : P a r e n t   z : R e f = " i 1 3 7 1 " / > < d 1 p 1 : U U I D > G B A 7 v F E f H g B o < / d 1 p 1 : U U I D > < d 1 p 1 : _ p r o p e r t i e s   z : I d = " i 1 3 8 1 "   i : t y p e = " d 1 p 1 : M D M P r o p e r t i e s " > < d 1 p 1 : P a r e n t   z : R e f = " i 1 3 8 0 " / > < d 1 p 1 : U U I D > I a 0 b B l d 6 4 7 J b < / d 1 p 1 : U U I D > < d 1 p 1 : _ c o n t e x t C o l l e c t i o n s > < d 2 : K e y V a l u e O f a n y T y p e C o m p o n e n t C o l l e c t i o n O f a n y T y p e g W H h t R N j > < d 2 : K e y   z : R e f = " i 2 2 " / > < d 2 : V a l u e   z : I d = " i 1 3 8 2 " > < d 1 p 1 : U U I D > o v e U W I q R a U d e < / d 1 p 1 : U U I D > < d 1 p 1 : _ e l e m e n t s > < d 2 : a n y T y p e   z : I d = " i 1 3 8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8 0 " / > < d 1 p 1 : U U I D > K g 1 X 5 l p 2 E 7 J l < / d 1 p 1 : U U I D > < d 1 p 1 : C o n t a i n e r   z : R e f = " i 1 3 8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 j M K s y M 9 T r N 7 D ? ' q 1 4 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3 " / > < d 1 p 1 : _ l a b e l s > < d 2 : K e y V a l u e O f s t r i n g a n y T y p e > < d 2 : K e y > L a b e l < / d 2 : K e y > < d 2 : V a l u e   z : I d = " i 1 3 8 4 "   i : t y p e = " d 1 p 1 : L a b e l " > < d 1 p 1 : P a r e n t   z : R e f = " i 1 3 8 0 " / > < d 1 p 1 : U U I D > g O 9 C S 1 P g X 6 Q W 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 S e r v i c e s 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3 8 5 "   i : t y p e = " d 1 p 1 : E l e m e n t " > < d 1 p 1 : N a m e > S T & a m p ; 3 2 ; C o m m e r c e < / d 1 p 1 : N a m e > < d 1 p 1 : O b j e c t T y p e > E l e m e n t < / d 1 p 1 : O b j e c t T y p e > < d 1 p 1 : P a r e n t   z : R e f = " i 1 3 7 1 " / > < d 1 p 1 : U U I D > y t 2 X o E n q E j Q h < / d 1 p 1 : U U I D > < d 1 p 1 : _ p r o p e r t i e s   z : I d = " i 1 3 8 6 "   i : t y p e = " d 1 p 1 : M D M P r o p e r t i e s " > < d 1 p 1 : P a r e n t   z : R e f = " i 1 3 8 5 " / > < d 1 p 1 : U U I D > W a l F B T o n e X n i < / d 1 p 1 : U U I D > < d 1 p 1 : _ c o n t e x t C o l l e c t i o n s > < d 2 : K e y V a l u e O f a n y T y p e C o m p o n e n t C o l l e c t i o n O f a n y T y p e g W H h t R N j > < d 2 : K e y   z : R e f = " i 2 2 " / > < d 2 : V a l u e   z : I d = " i 1 3 8 7 " > < d 1 p 1 : U U I D > C T X y M c 5 e k h 7 8 < / d 1 p 1 : U U I D > < d 1 p 1 : _ e l e m e n t s > < d 2 : a n y T y p e   z : I d = " i 1 3 8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8 5 " / > < d 1 p 1 : U U I D > R l J J 6 m P b F B 1 2 < / d 1 p 1 : U U I D > < d 1 p 1 : C o n t a i n e r   z : R e f = " i 1 3 8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 j M K s y M 9 T r N 7 D ? ' q 1 4 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3 " / > < d 1 p 1 : _ l a b e l s > < d 2 : K e y V a l u e O f s t r i n g a n y T y p e > < d 2 : K e y > L a b e l < / d 2 : K e y > < d 2 : V a l u e   z : I d = " i 1 3 8 9 "   i : t y p e = " d 1 p 1 : L a b e l " > < d 1 p 1 : P a r e n t   z : R e f = " i 1 3 8 5 " / > < d 1 p 1 : U U I D > O S o V r y Z n P T A 9 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 C o m m e r c e 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3 9 0 "   i : t y p e = " d 1 p 1 : E l e m e n t " > < d 1 p 1 : N a m e > S T & a m p ; 3 2 ; C o n s t r u c t i o n < / d 1 p 1 : N a m e > < d 1 p 1 : O b j e c t T y p e > E l e m e n t < / d 1 p 1 : O b j e c t T y p e > < d 1 p 1 : P a r e n t   z : R e f = " i 1 3 7 1 " / > < d 1 p 1 : U U I D > j R x S P t J 4 p F S X < / d 1 p 1 : U U I D > < d 1 p 1 : _ p r o p e r t i e s   z : I d = " i 1 3 9 1 "   i : t y p e = " d 1 p 1 : M D M P r o p e r t i e s " > < d 1 p 1 : P a r e n t   z : R e f = " i 1 3 9 0 " / > < d 1 p 1 : U U I D > K c C j m 8 Z D h W I u < / d 1 p 1 : U U I D > < d 1 p 1 : _ c o n t e x t C o l l e c t i o n s > < d 2 : K e y V a l u e O f a n y T y p e C o m p o n e n t C o l l e c t i o n O f a n y T y p e g W H h t R N j > < d 2 : K e y   z : R e f = " i 2 2 " / > < d 2 : V a l u e   z : I d = " i 1 3 9 2 " > < d 1 p 1 : U U I D > C S x d n Q 6 4 d e I w < / d 1 p 1 : U U I D > < d 1 p 1 : _ e l e m e n t s > < d 2 : a n y T y p e   z : I d = " i 1 3 9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9 0 " / > < d 1 p 1 : U U I D > O j g Z S e I Y x U p q < / d 1 p 1 : U U I D > < d 1 p 1 : C o n t a i n e r   z : R e f = " i 1 3 9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 j M K s y M 9 T r N 7 D ? ' q 1 4 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3 " / > < d 1 p 1 : _ l a b e l s > < d 2 : K e y V a l u e O f s t r i n g a n y T y p e > < d 2 : K e y > L a b e l < / d 2 : K e y > < d 2 : V a l u e   z : I d = " i 1 3 9 4 "   i : t y p e = " d 1 p 1 : L a b e l " > < d 1 p 1 : P a r e n t   z : R e f = " i 1 3 9 0 " / > < d 1 p 1 : U U I D > i n P 1 X D U Q T w t V 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 C o n s t r u c t i o n 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3 9 5 "   i : t y p e = " d 1 p 1 : E l e m e n t " > < d 1 p 1 : N a m e > S T & a m p ; 3 2 ; A g r i c u l t u r e & a m p ; 3 2 ; & a m p ; 4 5 ; & a m p ; 3 2 ; I n d u s t r i e < / d 1 p 1 : N a m e > < d 1 p 1 : O b j e c t T y p e > E l e m e n t < / d 1 p 1 : O b j e c t T y p e > < d 1 p 1 : P a r e n t   z : R e f = " i 1 3 7 1 " / > < d 1 p 1 : U U I D > H 3 a c G E Z T e f y F < / d 1 p 1 : U U I D > < d 1 p 1 : _ p r o p e r t i e s   z : I d = " i 1 3 9 6 "   i : t y p e = " d 1 p 1 : M D M P r o p e r t i e s " > < d 1 p 1 : P a r e n t   z : R e f = " i 1 3 9 5 " / > < d 1 p 1 : U U I D > s F k 8 d 7 X 1 m X 9 F < / d 1 p 1 : U U I D > < d 1 p 1 : _ c o n t e x t C o l l e c t i o n s > < d 2 : K e y V a l u e O f a n y T y p e C o m p o n e n t C o l l e c t i o n O f a n y T y p e g W H h t R N j > < d 2 : K e y   z : R e f = " i 2 2 " / > < d 2 : V a l u e   z : I d = " i 1 3 9 7 " > < d 1 p 1 : U U I D > Q W E u i F d K g 3 L U < / d 1 p 1 : U U I D > < d 1 p 1 : _ e l e m e n t s > < d 2 : a n y T y p e   z : I d = " i 1 3 9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3 9 5 " / > < d 1 p 1 : U U I D > y d m d 8 f R C 1 S L I < / d 1 p 1 : U U I D > < d 1 p 1 : C o n t a i n e r   z : R e f = " i 1 3 9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 j M K s y M 9 T r N 7 D ? ' q 1 4 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3 " / > < d 1 p 1 : _ l a b e l s > < d 2 : K e y V a l u e O f s t r i n g a n y T y p e > < d 2 : K e y > L a b e l < / d 2 : K e y > < d 2 : V a l u e   z : I d = " i 1 3 9 9 "   i : t y p e = " d 1 p 1 : L a b e l " > < d 1 p 1 : P a r e n t   z : R e f = " i 1 3 9 5 " / > < d 1 p 1 : U U I D > s f z Z F 0 S x v b H c 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 A g r i c u l t u r e   -  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4 0 0 "   i : t y p e = " d 1 p 1 : E l e m e n t " > < d 1 p 1 : N a m e > S T & a m p ; 3 2 ; H o t e l l e r i e & a m p ; 3 2 ; & a m p ; 4 5 ; & a m p ; 3 2 ; T r a n s p o r t s < / d 1 p 1 : N a m e > < d 1 p 1 : O b j e c t T y p e > E l e m e n t < / d 1 p 1 : O b j e c t T y p e > < d 1 p 1 : P a r e n t   z : R e f = " i 1 3 7 1 " / > < d 1 p 1 : U U I D > I 8 P p v b H e g u F u < / d 1 p 1 : U U I D > < d 1 p 1 : _ p r o p e r t i e s   z : I d = " i 1 4 0 1 "   i : t y p e = " d 1 p 1 : M D M P r o p e r t i e s " > < d 1 p 1 : P a r e n t   z : R e f = " i 1 4 0 0 " / > < d 1 p 1 : U U I D > M m E 5 W N O 4 8 P U 1 < / d 1 p 1 : U U I D > < d 1 p 1 : _ c o n t e x t C o l l e c t i o n s > < d 2 : K e y V a l u e O f a n y T y p e C o m p o n e n t C o l l e c t i o n O f a n y T y p e g W H h t R N j > < d 2 : K e y   z : R e f = " i 2 2 " / > < d 2 : V a l u e   z : I d = " i 1 4 0 2 " > < d 1 p 1 : U U I D > b 9 X j h D j z 9 r z K < / d 1 p 1 : U U I D > < d 1 p 1 : _ e l e m e n t s > < d 2 : a n y T y p e   z : I d = " i 1 4 0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0 0 " / > < d 1 p 1 : U U I D > c 2 L M b v m c L f 1 e < / d 1 p 1 : U U I D > < d 1 p 1 : C o n t a i n e r   z : R e f = " i 1 4 0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 j M K s y M 9 T r N 7 D ? ' q 1 4 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3 7 3 " / > < d 1 p 1 : _ l a b e l s > < d 2 : K e y V a l u e O f s t r i n g a n y T y p e > < d 2 : K e y > L a b e l < / d 2 : K e y > < d 2 : V a l u e   z : I d = " i 1 4 0 4 "   i : t y p e = " d 1 p 1 : L a b e l " > < d 1 p 1 : P a r e n t   z : R e f = " i 1 4 0 0 " / > < d 1 p 1 : U U I D > r y a E x s z P Y 1 s a 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 H o t e l l e r i e   -   T r a n s p o r t s 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0 5 "   i : t y p e = " d 1 p 1 : E l e m e n t s " > < d 1 p 1 : P a r e n t   z : R e f = " i 1 4 0 0 " / > < d 1 p 1 : U U I D > R 3 4 H G 7 M B K 6 j j < / d 1 p 1 : U U I D > < d 1 p 1 : _ c o n t e x t C o l l e c t i o n s > < d 2 : K e y V a l u e O f a n y T y p e C o m p o n e n t C o l l e c t i o n O f a n y T y p e g W H h t R N j > < d 2 : K e y   z : R e f = " i 2 2 " / > < d 2 : V a l u e   z : I d = " i 1 4 0 6 " > < d 1 p 1 : U U I D > u R p 7 s p k l e j i x < / d 1 p 1 : U U I D > < d 1 p 1 : _ e l e m e n t s > < d 2 : a n y T y p e   z : I d = " i 1 4 0 7 "   i : t y p e = " d 1 p 1 : E l e m e n t " > < d 1 p 1 : N a m e > _ S T & a m p ; 3 2 ; H o t e l l e r i e & a m p ; 3 2 ; & a m p ; 4 5 ; & a m p ; 3 2 ; T r a n s p o r t s _ A c h a t s & a m p ; 3 2 ; & a m p ; 4 7 ; & a m p ; 3 2 ; C o m p t a b i l i t & a m p ; 2 3 3 ; & a m p ; 3 2 ; & a m p ; 4 7 ; & a m p ; 3 2 ; G e s t i o n < / d 1 p 1 : N a m e > < d 1 p 1 : O b j e c t T y p e > E l e m e n t < / d 1 p 1 : O b j e c t T y p e > < d 1 p 1 : P a r e n t   z : R e f = " i 1 4 0 0 " / > < d 1 p 1 : U U I D > Q Q s U U 1 a j x 3 Y f < / d 1 p 1 : U U I D > < d 1 p 1 : _ p r o p e r t i e s   z : I d = " i 1 4 0 8 "   i : t y p e = " d 1 p 1 : M D M P r o p e r t i e s " > < d 1 p 1 : P a r e n t   z : R e f = " i 1 4 0 7 " / > < d 1 p 1 : U U I D > I W 6 m 3 f q b k d 6 t < / d 1 p 1 : U U I D > < d 1 p 1 : _ c o n t e x t C o l l e c t i o n s > < d 2 : K e y V a l u e O f a n y T y p e C o m p o n e n t C o l l e c t i o n O f a n y T y p e g W H h t R N j > < d 2 : K e y   z : R e f = " i 2 2 " / > < d 2 : V a l u e   z : I d = " i 1 4 0 9 " > < d 1 p 1 : U U I D > o F c j N Z L n J S L W < / d 1 p 1 : U U I D > < d 1 p 1 : _ e l e m e n t s > < d 2 : a n y T y p e   z : I d = " i 1 4 1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0 7 " / > < d 1 p 1 : U U I D > m W 8 y M r W N q a K u < / d 1 p 1 : U U I D > < d 1 p 1 : C o n t a i n e r   z : R e f = " i 1 4 0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1 1 "   i : t y p e = " d 1 p 1 : L a b e l " > < d 1 p 1 : P a r e n t   z : R e f = " i 1 4 0 7 " / > < d 1 p 1 : U U I D > C R I T E T r 8 3 K 5 r 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 A c h a t s   /   C o m p t a b i l i t �   /   G e s t i o n 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1 2 "   i : t y p e = " d 1 p 1 : E l e m e n t " > < d 1 p 1 : N a m e > _ S T & a m p ; 3 2 ; H o t e l l e r i e & a m p ; 3 2 ; & a m p ; 4 5 ; & a m p ; 3 2 ; T r a n s p o r t s _ A r t s & a m p ; 3 2 ; & a m p ; 4 7 ; & a m p ; 3 2 ; A r t i s a n a t & a m p ; 3 2 ; d & a m p ; 3 9 ; a r t < / d 1 p 1 : N a m e > < d 1 p 1 : O b j e c t T y p e > E l e m e n t < / d 1 p 1 : O b j e c t T y p e > < d 1 p 1 : P a r e n t   z : R e f = " i 1 4 0 0 " / > < d 1 p 1 : U U I D > O E E z t c l k V Z h 8 < / d 1 p 1 : U U I D > < d 1 p 1 : _ p r o p e r t i e s   z : I d = " i 1 4 1 3 "   i : t y p e = " d 1 p 1 : M D M P r o p e r t i e s " > < d 1 p 1 : P a r e n t   z : R e f = " i 1 4 1 2 " / > < d 1 p 1 : U U I D > v 2 O X 1 S j r M h R 0 < / d 1 p 1 : U U I D > < d 1 p 1 : _ c o n t e x t C o l l e c t i o n s > < d 2 : K e y V a l u e O f a n y T y p e C o m p o n e n t C o l l e c t i o n O f a n y T y p e g W H h t R N j > < d 2 : K e y   z : R e f = " i 2 2 " / > < d 2 : V a l u e   z : I d = " i 1 4 1 4 " > < d 1 p 1 : U U I D > L r d n V L D I 2 n J m < / d 1 p 1 : U U I D > < d 1 p 1 : _ e l e m e n t s > < d 2 : a n y T y p e   z : I d = " i 1 4 1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1 2 " / > < d 1 p 1 : U U I D > T 0 K l j i t i 6 K 8 P < / d 1 p 1 : U U I D > < d 1 p 1 : C o n t a i n e r   z : R e f = " i 1 4 1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1 6 "   i : t y p e = " d 1 p 1 : L a b e l " > < d 1 p 1 : P a r e n t   z : R e f = " i 1 4 1 2 " / > < d 1 p 1 : U U I D > R X 4 s s l B V 0 9 6 D 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 A r t s   /   A r t i s a n a t   d ' a r t 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1 7 "   i : t y p e = " d 1 p 1 : E l e m e n t " > < d 1 p 1 : N a m e > _ S T & a m p ; 3 2 ; H o t e l l e r i e & a m p ; 3 2 ; & a m p ; 4 5 ; & a m p ; 3 2 ; T r a n s p o r t s _ B a n q u e & a m p ; 3 2 ; & a m p ; 4 7 ; & a m p ; 3 2 ; A s s u r a n c e < / d 1 p 1 : N a m e > < d 1 p 1 : O b j e c t T y p e > E l e m e n t < / d 1 p 1 : O b j e c t T y p e > < d 1 p 1 : P a r e n t   z : R e f = " i 1 4 0 0 " / > < d 1 p 1 : U U I D > Z q d o J k 6 z G F e A < / d 1 p 1 : U U I D > < d 1 p 1 : _ p r o p e r t i e s   z : I d = " i 1 4 1 8 "   i : t y p e = " d 1 p 1 : M D M P r o p e r t i e s " > < d 1 p 1 : P a r e n t   z : R e f = " i 1 4 1 7 " / > < d 1 p 1 : U U I D > c E m J 8 q h 2 r Z g M < / d 1 p 1 : U U I D > < d 1 p 1 : _ c o n t e x t C o l l e c t i o n s > < d 2 : K e y V a l u e O f a n y T y p e C o m p o n e n t C o l l e c t i o n O f a n y T y p e g W H h t R N j > < d 2 : K e y   z : R e f = " i 2 2 " / > < d 2 : V a l u e   z : I d = " i 1 4 1 9 " > < d 1 p 1 : U U I D > X R A X M c S 1 Q U 5 g < / d 1 p 1 : U U I D > < d 1 p 1 : _ e l e m e n t s > < d 2 : a n y T y p e   z : I d = " i 1 4 2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1 7 " / > < d 1 p 1 : U U I D > q 3 m X G s t 7 e 7 G u < / d 1 p 1 : U U I D > < d 1 p 1 : C o n t a i n e r   z : R e f = " i 1 4 1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2 1 "   i : t y p e = " d 1 p 1 : L a b e l " > < d 1 p 1 : P a r e n t   z : R e f = " i 1 4 1 7 " / > < d 1 p 1 : U U I D > l a 8 S r V g S V K e K 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 B a n q u e   /   A s s u r a n c e 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2 2 "   i : t y p e = " d 1 p 1 : E l e m e n t " > < d 1 p 1 : N a m e > _ S T & a m p ; 3 2 ; H o t e l l e r i e & a m p ; 3 2 ; & a m p ; 4 5 ; & a m p ; 3 2 ; T r a n s p o r t s _ B & a m p ; 2 2 6 ; t i m e n t & a m p ; 3 2 ; & a m p ; 4 7 ; & a m p ; 3 2 ; T r a v a u x & a m p ; 3 2 ; P u b l i c s < / d 1 p 1 : N a m e > < d 1 p 1 : O b j e c t T y p e > E l e m e n t < / d 1 p 1 : O b j e c t T y p e > < d 1 p 1 : P a r e n t   z : R e f = " i 1 4 0 0 " / > < d 1 p 1 : U U I D > F u E C s R 8 T 3 x 1 Z < / d 1 p 1 : U U I D > < d 1 p 1 : _ p r o p e r t i e s   z : I d = " i 1 4 2 3 "   i : t y p e = " d 1 p 1 : M D M P r o p e r t i e s " > < d 1 p 1 : P a r e n t   z : R e f = " i 1 4 2 2 " / > < d 1 p 1 : U U I D > f z E 3 D 2 l B Z 9 8 i < / d 1 p 1 : U U I D > < d 1 p 1 : _ c o n t e x t C o l l e c t i o n s > < d 2 : K e y V a l u e O f a n y T y p e C o m p o n e n t C o l l e c t i o n O f a n y T y p e g W H h t R N j > < d 2 : K e y   z : R e f = " i 2 2 " / > < d 2 : V a l u e   z : I d = " i 1 4 2 4 " > < d 1 p 1 : U U I D > b 9 m V F X N E 1 n g o < / d 1 p 1 : U U I D > < d 1 p 1 : _ e l e m e n t s > < d 2 : a n y T y p e   z : I d = " i 1 4 2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2 2 " / > < d 1 p 1 : U U I D > V 6 3 g e T B 1 H x X 2 < / d 1 p 1 : U U I D > < d 1 p 1 : C o n t a i n e r   z : R e f = " i 1 4 2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2 6 "   i : t y p e = " d 1 p 1 : L a b e l " > < d 1 p 1 : P a r e n t   z : R e f = " i 1 4 2 2 " / > < d 1 p 1 : U U I D > T P K 8 V n m B D N C 7 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 B � t i m e n t   /   T r a v a u x   P u b l i c s 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2 7 "   i : t y p e = " d 1 p 1 : E l e m e n t " > < d 1 p 1 : N a m e > _ S T & a m p ; 3 2 ; H o t e l l e r i e & a m p ; 3 2 ; & a m p ; 4 5 ; & a m p ; 3 2 ; T r a n s p o r t s _ C o m m e r c e & a m p ; 3 2 ; & a m p ; 4 7 ; & a m p ; 3 2 ; V e n t e < / d 1 p 1 : N a m e > < d 1 p 1 : O b j e c t T y p e > E l e m e n t < / d 1 p 1 : O b j e c t T y p e > < d 1 p 1 : P a r e n t   z : R e f = " i 1 4 0 0 " / > < d 1 p 1 : U U I D > Z z b U p P E X Q m c V < / d 1 p 1 : U U I D > < d 1 p 1 : _ p r o p e r t i e s   z : I d = " i 1 4 2 8 "   i : t y p e = " d 1 p 1 : M D M P r o p e r t i e s " > < d 1 p 1 : P a r e n t   z : R e f = " i 1 4 2 7 " / > < d 1 p 1 : U U I D > S U 1 J s Z j C W U W j < / d 1 p 1 : U U I D > < d 1 p 1 : _ c o n t e x t C o l l e c t i o n s > < d 2 : K e y V a l u e O f a n y T y p e C o m p o n e n t C o l l e c t i o n O f a n y T y p e g W H h t R N j > < d 2 : K e y   z : R e f = " i 2 2 " / > < d 2 : V a l u e   z : I d = " i 1 4 2 9 " > < d 1 p 1 : U U I D > k 8 Z I L s t R a r v G < / d 1 p 1 : U U I D > < d 1 p 1 : _ e l e m e n t s > < d 2 : a n y T y p e   z : I d = " i 1 4 3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2 7 " / > < d 1 p 1 : U U I D > d c a L E p m Z l U t p < / d 1 p 1 : U U I D > < d 1 p 1 : C o n t a i n e r   z : R e f = " i 1 4 2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3 1 "   i : t y p e = " d 1 p 1 : L a b e l " > < d 1 p 1 : P a r e n t   z : R e f = " i 1 4 2 7 " / > < d 1 p 1 : U U I D > w 3 Z o j I X y f j f N 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 C o m m e r c e   /   V e n t e 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3 2 "   i : t y p e = " d 1 p 1 : E l e m e n t " > < d 1 p 1 : N a m e > _ S T & a m p ; 3 2 ; H o t e l l e r i e & a m p ; 3 2 ; & a m p ; 4 5 ; & a m p ; 3 2 ; T r a n s p o r t s _ M a r k e t i n g & a m p ; 3 2 ; & a m p ; 4 7 ; & a m p ; 3 2 ; C o m m u n i c a t i o n & a m p ; 3 2 ; & a m p ; 4 7 ; & a m p ; 3 2 ; M u l t i m & a m p ; 2 3 3 ; d i a < / d 1 p 1 : N a m e > < d 1 p 1 : O b j e c t T y p e > E l e m e n t < / d 1 p 1 : O b j e c t T y p e > < d 1 p 1 : P a r e n t   z : R e f = " i 1 4 0 0 " / > < d 1 p 1 : U U I D > O S C N L z 4 m i 0 5 k < / d 1 p 1 : U U I D > < d 1 p 1 : _ p r o p e r t i e s   z : I d = " i 1 4 3 3 "   i : t y p e = " d 1 p 1 : M D M P r o p e r t i e s " > < d 1 p 1 : P a r e n t   z : R e f = " i 1 4 3 2 " / > < d 1 p 1 : U U I D > B 0 j X h C E h s x O y < / d 1 p 1 : U U I D > < d 1 p 1 : _ c o n t e x t C o l l e c t i o n s > < d 2 : K e y V a l u e O f a n y T y p e C o m p o n e n t C o l l e c t i o n O f a n y T y p e g W H h t R N j > < d 2 : K e y   z : R e f = " i 2 2 " / > < d 2 : V a l u e   z : I d = " i 1 4 3 4 " > < d 1 p 1 : U U I D > r O 3 k 2 i U 9 Y u G U < / d 1 p 1 : U U I D > < d 1 p 1 : _ e l e m e n t s > < d 2 : a n y T y p e   z : I d = " i 1 4 3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3 2 " / > < d 1 p 1 : U U I D > G L 4 b M 2 u I 6 J p 1 < / d 1 p 1 : U U I D > < d 1 p 1 : C o n t a i n e r   z : R e f = " i 1 4 3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3 6 "   i : t y p e = " d 1 p 1 : L a b e l " > < d 1 p 1 : P a r e n t   z : R e f = " i 1 4 3 2 " / > < d 1 p 1 : U U I D > j g F m w I j t g 0 b z 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 M a r k e t i n g   /   C o m m u n i c a t i o n   /   M u l t i m � d i a 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3 7 "   i : t y p e = " d 1 p 1 : E l e m e n t " > < d 1 p 1 : N a m e > _ S T & a m p ; 3 2 ; H o t e l l e r i e & a m p ; 3 2 ; & a m p ; 4 5 ; & a m p ; 3 2 ; T r a n s p o r t s _ E s p a c e s & a m p ; 3 2 ; v e r t s & a m p ; 3 2 ; e t & a m p ; 3 2 ; n a t u r e l s & a m p ; 3 2 ; & a m p ; 4 7 ; & a m p ; 3 2 ; A g r i c u l t u r e & a m p ; 3 2 ; & a m p ; 4 7 ; & a m p ; 3 2 ; P & a m p ; 2 3 4 ; c h e & a m p ; 3 2 ; & a m p ; 4 7 ; & a m p ; 3 2 ; S o i n s & a m p ; 3 2 ; a u x & a m p ; 3 2 ; a n i m a u x < / d 1 p 1 : N a m e > < d 1 p 1 : O b j e c t T y p e > E l e m e n t < / d 1 p 1 : O b j e c t T y p e > < d 1 p 1 : P a r e n t   z : R e f = " i 1 4 0 0 " / > < d 1 p 1 : U U I D > U l 1 M q U L 3 R S w i < / d 1 p 1 : U U I D > < d 1 p 1 : _ p r o p e r t i e s   z : I d = " i 1 4 3 8 "   i : t y p e = " d 1 p 1 : M D M P r o p e r t i e s " > < d 1 p 1 : P a r e n t   z : R e f = " i 1 4 3 7 " / > < d 1 p 1 : U U I D > A w n e t W K K W e E C < / d 1 p 1 : U U I D > < d 1 p 1 : _ c o n t e x t C o l l e c t i o n s > < d 2 : K e y V a l u e O f a n y T y p e C o m p o n e n t C o l l e c t i o n O f a n y T y p e g W H h t R N j > < d 2 : K e y   z : R e f = " i 2 2 " / > < d 2 : V a l u e   z : I d = " i 1 4 3 9 " > < d 1 p 1 : U U I D > z W 0 L c F 8 O x k Q X < / d 1 p 1 : U U I D > < d 1 p 1 : _ e l e m e n t s > < d 2 : a n y T y p e   z : I d = " i 1 4 4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3 7 " / > < d 1 p 1 : U U I D > H X u f L Z 5 w c H z S < / d 1 p 1 : U U I D > < d 1 p 1 : C o n t a i n e r   z : R e f = " i 1 4 3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4 1 "   i : t y p e = " d 1 p 1 : L a b e l " > < d 1 p 1 : P a r e n t   z : R e f = " i 1 4 3 7 " / > < d 1 p 1 : U U I D > k I T D i N D 0 a W L N 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 E s p a c e s   v e r t s   e t   n a t u r e l s   /   A g r i c u l t u r e   /   P � c h e   /   S o i n s   a u x   a n i m a u x 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4 2 "   i : t y p e = " d 1 p 1 : E l e m e n t " > < d 1 p 1 : N a m e > _ S T & a m p ; 3 2 ; H o t e l l e r i e & a m p ; 3 2 ; & a m p ; 4 5 ; & a m p ; 3 2 ; T r a n s p o r t s _ H & a m p ; 2 4 4 ; t e l l e r i e & a m p ; 3 2 ; & a m p ; 4 5 ; & a m p ; 3 2 ; R e s t a u r a t i o n & a m p ; 3 2 ; & a m p ; 4 7 ; & a m p ; 3 2 ; T o u r i s m e & a m p ; 3 2 ; & a m p ; 4 7 ; & a m p ; 3 2 ; A n i m a t i o n < / d 1 p 1 : N a m e > < d 1 p 1 : O b j e c t T y p e > E l e m e n t < / d 1 p 1 : O b j e c t T y p e > < d 1 p 1 : P a r e n t   z : R e f = " i 1 4 0 0 " / > < d 1 p 1 : U U I D > X W 7 N 1 C 4 N E R D M < / d 1 p 1 : U U I D > < d 1 p 1 : _ p r o p e r t i e s   z : I d = " i 1 4 4 3 "   i : t y p e = " d 1 p 1 : M D M P r o p e r t i e s " > < d 1 p 1 : P a r e n t   z : R e f = " i 1 4 4 2 " / > < d 1 p 1 : U U I D > B l Y f q Y x M B m m K < / d 1 p 1 : U U I D > < d 1 p 1 : _ c o n t e x t C o l l e c t i o n s > < d 2 : K e y V a l u e O f a n y T y p e C o m p o n e n t C o l l e c t i o n O f a n y T y p e g W H h t R N j > < d 2 : K e y   z : R e f = " i 2 2 " / > < d 2 : V a l u e   z : I d = " i 1 4 4 4 " > < d 1 p 1 : U U I D > C 8 p x r L p 0 K S N n < / d 1 p 1 : U U I D > < d 1 p 1 : _ e l e m e n t s > < d 2 : a n y T y p e   z : I d = " i 1 4 4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4 2 " / > < d 1 p 1 : U U I D > d r w c 7 e C D i q 4 7 < / d 1 p 1 : U U I D > < d 1 p 1 : C o n t a i n e r   z : R e f = " i 1 4 4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4 6 "   i : t y p e = " d 1 p 1 : L a b e l " > < d 1 p 1 : P a r e n t   z : R e f = " i 1 4 4 2 " / > < d 1 p 1 : U U I D > G v Y v p C T 2 T i H S 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 H � t e l l e r i e   -   R e s t a u r a t i o n   /   T o u r i s m e   /   A n i m a t i o n 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4 7 "   i : t y p e = " d 1 p 1 : E l e m e n t " > < d 1 p 1 : N a m e > _ S T & a m p ; 3 2 ; H o t e l l e r i e & a m p ; 3 2 ; & a m p ; 4 5 ; & a m p ; 3 2 ; T r a n s p o r t s _ I n d u s t r i e < / d 1 p 1 : N a m e > < d 1 p 1 : O b j e c t T y p e > E l e m e n t < / d 1 p 1 : O b j e c t T y p e > < d 1 p 1 : P a r e n t   z : R e f = " i 1 4 0 0 " / > < d 1 p 1 : U U I D > u F N J w g E g J N r r < / d 1 p 1 : U U I D > < d 1 p 1 : _ p r o p e r t i e s   z : I d = " i 1 4 4 8 "   i : t y p e = " d 1 p 1 : M D M P r o p e r t i e s " > < d 1 p 1 : P a r e n t   z : R e f = " i 1 4 4 7 " / > < d 1 p 1 : U U I D > P 4 K Q i M k J K O h b < / d 1 p 1 : U U I D > < d 1 p 1 : _ c o n t e x t C o l l e c t i o n s > < d 2 : K e y V a l u e O f a n y T y p e C o m p o n e n t C o l l e c t i o n O f a n y T y p e g W H h t R N j > < d 2 : K e y   z : R e f = " i 2 2 " / > < d 2 : V a l u e   z : I d = " i 1 4 4 9 " > < d 1 p 1 : U U I D > O h 7 m l U n r o k K Y < / d 1 p 1 : U U I D > < d 1 p 1 : _ e l e m e n t s > < d 2 : a n y T y p e   z : I d = " i 1 4 5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4 7 " / > < d 1 p 1 : U U I D > M f e r R k 8 i Q z P o < / d 1 p 1 : U U I D > < d 1 p 1 : C o n t a i n e r   z : R e f = " i 1 4 4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5 1 "   i : t y p e = " d 1 p 1 : L a b e l " > < d 1 p 1 : P a r e n t   z : R e f = " i 1 4 4 7 " / > < d 1 p 1 : U U I D > y f D o O r e W 9 E E a 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 I n d u s t r i e 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5 2 "   i : t y p e = " d 1 p 1 : E l e m e n t " > < d 1 p 1 : N a m e > _ S T & a m p ; 3 2 ; H o t e l l e r i e & a m p ; 3 2 ; & a m p ; 4 5 ; & a m p ; 3 2 ; T r a n s p o r t s _ I n f o r m a t i q u e & a m p ; 3 2 ; & a m p ; 4 7 ; & a m p ; 3 2 ; T & a m p ; 2 3 3 ; l & a m p ; 2 3 3 ; c o m m u n i c a t i o n < / d 1 p 1 : N a m e > < d 1 p 1 : O b j e c t T y p e > E l e m e n t < / d 1 p 1 : O b j e c t T y p e > < d 1 p 1 : P a r e n t   z : R e f = " i 1 4 0 0 " / > < d 1 p 1 : U U I D > T W 0 2 H u b u 8 n X s < / d 1 p 1 : U U I D > < d 1 p 1 : _ p r o p e r t i e s   z : I d = " i 1 4 5 3 "   i : t y p e = " d 1 p 1 : M D M P r o p e r t i e s " > < d 1 p 1 : P a r e n t   z : R e f = " i 1 4 5 2 " / > < d 1 p 1 : U U I D > q T G 1 C g 3 m U x J O < / d 1 p 1 : U U I D > < d 1 p 1 : _ c o n t e x t C o l l e c t i o n s > < d 2 : K e y V a l u e O f a n y T y p e C o m p o n e n t C o l l e c t i o n O f a n y T y p e g W H h t R N j > < d 2 : K e y   z : R e f = " i 2 2 " / > < d 2 : V a l u e   z : I d = " i 1 4 5 4 " > < d 1 p 1 : U U I D > t 1 e 9 c 4 a a o g L p < / d 1 p 1 : U U I D > < d 1 p 1 : _ e l e m e n t s > < d 2 : a n y T y p e   z : I d = " i 1 4 5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5 2 " / > < d 1 p 1 : U U I D > p 2 l T W a 4 5 5 c w 6 < / d 1 p 1 : U U I D > < d 1 p 1 : C o n t a i n e r   z : R e f = " i 1 4 5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 T C ' ! R 5 C 1 9 / 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5 6 "   i : t y p e = " d 1 p 1 : L a b e l " > < d 1 p 1 : P a r e n t   z : R e f = " i 1 4 5 2 " / > < d 1 p 1 : U U I D > Z w k 4 I b Z m I x 6 Z 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 I n f o r m a t i q u e   /   T � l � c o m m u n i c a t i o n 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5 7 "   i : t y p e = " d 1 p 1 : E l e m e n t " > < d 1 p 1 : N a m e > _ S T & a m p ; 3 2 ; H o t e l l e r i e & a m p ; 3 2 ; & a m p ; 4 5 ; & a m p ; 3 2 ; T r a n s p o r t s _ I n s t a l l a t i o n & a m p ; 3 2 ; & a m p ; 4 7 ; & a m p ; 3 2 ; M a i n t e n a n c e < / d 1 p 1 : N a m e > < d 1 p 1 : O b j e c t T y p e > E l e m e n t < / d 1 p 1 : O b j e c t T y p e > < d 1 p 1 : P a r e n t   z : R e f = " i 1 4 0 0 " / > < d 1 p 1 : U U I D > t S Z w a n 4 r n W D S < / d 1 p 1 : U U I D > < d 1 p 1 : _ p r o p e r t i e s   z : I d = " i 1 4 5 8 "   i : t y p e = " d 1 p 1 : M D M P r o p e r t i e s " > < d 1 p 1 : P a r e n t   z : R e f = " i 1 4 5 7 " / > < d 1 p 1 : U U I D > N r j Z r c 0 c M O 1 1 < / d 1 p 1 : U U I D > < d 1 p 1 : _ c o n t e x t C o l l e c t i o n s > < d 2 : K e y V a l u e O f a n y T y p e C o m p o n e n t C o l l e c t i o n O f a n y T y p e g W H h t R N j > < d 2 : K e y   z : R e f = " i 2 2 " / > < d 2 : V a l u e   z : I d = " i 1 4 5 9 " > < d 1 p 1 : U U I D > T 9 z Y D o N a T A s t < / d 1 p 1 : U U I D > < d 1 p 1 : _ e l e m e n t s > < d 2 : a n y T y p e   z : I d = " i 1 4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5 7 " / > < d 1 p 1 : U U I D > b v t n Y o X n N S p L < / d 1 p 1 : U U I D > < d 1 p 1 : C o n t a i n e r   z : R e f = " i 1 4 5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6 1 "   i : t y p e = " d 1 p 1 : L a b e l " > < d 1 p 1 : P a r e n t   z : R e f = " i 1 4 5 7 " / > < d 1 p 1 : U U I D > a o A B l e C c z S W 6 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 I n s t a l l a t i o n   /   M a i n t e n a n c e 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6 2 "   i : t y p e = " d 1 p 1 : E l e m e n t " > < d 1 p 1 : N a m e > _ S T & a m p ; 3 2 ; H o t e l l e r i e & a m p ; 3 2 ; & a m p ; 4 5 ; & a m p ; 3 2 ; T r a n s p o r t s _ R e s s o u r c e s & a m p ; 3 2 ; H u m a i n e s < / d 1 p 1 : N a m e > < d 1 p 1 : O b j e c t T y p e > E l e m e n t < / d 1 p 1 : O b j e c t T y p e > < d 1 p 1 : P a r e n t   z : R e f = " i 1 4 0 0 " / > < d 1 p 1 : U U I D > i 1 t o s p 7 R x J o l < / d 1 p 1 : U U I D > < d 1 p 1 : _ p r o p e r t i e s   z : I d = " i 1 4 6 3 "   i : t y p e = " d 1 p 1 : M D M P r o p e r t i e s " > < d 1 p 1 : P a r e n t   z : R e f = " i 1 4 6 2 " / > < d 1 p 1 : U U I D > N M i R p Z M 0 A x 4 g < / d 1 p 1 : U U I D > < d 1 p 1 : _ c o n t e x t C o l l e c t i o n s > < d 2 : K e y V a l u e O f a n y T y p e C o m p o n e n t C o l l e c t i o n O f a n y T y p e g W H h t R N j > < d 2 : K e y   z : R e f = " i 2 2 " / > < d 2 : V a l u e   z : I d = " i 1 4 6 4 " > < d 1 p 1 : U U I D > f Z b j h i Q D 5 N Q f < / d 1 p 1 : U U I D > < d 1 p 1 : _ e l e m e n t s > < d 2 : a n y T y p e   z : I d = " i 1 4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6 2 " / > < d 1 p 1 : U U I D > L 9 N j 4 g z m P T S p < / d 1 p 1 : U U I D > < d 1 p 1 : C o n t a i n e r   z : R e f = " i 1 4 6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6 6 "   i : t y p e = " d 1 p 1 : L a b e l " > < d 1 p 1 : P a r e n t   z : R e f = " i 1 4 6 2 " / > < d 1 p 1 : U U I D > v k s p C a 5 X H H 6 u 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 R e s s o u r c e s   H u m a i n e s 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6 7 "   i : t y p e = " d 1 p 1 : E l e m e n t " > < d 1 p 1 : N a m e > _ S T & a m p ; 3 2 ; H o t e l l e r i e & a m p ; 3 2 ; & a m p ; 4 5 ; & a m p ; 3 2 ; T r a n s p o r t s _ S a n t & a m p ; 2 3 3 ; < / d 1 p 1 : N a m e > < d 1 p 1 : O b j e c t T y p e > E l e m e n t < / d 1 p 1 : O b j e c t T y p e > < d 1 p 1 : P a r e n t   z : R e f = " i 1 4 0 0 " / > < d 1 p 1 : U U I D > j V a 5 a 1 K H q M D n < / d 1 p 1 : U U I D > < d 1 p 1 : _ p r o p e r t i e s   z : I d = " i 1 4 6 8 "   i : t y p e = " d 1 p 1 : M D M P r o p e r t i e s " > < d 1 p 1 : P a r e n t   z : R e f = " i 1 4 6 7 " / > < d 1 p 1 : U U I D > i Q v W e P u p S v u y < / d 1 p 1 : U U I D > < d 1 p 1 : _ c o n t e x t C o l l e c t i o n s > < d 2 : K e y V a l u e O f a n y T y p e C o m p o n e n t C o l l e c t i o n O f a n y T y p e g W H h t R N j > < d 2 : K e y   z : R e f = " i 2 2 " / > < d 2 : V a l u e   z : I d = " i 1 4 6 9 " > < d 1 p 1 : U U I D > y r J X 6 v f O f p b g < / d 1 p 1 : U U I D > < d 1 p 1 : _ e l e m e n t s > < d 2 : a n y T y p e   z : I d = " i 1 4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6 7 " / > < d 1 p 1 : U U I D > O x A w M B u m D Y z s < / d 1 p 1 : U U I D > < d 1 p 1 : C o n t a i n e r   z : R e f = " i 1 4 6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7 1 "   i : t y p e = " d 1 p 1 : L a b e l " > < d 1 p 1 : P a r e n t   z : R e f = " i 1 4 6 7 " / > < d 1 p 1 : U U I D > G V n C C J 0 B 6 l k h 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 S a n t � 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7 2 "   i : t y p e = " d 1 p 1 : E l e m e n t " > < d 1 p 1 : N a m e > _ S T & a m p ; 3 2 ; H o t e l l e r i e & a m p ; 3 2 ; & a m p ; 4 5 ; & a m p ; 3 2 ; T r a n s p o r t s _ S e c r & a m p ; 2 3 3 ; t a r i a t & a m p ; 3 2 ; & a m p ; 4 7 ; & a m p ; 3 2 ; A s s i s t a n a t & a m p ; 3 2 ; a d m i n i s t r a t i f < / d 1 p 1 : N a m e > < d 1 p 1 : O b j e c t T y p e > E l e m e n t < / d 1 p 1 : O b j e c t T y p e > < d 1 p 1 : P a r e n t   z : R e f = " i 1 4 0 0 " / > < d 1 p 1 : U U I D > c 3 y 1 B N 1 X m z E W < / d 1 p 1 : U U I D > < d 1 p 1 : _ p r o p e r t i e s   z : I d = " i 1 4 7 3 "   i : t y p e = " d 1 p 1 : M D M P r o p e r t i e s " > < d 1 p 1 : P a r e n t   z : R e f = " i 1 4 7 2 " / > < d 1 p 1 : U U I D > w i h r V z 1 S z F p D < / d 1 p 1 : U U I D > < d 1 p 1 : _ c o n t e x t C o l l e c t i o n s > < d 2 : K e y V a l u e O f a n y T y p e C o m p o n e n t C o l l e c t i o n O f a n y T y p e g W H h t R N j > < d 2 : K e y   z : R e f = " i 2 2 " / > < d 2 : V a l u e   z : I d = " i 1 4 7 4 " > < d 1 p 1 : U U I D > n m W e E f e k o D O c < / d 1 p 1 : U U I D > < d 1 p 1 : _ e l e m e n t s > < d 2 : a n y T y p e   z : I d = " i 1 4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7 2 " / > < d 1 p 1 : U U I D > I v O w V o A j N t V c < / d 1 p 1 : U U I D > < d 1 p 1 : C o n t a i n e r   z : R e f = " i 1 4 7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7 6 "   i : t y p e = " d 1 p 1 : L a b e l " > < d 1 p 1 : P a r e n t   z : R e f = " i 1 4 7 2 " / > < d 1 p 1 : U U I D > x n M R x D 4 c s p v u 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 S e c r � t a r i a t   /   A s s i s t a n a t   a d m i n i s t r a t i f 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7 7 "   i : t y p e = " d 1 p 1 : E l e m e n t " > < d 1 p 1 : N a m e > _ S T & a m p ; 3 2 ; H o t e l l e r i e & a m p ; 3 2 ; & a m p ; 4 5 ; & a m p ; 3 2 ; T r a n s p o r t s _ S e r v i c e s & a m p ; 3 2 ; & a m p ; 2 2 4 ; & a m p ; 3 2 ; l a & a m p ; 3 2 ; p e r s o n n e & a m p ; 3 2 ; & a m p ; 4 7 ; & a m p ; 3 2 ; & a m p ; 2 2 4 ; & a m p ; 3 2 ; l a & a m p ; 3 2 ; c o l l e c t i v i t & a m p ; 2 3 3 ; < / d 1 p 1 : N a m e > < d 1 p 1 : O b j e c t T y p e > E l e m e n t < / d 1 p 1 : O b j e c t T y p e > < d 1 p 1 : P a r e n t   z : R e f = " i 1 4 0 0 " / > < d 1 p 1 : U U I D > f D O C j h O 2 8 I g L < / d 1 p 1 : U U I D > < d 1 p 1 : _ p r o p e r t i e s   z : I d = " i 1 4 7 8 "   i : t y p e = " d 1 p 1 : M D M P r o p e r t i e s " > < d 1 p 1 : P a r e n t   z : R e f = " i 1 4 7 7 " / > < d 1 p 1 : U U I D > O y Y B n c I h g o d c < / d 1 p 1 : U U I D > < d 1 p 1 : _ c o n t e x t C o l l e c t i o n s > < d 2 : K e y V a l u e O f a n y T y p e C o m p o n e n t C o l l e c t i o n O f a n y T y p e g W H h t R N j > < d 2 : K e y   z : R e f = " i 2 2 " / > < d 2 : V a l u e   z : I d = " i 1 4 7 9 " > < d 1 p 1 : U U I D > e D x 1 R d 4 y i W 6 u < / d 1 p 1 : U U I D > < d 1 p 1 : _ e l e m e n t s > < d 2 : a n y T y p e   z : I d = " i 1 4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7 7 " / > < d 1 p 1 : U U I D > I 9 D 7 l f W h C C 3 R < / d 1 p 1 : U U I D > < d 1 p 1 : C o n t a i n e r   z : R e f = " i 1 4 7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8 1 "   i : t y p e = " d 1 p 1 : L a b e l " > < d 1 p 1 : P a r e n t   z : R e f = " i 1 4 7 7 " / > < d 1 p 1 : U U I D > N b A G z X e B O D E 4 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 S e r v i c e s   �   l a   p e r s o n n e   /   �   l a   c o l l e c t i v i t � 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8 2 "   i : t y p e = " d 1 p 1 : E l e m e n t " > < d 1 p 1 : N a m e > _ S T & a m p ; 3 2 ; H o t e l l e r i e & a m p ; 3 2 ; & a m p ; 4 5 ; & a m p ; 3 2 ; T r a n s p o r t s _ T r a n s p o r t & a m p ; 3 2 ; & a m p ; 4 7 ; & a m p ; 3 2 ; L o g i s t i q u e < / d 1 p 1 : N a m e > < d 1 p 1 : O b j e c t T y p e > E l e m e n t < / d 1 p 1 : O b j e c t T y p e > < d 1 p 1 : P a r e n t   z : R e f = " i 1 4 0 0 " / > < d 1 p 1 : U U I D > k 0 a y w W f m 8 j g w < / d 1 p 1 : U U I D > < d 1 p 1 : _ p r o p e r t i e s   z : I d = " i 1 4 8 3 "   i : t y p e = " d 1 p 1 : M D M P r o p e r t i e s " > < d 1 p 1 : P a r e n t   z : R e f = " i 1 4 8 2 " / > < d 1 p 1 : U U I D > n l Z v p 9 a C 8 y Z l < / d 1 p 1 : U U I D > < d 1 p 1 : _ c o n t e x t C o l l e c t i o n s > < d 2 : K e y V a l u e O f a n y T y p e C o m p o n e n t C o l l e c t i o n O f a n y T y p e g W H h t R N j > < d 2 : K e y   z : R e f = " i 2 2 " / > < d 2 : V a l u e   z : I d = " i 1 4 8 4 " > < d 1 p 1 : U U I D > V e V D J 7 n E a T s B < / d 1 p 1 : U U I D > < d 1 p 1 : _ e l e m e n t s > < d 2 : a n y T y p e   z : I d = " i 1 4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8 2 " / > < d 1 p 1 : U U I D > M M E g 4 P I G y 6 Q q < / d 1 p 1 : U U I D > < d 1 p 1 : C o n t a i n e r   z : R e f = " i 1 4 8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8 6 "   i : t y p e = " d 1 p 1 : L a b e l " > < d 1 p 1 : P a r e n t   z : R e f = " i 1 4 8 2 " / > < d 1 p 1 : U U I D > C H C L 1 U v m e S X 9 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 T r a n s p o r t   /   L o g i s t i q u e 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8 7 "   i : t y p e = " d 1 p 1 : E l e m e n t " > < d 1 p 1 : N a m e > _ S T & a m p ; 3 2 ; H o t e l l e r i e & a m p ; 3 2 ; & a m p ; 4 5 ; & a m p ; 3 2 ; T r a n s p o r t s _ N S P & a m p ; 4 7 ; N R < / d 1 p 1 : N a m e > < d 1 p 1 : O b j e c t T y p e > E l e m e n t < / d 1 p 1 : O b j e c t T y p e > < d 1 p 1 : P a r e n t   z : R e f = " i 1 4 0 0 " / > < d 1 p 1 : U U I D > b p 3 K F I e Q t b w W < / d 1 p 1 : U U I D > < d 1 p 1 : _ p r o p e r t i e s   z : I d = " i 1 4 8 8 "   i : t y p e = " d 1 p 1 : M D M P r o p e r t i e s " > < d 1 p 1 : P a r e n t   z : R e f = " i 1 4 8 7 " / > < d 1 p 1 : U U I D > p m b f X y x J I a P L < / d 1 p 1 : U U I D > < d 1 p 1 : _ c o n t e x t C o l l e c t i o n s > < d 2 : K e y V a l u e O f a n y T y p e C o m p o n e n t C o l l e c t i o n O f a n y T y p e g W H h t R N j > < d 2 : K e y   z : R e f = " i 2 2 " / > < d 2 : V a l u e   z : I d = " i 1 4 8 9 " > < d 1 p 1 : U U I D > z v l a p S H U K 8 c M < / d 1 p 1 : U U I D > < d 1 p 1 : _ e l e m e n t s > < d 2 : a n y T y p e   z : I d = " i 1 4 9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8 7 " / > < d 1 p 1 : U U I D > Q S n c F t C M X 5 5 D < / d 1 p 1 : U U I D > < d 1 p 1 : C o n t a i n e r   z : R e f = " i 1 4 8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9 1 "   i : t y p e = " d 1 p 1 : L a b e l " > < d 1 p 1 : P a r e n t   z : R e f = " i 1 4 8 7 " / > < d 1 p 1 : U U I D > D d 9 R 0 c S y a s h N 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4 9 2 "   i : t y p e = " d 1 p 1 : E l e m e n t " > < d 1 p 1 : N a m e > _ S T & a m p ; 3 2 ; H o t e l l e r i e & a m p ; 3 2 ; & a m p ; 4 5 ; & a m p ; 3 2 ; T r a n s p o r t s _ N o m b r e & a m p ; 3 2 ; m o y e n < / d 1 p 1 : N a m e > < d 1 p 1 : O b j e c t T y p e > E l e m e n t < / d 1 p 1 : O b j e c t T y p e > < d 1 p 1 : P a r e n t   z : R e f = " i 1 4 0 0 " / > < d 1 p 1 : U U I D > s S G a 1 X W o N y S E < / d 1 p 1 : U U I D > < d 1 p 1 : _ p r o p e r t i e s   z : I d = " i 1 4 9 3 "   i : t y p e = " d 1 p 1 : M D M P r o p e r t i e s " > < d 1 p 1 : P a r e n t   z : R e f = " i 1 4 9 2 " / > < d 1 p 1 : U U I D > e 3 m L 3 G 4 m H C P i < / d 1 p 1 : U U I D > < d 1 p 1 : _ c o n t e x t C o l l e c t i o n s > < d 2 : K e y V a l u e O f a n y T y p e C o m p o n e n t C o l l e c t i o n O f a n y T y p e g W H h t R N j > < d 2 : K e y   z : R e f = " i 2 2 " / > < d 2 : V a l u e   z : I d = " i 1 4 9 4 " > < d 1 p 1 : U U I D > P 6 R L A O O T S x 7 3 < / d 1 p 1 : U U I D > < d 1 p 1 : _ e l e m e n t s > < d 2 : a n y T y p e   z : I d = " i 1 4 9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4 9 2 " / > < d 1 p 1 : U U I D > n P N V P p F o u 2 0 d < / d 1 p 1 : U U I D > < d 1 p 1 : C o n t a i n e r   z : R e f = " i 1 4 9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 j M K s y M 9 T r N 7 D ? ' q 1 4   T C ' ! R 5 C 2 7 / 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0 5 " / > < d 1 p 1 : _ l a b e l s > < d 2 : K e y V a l u e O f s t r i n g a n y T y p e > < d 2 : K e y > L a b e l < / d 2 : K e y > < d 2 : V a l u e   z : I d = " i 1 4 9 6 "   i : t y p e = " d 1 p 1 : L a b e l " > < d 1 p 1 : P a r e n t   z : R e f = " i 1 4 9 2 " / > < d 1 p 1 : U U I D > J r b y m y 9 g 9 i l M 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4 9 7 "   i : t y p e = " d 1 p 1 : V a r i a b l e " > < d 1 p 1 : N a m e > q 1 5 & a m p ; 4 6 ; & a m p ; 3 2 ; Q u e l l e & a m p ; 3 2 ; e x p & a m p ; 2 3 3 ; r i e n c e & a m p ; 3 2 ; p r o f e s s i o n n e l l e & a m p ; 3 2 ; a v e z & a m p ; 4 5 ; v o u s & a m p ; 3 2 ; d a n s & a m p ; 3 2 ; c e & a m p ; 3 2 ; m & a m p ; 2 3 3 ; t i e r & a m p ; 3 2 ; o u & a m p ; 3 2 ; s e c t e u r & a m p ; 3 2 ; d & a m p ; 3 9 ; a c t i v i t & a m p ; 2 3 3 ; & a m p ; 6 3 ; < / d 1 p 1 : N a m e > < d 1 p 1 : O b j e c t T y p e > V a r i a b l e < / d 1 p 1 : O b j e c t T y p e > < d 1 p 1 : P a r e n t   z : R e f = " i 2 0 " / > < d 1 p 1 : U U I D > g g 8 L T D V F A E J f < / d 1 p 1 : U U I D > < d 1 p 1 : C o n t a i n e r   z : R e f = " i 2 9 " / > < d 1 p 1 : _ l a b e l s > < d 2 : K e y V a l u e O f s t r i n g a n y T y p e > < d 2 : K e y > L a b e l < / d 2 : K e y > < d 2 : V a l u e   z : I d = " i 1 4 9 8 "   i : t y p e = " d 1 p 1 : L a b e l " > < d 1 p 1 : P a r e n t   z : R e f = " i 1 4 9 7 " / > < d 1 p 1 : U U I D > J f Z m i 4 1 3 l k F r 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 q 1 5 .   Q u e l l e   e x p � r i e n c e   p r o f e s s i o n n e l l e   a v e z - v o u s   d a n s   c e   m � t i e r   o u   s e c t e u r   d ' a c t i v i t � ? 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4 9 9 "   i : t y p e = " d 1 p 1 : E l e m e n t s " > < d 1 p 1 : P a r e n t   z : R e f = " i 1 4 9 7 " / > < d 1 p 1 : U U I D > F m J L h z P d M n W a < / d 1 p 1 : U U I D > < d 1 p 1 : _ c o n t e x t C o l l e c t i o n s > < d 2 : K e y V a l u e O f a n y T y p e C o m p o n e n t C o l l e c t i o n O f a n y T y p e g W H h t R N j > < d 2 : K e y   z : R e f = " i 2 2 " / > < d 2 : V a l u e   z : I d = " i 1 5 0 0 " > < d 1 p 1 : U U I D > u K i M 0 q S 8 B p W Y < / d 1 p 1 : U U I D > < d 1 p 1 : _ e l e m e n t s > < d 2 : a n y T y p e   z : I d = " i 1 5 0 1 "   i : t y p e = " d 1 p 1 : E l e m e n t " > < d 1 p 1 : N a m e > B a s e < / d 1 p 1 : N a m e > < d 1 p 1 : O b j e c t T y p e > E l e m e n t < / d 1 p 1 : O b j e c t T y p e > < d 1 p 1 : P a r e n t   z : R e f = " i 1 4 9 7 " / > < d 1 p 1 : U U I D > K w Q j D P U N g B 9 B < / d 1 p 1 : U U I D > < d 1 p 1 : _ p r o p e r t i e s   z : I d = " i 1 5 0 2 "   i : t y p e = " d 1 p 1 : M D M P r o p e r t i e s " > < d 1 p 1 : P a r e n t   z : R e f = " i 1 5 0 1 " / > < d 1 p 1 : U U I D > n A O k 0 w e N 1 U u k < / d 1 p 1 : U U I D > < d 1 p 1 : _ c o n t e x t C o l l e c t i o n s > < d 2 : K e y V a l u e O f a n y T y p e C o m p o n e n t C o l l e c t i o n O f a n y T y p e g W H h t R N j > < d 2 : K e y   z : R e f = " i 2 2 " / > < d 2 : V a l u e   z : I d = " i 1 5 0 3 " > < d 1 p 1 : U U I D > V 6 m Y 4 d 2 X O J n a < / d 1 p 1 : U U I D > < d 1 p 1 : _ e l e m e n t s > < d 2 : a n y T y p e   z : I d = " i 1 5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0 1 " / > < d 1 p 1 : U U I D > f f U B y A w T q o n k < / d 1 p 1 : U U I D > < d 1 p 1 : C o n t a i n e r   z : R e f = " i 1 5 0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0 5 "   i : t y p e = " d 1 p 1 : L a b e l " > < d 1 p 1 : P a r e n t   z : R e f = " i 1 5 0 1 " / > < d 1 p 1 : U U I D > i U 1 V P 2 L 1 K g y M 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5 0 6 "   i : t y p e = " d 1 p 1 : E l e m e n t " > < d 1 p 1 : N a m e > P a s & a m p ; 3 2 ; d & a m p ; 3 9 ; e x p & a m p ; 2 3 3 ; r i e n c e & a m p ; 3 2 ; p r o f e s s i o n n e l l e & a m p ; 3 2 ; p o u r & a m p ; 3 2 ; l & a m p ; 3 9 ; i n s t a n t < / d 1 p 1 : N a m e > < d 1 p 1 : O b j e c t T y p e > E l e m e n t < / d 1 p 1 : O b j e c t T y p e > < d 1 p 1 : P a r e n t   z : R e f = " i 1 4 9 7 " / > < d 1 p 1 : U U I D > u h r Y h M 3 V k R 5 T < / d 1 p 1 : U U I D > < d 1 p 1 : _ p r o p e r t i e s   z : I d = " i 1 5 0 7 "   i : t y p e = " d 1 p 1 : M D M P r o p e r t i e s " > < d 1 p 1 : P a r e n t   z : R e f = " i 1 5 0 6 " / > < d 1 p 1 : U U I D > C E p Q r A L G j W 5 E < / d 1 p 1 : U U I D > < d 1 p 1 : _ c o n t e x t C o l l e c t i o n s > < d 2 : K e y V a l u e O f a n y T y p e C o m p o n e n t C o l l e c t i o n O f a n y T y p e g W H h t R N j > < d 2 : K e y   z : R e f = " i 2 2 " / > < d 2 : V a l u e   z : I d = " i 1 5 0 8 " > < d 1 p 1 : U U I D > o B x J X J 8 N T k 5 K < / d 1 p 1 : U U I D > < d 1 p 1 : _ e l e m e n t s > < d 2 : a n y T y p e   z : I d = " i 1 5 0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0 6 " / > < d 1 p 1 : U U I D > e 4 X H 7 n w b s Z 0 e < / d 1 p 1 : U U I D > < d 1 p 1 : C o n t a i n e r   z : R e f = " i 1 5 0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1 0 "   i : t y p e = " d 1 p 1 : L a b e l " > < d 1 p 1 : P a r e n t   z : R e f = " i 1 5 0 6 " / > < d 1 p 1 : U U I D > o e 0 C P R 1 V j B w A 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 P a s   d ' e x p � r i e n c e   p r o f e s s i o n n e l l e   p o u r   l ' i n s t a n t 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1 1 "   i : t y p e = " d 1 p 1 : E l e m e n t " > < d 1 p 1 : N a m e > Q u e l q u e s & a m p ; 3 2 ; m o i s & a m p ; 3 2 ; d & a m p ; 3 9 ; e x p & a m p ; 2 3 3 ; r i e n c e < / d 1 p 1 : N a m e > < d 1 p 1 : O b j e c t T y p e > E l e m e n t < / d 1 p 1 : O b j e c t T y p e > < d 1 p 1 : P a r e n t   z : R e f = " i 1 4 9 7 " / > < d 1 p 1 : U U I D > o o F U 1 Y z a j w Q O < / d 1 p 1 : U U I D > < d 1 p 1 : _ p r o p e r t i e s   z : I d = " i 1 5 1 2 "   i : t y p e = " d 1 p 1 : M D M P r o p e r t i e s " > < d 1 p 1 : P a r e n t   z : R e f = " i 1 5 1 1 " / > < d 1 p 1 : U U I D > i V Z J s X W Q 7 U q x < / d 1 p 1 : U U I D > < d 1 p 1 : _ c o n t e x t C o l l e c t i o n s > < d 2 : K e y V a l u e O f a n y T y p e C o m p o n e n t C o l l e c t i o n O f a n y T y p e g W H h t R N j > < d 2 : K e y   z : R e f = " i 2 2 " / > < d 2 : V a l u e   z : I d = " i 1 5 1 3 " > < d 1 p 1 : U U I D > N 2 z E Z 1 B L U P X X < / d 1 p 1 : U U I D > < d 1 p 1 : _ e l e m e n t s > < d 2 : a n y T y p e   z : I d = " i 1 5 1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1 1 " / > < d 1 p 1 : U U I D > J x r n 3 2 G f b 1 S Q < / d 1 p 1 : U U I D > < d 1 p 1 : C o n t a i n e r   z : R e f = " i 1 5 1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1 5 "   i : t y p e = " d 1 p 1 : L a b e l " > < d 1 p 1 : P a r e n t   z : R e f = " i 1 5 1 1 " / > < d 1 p 1 : U U I D > C p X 4 w g l z p J n Q 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 Q u e l q u e s   m o i s   d ' e x p � r i e n c e 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1 6 "   i : t y p e = " d 1 p 1 : E l e m e n t " > < d 1 p 1 : N a m e > U n & a m p ; 3 2 ; o u & a m p ; 3 2 ; d e u x & a m p ; 3 2 ; a n & a m p ; 4 0 ; s & a m p ; 4 1 ; & a m p ; 3 2 ; d & a m p ; 3 9 ; e x p & a m p ; 2 3 3 ; r i e n c e < / d 1 p 1 : N a m e > < d 1 p 1 : O b j e c t T y p e > E l e m e n t < / d 1 p 1 : O b j e c t T y p e > < d 1 p 1 : P a r e n t   z : R e f = " i 1 4 9 7 " / > < d 1 p 1 : U U I D > F N p z 7 G v u 8 k p 4 < / d 1 p 1 : U U I D > < d 1 p 1 : _ p r o p e r t i e s   z : I d = " i 1 5 1 7 "   i : t y p e = " d 1 p 1 : M D M P r o p e r t i e s " > < d 1 p 1 : P a r e n t   z : R e f = " i 1 5 1 6 " / > < d 1 p 1 : U U I D > X V X 9 7 1 R E P u I O < / d 1 p 1 : U U I D > < d 1 p 1 : _ c o n t e x t C o l l e c t i o n s > < d 2 : K e y V a l u e O f a n y T y p e C o m p o n e n t C o l l e c t i o n O f a n y T y p e g W H h t R N j > < d 2 : K e y   z : R e f = " i 2 2 " / > < d 2 : V a l u e   z : I d = " i 1 5 1 8 " > < d 1 p 1 : U U I D > m p g y O S U I j O i 4 < / d 1 p 1 : U U I D > < d 1 p 1 : _ e l e m e n t s > < d 2 : a n y T y p e   z : I d = " i 1 5 1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1 6 " / > < d 1 p 1 : U U I D > L s 5 V o X y 4 y A p 1 < / d 1 p 1 : U U I D > < d 1 p 1 : C o n t a i n e r   z : R e f = " i 1 5 1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2 0 "   i : t y p e = " d 1 p 1 : L a b e l " > < d 1 p 1 : P a r e n t   z : R e f = " i 1 5 1 6 " / > < d 1 p 1 : U U I D > L N O N e n Y l I x 5 W 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 U n   o u   d e u x   a n ( s )   d ' e x p � r i e n c e 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2 1 "   i : t y p e = " d 1 p 1 : E l e m e n t " > < d 1 p 1 : N a m e > D e & a m p ; 3 2 ; 2 & a m p ; 3 2 ; & a m p ; 2 2 4 ; & a m p ; 3 2 ; 5 & a m p ; 3 2 ; a n s & a m p ; 3 2 ; d & a m p ; 3 9 ; e x p & a m p ; 2 3 3 ; r i e n c e < / d 1 p 1 : N a m e > < d 1 p 1 : O b j e c t T y p e > E l e m e n t < / d 1 p 1 : O b j e c t T y p e > < d 1 p 1 : P a r e n t   z : R e f = " i 1 4 9 7 " / > < d 1 p 1 : U U I D > p W a s R 3 6 e E 9 e z < / d 1 p 1 : U U I D > < d 1 p 1 : _ p r o p e r t i e s   z : I d = " i 1 5 2 2 "   i : t y p e = " d 1 p 1 : M D M P r o p e r t i e s " > < d 1 p 1 : P a r e n t   z : R e f = " i 1 5 2 1 " / > < d 1 p 1 : U U I D > A 7 c A N b F V l L v V < / d 1 p 1 : U U I D > < d 1 p 1 : _ c o n t e x t C o l l e c t i o n s > < d 2 : K e y V a l u e O f a n y T y p e C o m p o n e n t C o l l e c t i o n O f a n y T y p e g W H h t R N j > < d 2 : K e y   z : R e f = " i 2 2 " / > < d 2 : V a l u e   z : I d = " i 1 5 2 3 " > < d 1 p 1 : U U I D > X F i 1 j v z e l e 8 0 < / d 1 p 1 : U U I D > < d 1 p 1 : _ e l e m e n t s > < d 2 : a n y T y p e   z : I d = " i 1 5 2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2 1 " / > < d 1 p 1 : U U I D > w H 5 u o h A 0 t Y 0 9 < / d 1 p 1 : U U I D > < d 1 p 1 : C o n t a i n e r   z : R e f = " i 1 5 2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2 5 "   i : t y p e = " d 1 p 1 : L a b e l " > < d 1 p 1 : P a r e n t   z : R e f = " i 1 5 2 1 " / > < d 1 p 1 : U U I D > t n 1 q R D 0 O O G O C 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 D e   2   �   5   a n s   d ' e x p � r i e n c e 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2 6 "   i : t y p e = " d 1 p 1 : E l e m e n t " > < d 1 p 1 : N a m e > P l u s & a m p ; 3 2 ; d e & a m p ; 3 2 ; 5 & a m p ; 3 2 ; a n s & a m p ; 3 2 ; d & a m p ; 3 9 ; e x p & a m p ; 2 3 3 ; r i e n c e < / d 1 p 1 : N a m e > < d 1 p 1 : O b j e c t T y p e > E l e m e n t < / d 1 p 1 : O b j e c t T y p e > < d 1 p 1 : P a r e n t   z : R e f = " i 1 4 9 7 " / > < d 1 p 1 : U U I D > n a g j i p R r 2 g N M < / d 1 p 1 : U U I D > < d 1 p 1 : _ p r o p e r t i e s   z : I d = " i 1 5 2 7 "   i : t y p e = " d 1 p 1 : M D M P r o p e r t i e s " > < d 1 p 1 : P a r e n t   z : R e f = " i 1 5 2 6 " / > < d 1 p 1 : U U I D > u h i 8 7 T A I W b D M < / d 1 p 1 : U U I D > < d 1 p 1 : _ c o n t e x t C o l l e c t i o n s > < d 2 : K e y V a l u e O f a n y T y p e C o m p o n e n t C o l l e c t i o n O f a n y T y p e g W H h t R N j > < d 2 : K e y   z : R e f = " i 2 2 " / > < d 2 : V a l u e   z : I d = " i 1 5 2 8 " > < d 1 p 1 : U U I D > y N h 6 3 J 7 6 1 g P B < / d 1 p 1 : U U I D > < d 1 p 1 : _ e l e m e n t s > < d 2 : a n y T y p e   z : I d = " i 1 5 2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2 6 " / > < d 1 p 1 : U U I D > q f U s q p L w I B K n < / d 1 p 1 : U U I D > < d 1 p 1 : C o n t a i n e r   z : R e f = " i 1 5 2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3 0 "   i : t y p e = " d 1 p 1 : L a b e l " > < d 1 p 1 : P a r e n t   z : R e f = " i 1 5 2 6 " / > < d 1 p 1 : U U I D > L Q 5 6 N R 7 a 4 u N q 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 P l u s   d e   5   a n s   d ' e x p � r i e n c e 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3 1 "   i : t y p e = " d 1 p 1 : E l e m e n t " > < d 1 p 1 : N a m e > N S P & a m p ; 4 7 ; N R < / d 1 p 1 : N a m e > < d 1 p 1 : O b j e c t T y p e > E l e m e n t < / d 1 p 1 : O b j e c t T y p e > < d 1 p 1 : P a r e n t   z : R e f = " i 1 4 9 7 " / > < d 1 p 1 : U U I D > T o H 6 j 7 x x M u 8 9 < / d 1 p 1 : U U I D > < d 1 p 1 : _ p r o p e r t i e s   z : I d = " i 1 5 3 2 "   i : t y p e = " d 1 p 1 : M D M P r o p e r t i e s " > < d 1 p 1 : P a r e n t   z : R e f = " i 1 5 3 1 " / > < d 1 p 1 : U U I D > H a 9 2 O y V 1 e p 7 Q < / d 1 p 1 : U U I D > < d 1 p 1 : _ c o n t e x t C o l l e c t i o n s > < d 2 : K e y V a l u e O f a n y T y p e C o m p o n e n t C o l l e c t i o n O f a n y T y p e g W H h t R N j > < d 2 : K e y   z : R e f = " i 2 2 " / > < d 2 : V a l u e   z : I d = " i 1 5 3 3 " > < d 1 p 1 : U U I D > a E h 3 q C 6 1 d P t w < / d 1 p 1 : U U I D > < d 1 p 1 : _ e l e m e n t s > < d 2 : a n y T y p e   z : I d = " i 1 5 3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3 1 " / > < d 1 p 1 : U U I D > t 2 o z s F 6 o V y j 0 < / d 1 p 1 : U U I D > < d 1 p 1 : C o n t a i n e r   z : R e f = " i 1 5 3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 V n K u o 7 O I c 1 e q ? ' q 1 5 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4 9 9 " / > < d 1 p 1 : _ l a b e l s > < d 2 : K e y V a l u e O f s t r i n g a n y T y p e > < d 2 : K e y > L a b e l < / d 2 : K e y > < d 2 : V a l u e   z : I d = " i 1 5 3 5 "   i : t y p e = " d 1 p 1 : L a b e l " > < d 1 p 1 : P a r e n t   z : R e f = " i 1 5 3 1 " / > < d 1 p 1 : U U I D > B B Y 5 t c z E g V 7 o 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5 3 6 "   i : t y p e = " d 1 p 1 : V a r i a b l e " > < d 1 p 1 : N a m e > q 1 6 & a m p ; 4 6 ; & a m p ; 3 2 ; E t e s & a m p ; 4 5 ; v o u s & a m p ; 3 2 ; a u t o n o m e & a m p ; 3 2 ; d a n s & a m p ; 3 2 ; v o s & a m p ; 3 2 ; d & a m p ; 2 3 3 ; p l a c e m e n t s & a m p ; 3 2 ; & a m p ; 6 3 ; < / d 1 p 1 : N a m e > < d 1 p 1 : O b j e c t T y p e > V a r i a b l e < / d 1 p 1 : O b j e c t T y p e > < d 1 p 1 : P a r e n t   z : R e f = " i 2 0 " / > < d 1 p 1 : U U I D > x S m p 2 D X N N 6 E h < / d 1 p 1 : U U I D > < d 1 p 1 : C o n t a i n e r   z : R e f = " i 2 9 " / > < d 1 p 1 : _ l a b e l s > < d 2 : K e y V a l u e O f s t r i n g a n y T y p e > < d 2 : K e y > L a b e l < / d 2 : K e y > < d 2 : V a l u e   z : I d = " i 1 5 3 7 "   i : t y p e = " d 1 p 1 : L a b e l " > < d 1 p 1 : P a r e n t   z : R e f = " i 1 5 3 6 " / > < d 1 p 1 : U U I D > q s 8 T 1 p k 9 E a C Z 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 q 1 6 .   E t e s - v o u s   a u t o n o m e   d a n s   v o s   d � p l a c e m e n t s 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3 8 "   i : t y p e = " d 1 p 1 : E l e m e n t s " > < d 1 p 1 : P a r e n t   z : R e f = " i 1 5 3 6 " / > < d 1 p 1 : U U I D > g d P w i Q V x v 7 2 X < / d 1 p 1 : U U I D > < d 1 p 1 : _ c o n t e x t C o l l e c t i o n s > < d 2 : K e y V a l u e O f a n y T y p e C o m p o n e n t C o l l e c t i o n O f a n y T y p e g W H h t R N j > < d 2 : K e y   z : R e f = " i 2 2 " / > < d 2 : V a l u e   z : I d = " i 1 5 3 9 " > < d 1 p 1 : U U I D > p m p 7 m S x B w u p E < / d 1 p 1 : U U I D > < d 1 p 1 : _ e l e m e n t s > < d 2 : a n y T y p e   z : I d = " i 1 5 4 0 "   i : t y p e = " d 1 p 1 : E l e m e n t " > < d 1 p 1 : N a m e > B a s e < / d 1 p 1 : N a m e > < d 1 p 1 : O b j e c t T y p e > E l e m e n t < / d 1 p 1 : O b j e c t T y p e > < d 1 p 1 : P a r e n t   z : R e f = " i 1 5 3 6 " / > < d 1 p 1 : U U I D > M 2 7 s k b D 1 f 7 7 1 < / d 1 p 1 : U U I D > < d 1 p 1 : _ p r o p e r t i e s   z : I d = " i 1 5 4 1 "   i : t y p e = " d 1 p 1 : M D M P r o p e r t i e s " > < d 1 p 1 : P a r e n t   z : R e f = " i 1 5 4 0 " / > < d 1 p 1 : U U I D > S r p 1 c h r 8 g l 4 J < / d 1 p 1 : U U I D > < d 1 p 1 : _ c o n t e x t C o l l e c t i o n s > < d 2 : K e y V a l u e O f a n y T y p e C o m p o n e n t C o l l e c t i o n O f a n y T y p e g W H h t R N j > < d 2 : K e y   z : R e f = " i 2 2 " / > < d 2 : V a l u e   z : I d = " i 1 5 4 2 " > < d 1 p 1 : U U I D > M M 2 k c 3 y X 7 6 Y f < / d 1 p 1 : U U I D > < d 1 p 1 : _ e l e m e n t s > < d 2 : a n y T y p e   z : I d = " i 1 5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4 0 " / > < d 1 p 1 : U U I D > Y p v M X g s 8 v m f S < / d 1 p 1 : U U I D > < d 1 p 1 : C o n t a i n e r   z : R e f = " i 1 5 4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 Q M s P i s x X E I a p ? ' q 1 6 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3 8 " / > < d 1 p 1 : _ l a b e l s > < d 2 : K e y V a l u e O f s t r i n g a n y T y p e > < d 2 : K e y > L a b e l < / d 2 : K e y > < d 2 : V a l u e   z : I d = " i 1 5 4 4 "   i : t y p e = " d 1 p 1 : L a b e l " > < d 1 p 1 : P a r e n t   z : R e f = " i 1 5 4 0 " / > < d 1 p 1 : U U I D > k 1 Z o X L 3 0 o z q k 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5 4 5 "   i : t y p e = " d 1 p 1 : E l e m e n t " > < d 1 p 1 : N a m e > S T & a m p ; 3 2 ; O u i < / d 1 p 1 : N a m e > < d 1 p 1 : O b j e c t T y p e > E l e m e n t < / d 1 p 1 : O b j e c t T y p e > < d 1 p 1 : P a r e n t   z : R e f = " i 1 5 3 6 " / > < d 1 p 1 : U U I D > O n n g O F d G 7 P Z L < / d 1 p 1 : U U I D > < d 1 p 1 : _ p r o p e r t i e s   z : I d = " i 1 5 4 6 "   i : t y p e = " d 1 p 1 : M D M P r o p e r t i e s " > < d 1 p 1 : P a r e n t   z : R e f = " i 1 5 4 5 " / > < d 1 p 1 : U U I D > G 6 7 b A G 9 H N z t u < / d 1 p 1 : U U I D > < d 1 p 1 : _ c o n t e x t C o l l e c t i o n s > < d 2 : K e y V a l u e O f a n y T y p e C o m p o n e n t C o l l e c t i o n O f a n y T y p e g W H h t R N j > < d 2 : K e y   z : R e f = " i 2 2 " / > < d 2 : V a l u e   z : I d = " i 1 5 4 7 " > < d 1 p 1 : U U I D > Z d N B 1 w e v B j e t < / d 1 p 1 : U U I D > < d 1 p 1 : _ e l e m e n t s > < d 2 : a n y T y p e   z : I d = " i 1 5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4 5 " / > < d 1 p 1 : U U I D > I u 5 B n L i N m j 1 6 < / d 1 p 1 : U U I D > < d 1 p 1 : C o n t a i n e r   z : R e f = " i 1 5 4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 Q M s P i s x X E I a p ? ' q 1 6 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3 8 " / > < d 1 p 1 : _ l a b e l s > < d 2 : K e y V a l u e O f s t r i n g a n y T y p e > < d 2 : K e y > L a b e l < / d 2 : K e y > < d 2 : V a l u e   z : I d = " i 1 5 4 9 "   i : t y p e = " d 1 p 1 : L a b e l " > < d 1 p 1 : P a r e n t   z : R e f = " i 1 5 4 5 " / > < d 1 p 1 : U U I D > O S I 1 d R h O Q k 2 C 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5 5 0 "   i : t y p e = " d 1 p 1 : E l e m e n t " > < d 1 p 1 : N a m e > S T & a m p ; 3 2 ; N o n < / d 1 p 1 : N a m e > < d 1 p 1 : O b j e c t T y p e > E l e m e n t < / d 1 p 1 : O b j e c t T y p e > < d 1 p 1 : P a r e n t   z : R e f = " i 1 5 3 6 " / > < d 1 p 1 : U U I D > z 7 m l k L m c j Z Y A < / d 1 p 1 : U U I D > < d 1 p 1 : _ p r o p e r t i e s   z : I d = " i 1 5 5 1 "   i : t y p e = " d 1 p 1 : M D M P r o p e r t i e s " > < d 1 p 1 : P a r e n t   z : R e f = " i 1 5 5 0 " / > < d 1 p 1 : U U I D > q D H f h U d v r V b m < / d 1 p 1 : U U I D > < d 1 p 1 : _ c o n t e x t C o l l e c t i o n s > < d 2 : K e y V a l u e O f a n y T y p e C o m p o n e n t C o l l e c t i o n O f a n y T y p e g W H h t R N j > < d 2 : K e y   z : R e f = " i 2 2 " / > < d 2 : V a l u e   z : I d = " i 1 5 5 2 " > < d 1 p 1 : U U I D > k k K D R d a y e d T N < / d 1 p 1 : U U I D > < d 1 p 1 : _ e l e m e n t s > < d 2 : a n y T y p e   z : I d = " i 1 5 5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5 0 " / > < d 1 p 1 : U U I D > w M l a E f 5 P A X N O < / d 1 p 1 : U U I D > < d 1 p 1 : C o n t a i n e r   z : R e f = " i 1 5 5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 Q M s P i s x X E I a p ? ' q 1 6 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3 8 " / > < d 1 p 1 : _ l a b e l s > < d 2 : K e y V a l u e O f s t r i n g a n y T y p e > < d 2 : K e y > L a b e l < / d 2 : K e y > < d 2 : V a l u e   z : I d = " i 1 5 5 4 "   i : t y p e = " d 1 p 1 : L a b e l " > < d 1 p 1 : P a r e n t   z : R e f = " i 1 5 5 0 " / > < d 1 p 1 : U U I D > I 1 L 0 7 C K w V 5 6 H 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5 5 "   i : t y p e = " d 1 p 1 : E l e m e n t s " > < d 1 p 1 : P a r e n t   z : R e f = " i 1 5 5 0 " / > < d 1 p 1 : U U I D > I 7 e B R g H 5 k R B 3 < / d 1 p 1 : U U I D > < d 1 p 1 : _ c o n t e x t C o l l e c t i o n s > < d 2 : K e y V a l u e O f a n y T y p e C o m p o n e n t C o l l e c t i o n O f a n y T y p e g W H h t R N j > < d 2 : K e y   z : R e f = " i 2 2 " / > < d 2 : V a l u e   z : I d = " i 1 5 5 6 " > < d 1 p 1 : U U I D > U m Y Q y R N z c j I Y < / d 1 p 1 : U U I D > < d 1 p 1 : _ e l e m e n t s > < d 2 : a n y T y p e   z : I d = " i 1 5 5 7 "   i : t y p e = " d 1 p 1 : E l e m e n t " > < d 1 p 1 : N a m e > _ S T & a m p ; 3 2 ; N o n _ O u i & a m p ; 4 4 ; & a m p ; 3 2 ; e n & a m p ; 3 2 ; t r a n s p o r t s & a m p ; 3 2 ; e n & a m p ; 3 2 ; c o m m u n < / d 1 p 1 : N a m e > < d 1 p 1 : O b j e c t T y p e > E l e m e n t < / d 1 p 1 : O b j e c t T y p e > < d 1 p 1 : P a r e n t   z : R e f = " i 1 5 5 0 " / > < d 1 p 1 : U U I D > t G e 1 f J o V u 4 j V < / d 1 p 1 : U U I D > < d 1 p 1 : _ p r o p e r t i e s   z : I d = " i 1 5 5 8 "   i : t y p e = " d 1 p 1 : M D M P r o p e r t i e s " > < d 1 p 1 : P a r e n t   z : R e f = " i 1 5 5 7 " / > < d 1 p 1 : U U I D > f B a Q 7 y C 6 b z y V < / d 1 p 1 : U U I D > < d 1 p 1 : _ c o n t e x t C o l l e c t i o n s > < d 2 : K e y V a l u e O f a n y T y p e C o m p o n e n t C o l l e c t i o n O f a n y T y p e g W H h t R N j > < d 2 : K e y   z : R e f = " i 2 2 " / > < d 2 : V a l u e   z : I d = " i 1 5 5 9 " > < d 1 p 1 : U U I D > H b F P K M R h f s K W < / d 1 p 1 : U U I D > < d 1 p 1 : _ e l e m e n t s > < d 2 : a n y T y p e   z : I d = " i 1 5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5 7 " / > < d 1 p 1 : U U I D > X u m d c M m C o Q l O < / d 1 p 1 : U U I D > < d 1 p 1 : C o n t a i n e r   z : R e f = " i 1 5 5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 Q M s P i s x X E I a p ? ' q 1 6 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" / > < d 1 p 1 : _ l a b e l s > < d 2 : K e y V a l u e O f s t r i n g a n y T y p e > < d 2 : K e y > L a b e l < / d 2 : K e y > < d 2 : V a l u e   z : I d = " i 1 5 6 1 "   i : t y p e = " d 1 p 1 : L a b e l " > < d 1 p 1 : P a r e n t   z : R e f = " i 1 5 5 7 " / > < d 1 p 1 : U U I D > A D u 2 t 1 e d D C g u 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 t r a n s p o r t s   e n   c o m m u n 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6 2 "   i : t y p e = " d 1 p 1 : E l e m e n t " > < d 1 p 1 : N a m e > _ S T & a m p ; 3 2 ; N o n _ O u i & a m p ; 4 4 ; & a m p ; 3 2 ; e n & a m p ; 3 2 ; v & a m p ; 2 3 3 ; h i c u l e & a m p ; 3 2 ; p e r s o n n e l < / d 1 p 1 : N a m e > < d 1 p 1 : O b j e c t T y p e > E l e m e n t < / d 1 p 1 : O b j e c t T y p e > < d 1 p 1 : P a r e n t   z : R e f = " i 1 5 5 0 " / > < d 1 p 1 : U U I D > E e Z Q K l g L P Y t S < / d 1 p 1 : U U I D > < d 1 p 1 : _ p r o p e r t i e s   z : I d = " i 1 5 6 3 "   i : t y p e = " d 1 p 1 : M D M P r o p e r t i e s " > < d 1 p 1 : P a r e n t   z : R e f = " i 1 5 6 2 " / > < d 1 p 1 : U U I D > t v R p B t X B q K E m < / d 1 p 1 : U U I D > < d 1 p 1 : _ c o n t e x t C o l l e c t i o n s > < d 2 : K e y V a l u e O f a n y T y p e C o m p o n e n t C o l l e c t i o n O f a n y T y p e g W H h t R N j > < d 2 : K e y   z : R e f = " i 2 2 " / > < d 2 : V a l u e   z : I d = " i 1 5 6 4 " > < d 1 p 1 : U U I D > F Q 8 e q 0 c 6 D n E v < / d 1 p 1 : U U I D > < d 1 p 1 : _ e l e m e n t s > < d 2 : a n y T y p e   z : I d = " i 1 5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6 2 " / > < d 1 p 1 : U U I D > g V r 1 6 v N 1 1 Q X d < / d 1 p 1 : U U I D > < d 1 p 1 : C o n t a i n e r   z : R e f = " i 1 5 6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 Q M s P i s x X E I a p ? ' q 1 6 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" / > < d 1 p 1 : _ l a b e l s > < d 2 : K e y V a l u e O f s t r i n g a n y T y p e > < d 2 : K e y > L a b e l < / d 2 : K e y > < d 2 : V a l u e   z : I d = " i 1 5 6 6 "   i : t y p e = " d 1 p 1 : L a b e l " > < d 1 p 1 : P a r e n t   z : R e f = " i 1 5 6 2 " / > < d 1 p 1 : U U I D > p A W 3 M 8 G E B T q O 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 v � h i c u l e   p e r s o n n e l 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6 7 "   i : t y p e = " d 1 p 1 : E l e m e n t " > < d 1 p 1 : N a m e > _ S T & a m p ; 3 2 ; N o n _ N o n & a m p ; 4 4 ; & a m p ; 3 2 ; m a i s & a m p ; 3 2 ; v o u s & a m p ; 3 2 ; a v e z & a m p ; 3 2 ; l a & a m p ; 3 2 ; p o s s i b i l i t & a m p ; 2 3 3 ; & a m p ; 3 2 ; d & a m p ; 3 9 ; & a m p ; 2 3 4 ; t r e & a m p ; 3 2 ; a c c o m p a g n & a m p ; 2 3 3 ; < / d 1 p 1 : N a m e > < d 1 p 1 : O b j e c t T y p e > E l e m e n t < / d 1 p 1 : O b j e c t T y p e > < d 1 p 1 : P a r e n t   z : R e f = " i 1 5 5 0 " / > < d 1 p 1 : U U I D > Z D 2 H e J A n 6 v x 5 < / d 1 p 1 : U U I D > < d 1 p 1 : _ p r o p e r t i e s   z : I d = " i 1 5 6 8 "   i : t y p e = " d 1 p 1 : M D M P r o p e r t i e s " > < d 1 p 1 : P a r e n t   z : R e f = " i 1 5 6 7 " / > < d 1 p 1 : U U I D > T B A K G H x 8 C L F 9 < / d 1 p 1 : U U I D > < d 1 p 1 : _ c o n t e x t C o l l e c t i o n s > < d 2 : K e y V a l u e O f a n y T y p e C o m p o n e n t C o l l e c t i o n O f a n y T y p e g W H h t R N j > < d 2 : K e y   z : R e f = " i 2 2 " / > < d 2 : V a l u e   z : I d = " i 1 5 6 9 " > < d 1 p 1 : U U I D > E F q u B 6 B f n v N h < / d 1 p 1 : U U I D > < d 1 p 1 : _ e l e m e n t s > < d 2 : a n y T y p e   z : I d = " i 1 5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6 7 " / > < d 1 p 1 : U U I D > N Q m P s J I Q n u i 5 < / d 1 p 1 : U U I D > < d 1 p 1 : C o n t a i n e r   z : R e f = " i 1 5 6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 Q M s P i s x X E I a p ? ' q 1 6 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" / > < d 1 p 1 : _ l a b e l s > < d 2 : K e y V a l u e O f s t r i n g a n y T y p e > < d 2 : K e y > L a b e l < / d 2 : K e y > < d 2 : V a l u e   z : I d = " i 1 5 7 1 "   i : t y p e = " d 1 p 1 : L a b e l " > < d 1 p 1 : P a r e n t   z : R e f = " i 1 5 6 7 " / > < d 1 p 1 : U U I D > y V d 4 n b z 1 i w 2 U 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 m a i s   v o u s   a v e z   l a   p o s s i b i l i t �   d ' � t r e   a c c o m p a g n � 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7 2 "   i : t y p e = " d 1 p 1 : E l e m e n t " > < d 1 p 1 : N a m e > _ S T & a m p ; 3 2 ; N o n _ N o n & a m p ; 3 2 ; e t & a m p ; 3 2 ; v o u s & a m p ; 3 2 ; n & a m p ; 3 9 ; a v e z & a m p ; 3 2 ; p a s & a m p ; 3 2 ; l a & a m p ; 3 2 ; p o s s i b i l i t & a m p ; 2 3 3 ; & a m p ; 3 2 ; d & a m p ; 3 9 ; & a m p ; 2 3 4 ; t r e & a m p ; 3 2 ; a c c o m p a g n & a m p ; 2 3 3 ; < / d 1 p 1 : N a m e > < d 1 p 1 : O b j e c t T y p e > E l e m e n t < / d 1 p 1 : O b j e c t T y p e > < d 1 p 1 : P a r e n t   z : R e f = " i 1 5 5 0 " / > < d 1 p 1 : U U I D > J j u w t A l x P d 0 h < / d 1 p 1 : U U I D > < d 1 p 1 : _ p r o p e r t i e s   z : I d = " i 1 5 7 3 "   i : t y p e = " d 1 p 1 : M D M P r o p e r t i e s " > < d 1 p 1 : P a r e n t   z : R e f = " i 1 5 7 2 " / > < d 1 p 1 : U U I D > P i g R D 6 H r p 3 Q L < / d 1 p 1 : U U I D > < d 1 p 1 : _ c o n t e x t C o l l e c t i o n s > < d 2 : K e y V a l u e O f a n y T y p e C o m p o n e n t C o l l e c t i o n O f a n y T y p e g W H h t R N j > < d 2 : K e y   z : R e f = " i 2 2 " / > < d 2 : V a l u e   z : I d = " i 1 5 7 4 " > < d 1 p 1 : U U I D > m s v Z G e 9 C g Y Y f < / d 1 p 1 : U U I D > < d 1 p 1 : _ e l e m e n t s > < d 2 : a n y T y p e   z : I d = " i 1 5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7 2 " / > < d 1 p 1 : U U I D > d E b X M H a a E p l e < / d 1 p 1 : U U I D > < d 1 p 1 : C o n t a i n e r   z : R e f = " i 1 5 7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 Q M s P i s x X E I a p ? ' q 1 6 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" / > < d 1 p 1 : _ l a b e l s > < d 2 : K e y V a l u e O f s t r i n g a n y T y p e > < d 2 : K e y > L a b e l < / d 2 : K e y > < d 2 : V a l u e   z : I d = " i 1 5 7 6 "   i : t y p e = " d 1 p 1 : L a b e l " > < d 1 p 1 : P a r e n t   z : R e f = " i 1 5 7 2 " / > < d 1 p 1 : U U I D > K P x n K b S x a F d n 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  e t   v o u s   n ' a v e z   p a s   l a   p o s s i b i l i t �   d ' � t r e   a c c o m p a g n � 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7 7 "   i : t y p e = " d 1 p 1 : E l e m e n t " > < d 1 p 1 : N a m e > _ S T & a m p ; 3 2 ; N o n _ N e & a m p ; 3 2 ; s e & a m p ; 3 2 ; p r o n o n c e & a m p ; 3 2 ; p a s < / d 1 p 1 : N a m e > < d 1 p 1 : O b j e c t T y p e > E l e m e n t < / d 1 p 1 : O b j e c t T y p e > < d 1 p 1 : P a r e n t   z : R e f = " i 1 5 5 0 " / > < d 1 p 1 : U U I D > Q F S m m 2 y T 8 l 1 d < / d 1 p 1 : U U I D > < d 1 p 1 : _ p r o p e r t i e s   z : I d = " i 1 5 7 8 "   i : t y p e = " d 1 p 1 : M D M P r o p e r t i e s " > < d 1 p 1 : P a r e n t   z : R e f = " i 1 5 7 7 " / > < d 1 p 1 : U U I D > X e V o i r V T Y T G 2 < / d 1 p 1 : U U I D > < d 1 p 1 : _ c o n t e x t C o l l e c t i o n s > < d 2 : K e y V a l u e O f a n y T y p e C o m p o n e n t C o l l e c t i o n O f a n y T y p e g W H h t R N j > < d 2 : K e y   z : R e f = " i 2 2 " / > < d 2 : V a l u e   z : I d = " i 1 5 7 9 " > < d 1 p 1 : U U I D > T R 1 I d y W b y p u s < / d 1 p 1 : U U I D > < d 1 p 1 : _ e l e m e n t s > < d 2 : a n y T y p e   z : I d = " i 1 5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7 7 " / > < d 1 p 1 : U U I D > A c T F f s x h E L E 9 < / d 1 p 1 : U U I D > < d 1 p 1 : C o n t a i n e r   z : R e f = " i 1 5 7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 Q M s P i s x X E I a p ? ' q 1 6 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" / > < d 1 p 1 : _ l a b e l s > < d 2 : K e y V a l u e O f s t r i n g a n y T y p e > < d 2 : K e y > L a b e l < / d 2 : K e y > < d 2 : V a l u e   z : I d = " i 1 5 8 1 "   i : t y p e = " d 1 p 1 : L a b e l " > < d 1 p 1 : P a r e n t   z : R e f = " i 1 5 7 7 " / > < d 1 p 1 : U U I D > K Y a p l E g 8 M 8 r T 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5 8 2 "   i : t y p e = " d 1 p 1 : E l e m e n t " > < d 1 p 1 : N a m e > _ S T & a m p ; 3 2 ; N o n _ N S P & a m p ; 4 7 ; N R < / d 1 p 1 : N a m e > < d 1 p 1 : O b j e c t T y p e > E l e m e n t < / d 1 p 1 : O b j e c t T y p e > < d 1 p 1 : P a r e n t   z : R e f = " i 1 5 5 0 " / > < d 1 p 1 : U U I D > a e h Z 5 w n 1 R j R T < / d 1 p 1 : U U I D > < d 1 p 1 : _ p r o p e r t i e s   z : I d = " i 1 5 8 3 "   i : t y p e = " d 1 p 1 : M D M P r o p e r t i e s " > < d 1 p 1 : P a r e n t   z : R e f = " i 1 5 8 2 " / > < d 1 p 1 : U U I D > K Y 4 y p R O 2 1 c B q < / d 1 p 1 : U U I D > < d 1 p 1 : _ c o n t e x t C o l l e c t i o n s > < d 2 : K e y V a l u e O f a n y T y p e C o m p o n e n t C o l l e c t i o n O f a n y T y p e g W H h t R N j > < d 2 : K e y   z : R e f = " i 2 2 " / > < d 2 : V a l u e   z : I d = " i 1 5 8 4 " > < d 1 p 1 : U U I D > x 6 W s w F H X v g I q < / d 1 p 1 : U U I D > < d 1 p 1 : _ e l e m e n t s > < d 2 : a n y T y p e   z : I d = " i 1 5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8 2 " / > < d 1 p 1 : U U I D > n e w 4 N L 4 Z Z r e J < / d 1 p 1 : U U I D > < d 1 p 1 : C o n t a i n e r   z : R e f = " i 1 5 8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 Q M s P i s x X E I a p ? ' q 1 6 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5 5 " / > < d 1 p 1 : _ l a b e l s > < d 2 : K e y V a l u e O f s t r i n g a n y T y p e > < d 2 : K e y > L a b e l < / d 2 : K e y > < d 2 : V a l u e   z : I d = " i 1 5 8 6 "   i : t y p e = " d 1 p 1 : L a b e l " > < d 1 p 1 : P a r e n t   z : R e f = " i 1 5 8 2 " / > < d 1 p 1 : U U I D > N 6 f C C 1 a c L 9 1 H 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5 8 7 "   i : t y p e = " d 1 p 1 : V a r i a b l e " > < d 1 p 1 : N a m e > q 1 7 & a m p ; 4 6 ; & a m p ; 3 2 ; E t e s & a m p ; 4 5 ; v o u s & a m p ; 3 2 ; p a r t a n t & a m p ; 3 2 ; p o u r & a m p ; 3 2 ; p a r t i c i p e r & a m p ; 3 2 ; a u & a m p ; 3 2 ; D u o D a y & a m p ; 3 2 ; 2 0 2 0 & a m p ; 4 4 ; & a m p ; 3 2 ; l e & a m p ; 3 2 ; 1 4 & a m p ; 3 2 ; m a i & a m p ; 3 2 ; p r o c h a i n & a m p ; 3 2 ; & a m p ; 6 3 ; < / d 1 p 1 : N a m e > < d 1 p 1 : O b j e c t T y p e > V a r i a b l e < / d 1 p 1 : O b j e c t T y p e > < d 1 p 1 : P a r e n t   z : R e f = " i 2 0 " / > < d 1 p 1 : U U I D > i D o O D 5 l g P J u D < / d 1 p 1 : U U I D > < d 1 p 1 : C o n t a i n e r   z : R e f = " i 2 9 " / > < d 1 p 1 : _ l a b e l s > < d 2 : K e y V a l u e O f s t r i n g a n y T y p e > < d 2 : K e y > L a b e l < / d 2 : K e y > < d 2 : V a l u e   z : I d = " i 1 5 8 8 "   i : t y p e = " d 1 p 1 : L a b e l " > < d 1 p 1 : P a r e n t   z : R e f = " i 1 5 8 7 " / > < d 1 p 1 : U U I D > A j S N h C S w C Q e c 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 q 1 7 .   E t e s - v o u s   p a r t a n t   p o u r   p a r t i c i p e r   a u   D u o D a y   2 0 2 0 ,   l e   1 4   m a i   p r o c h a i n 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5 8 9 "   i : t y p e = " d 1 p 1 : E l e m e n t s " > < d 1 p 1 : P a r e n t   z : R e f = " i 1 5 8 7 " / > < d 1 p 1 : U U I D > n m o u D 6 E 1 0 l a A < / d 1 p 1 : U U I D > < d 1 p 1 : _ c o n t e x t C o l l e c t i o n s > < d 2 : K e y V a l u e O f a n y T y p e C o m p o n e n t C o l l e c t i o n O f a n y T y p e g W H h t R N j > < d 2 : K e y   z : R e f = " i 2 2 " / > < d 2 : V a l u e   z : I d = " i 1 5 9 0 " > < d 1 p 1 : U U I D > P 1 d S F 3 O k U i L T < / d 1 p 1 : U U I D > < d 1 p 1 : _ e l e m e n t s > < d 2 : a n y T y p e   z : I d = " i 1 5 9 1 "   i : t y p e = " d 1 p 1 : E l e m e n t " > < d 1 p 1 : N a m e > B a s e < / d 1 p 1 : N a m e > < d 1 p 1 : O b j e c t T y p e > E l e m e n t < / d 1 p 1 : O b j e c t T y p e > < d 1 p 1 : P a r e n t   z : R e f = " i 1 5 8 7 " / > < d 1 p 1 : U U I D > l 5 U t E Y 5 9 A E t e < / d 1 p 1 : U U I D > < d 1 p 1 : _ p r o p e r t i e s   z : I d = " i 1 5 9 2 "   i : t y p e = " d 1 p 1 : M D M P r o p e r t i e s " > < d 1 p 1 : P a r e n t   z : R e f = " i 1 5 9 1 " / > < d 1 p 1 : U U I D > e c Q q k u J 7 r Y z j < / d 1 p 1 : U U I D > < d 1 p 1 : _ c o n t e x t C o l l e c t i o n s > < d 2 : K e y V a l u e O f a n y T y p e C o m p o n e n t C o l l e c t i o n O f a n y T y p e g W H h t R N j > < d 2 : K e y   z : R e f = " i 2 2 " / > < d 2 : V a l u e   z : I d = " i 1 5 9 3 " > < d 1 p 1 : U U I D > r X d 8 z P G p V t D u < / d 1 p 1 : U U I D > < d 1 p 1 : _ e l e m e n t s > < d 2 : a n y T y p e   z : I d = " i 1 5 9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9 1 " / > < d 1 p 1 : U U I D > x T H q U B y 5 2 T 7 F < / d 1 p 1 : U U I D > < d 1 p 1 : C o n t a i n e r   z : R e f = " i 1 5 9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 i 9 h 4 n v I y 5 0 E F ? ' q 1 7 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9 " / > < d 1 p 1 : _ l a b e l s > < d 2 : K e y V a l u e O f s t r i n g a n y T y p e > < d 2 : K e y > L a b e l < / d 2 : K e y > < d 2 : V a l u e   z : I d = " i 1 5 9 5 "   i : t y p e = " d 1 p 1 : L a b e l " > < d 1 p 1 : P a r e n t   z : R e f = " i 1 5 9 1 " / > < d 1 p 1 : U U I D > l j r o V e b N I 8 p P 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5 9 6 "   i : t y p e = " d 1 p 1 : E l e m e n t " > < d 1 p 1 : N a m e > S T & a m p ; 3 2 ; O u i < / d 1 p 1 : N a m e > < d 1 p 1 : O b j e c t T y p e > E l e m e n t < / d 1 p 1 : O b j e c t T y p e > < d 1 p 1 : P a r e n t   z : R e f = " i 1 5 8 7 " / > < d 1 p 1 : U U I D > n k 3 p 0 i 4 U u I y 7 < / d 1 p 1 : U U I D > < d 1 p 1 : _ p r o p e r t i e s   z : I d = " i 1 5 9 7 "   i : t y p e = " d 1 p 1 : M D M P r o p e r t i e s " > < d 1 p 1 : P a r e n t   z : R e f = " i 1 5 9 6 " / > < d 1 p 1 : U U I D > g 5 D 2 Z G r O 2 o C X < / d 1 p 1 : U U I D > < d 1 p 1 : _ c o n t e x t C o l l e c t i o n s > < d 2 : K e y V a l u e O f a n y T y p e C o m p o n e n t C o l l e c t i o n O f a n y T y p e g W H h t R N j > < d 2 : K e y   z : R e f = " i 2 2 " / > < d 2 : V a l u e   z : I d = " i 1 5 9 8 " > < d 1 p 1 : U U I D > v Q v 1 a R i n P J h Z < / d 1 p 1 : U U I D > < d 1 p 1 : _ e l e m e n t s > < d 2 : a n y T y p e   z : I d = " i 1 5 9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5 9 6 " / > < d 1 p 1 : U U I D > I G E p i 1 v d y w B p < / d 1 p 1 : U U I D > < d 1 p 1 : C o n t a i n e r   z : R e f = " i 1 5 9 7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 i 9 h 4 n v I y 5 0 E F ? ' q 1 7 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9 " / > < d 1 p 1 : _ l a b e l s > < d 2 : K e y V a l u e O f s t r i n g a n y T y p e > < d 2 : K e y > L a b e l < / d 2 : K e y > < d 2 : V a l u e   z : I d = " i 1 6 0 0 "   i : t y p e = " d 1 p 1 : L a b e l " > < d 1 p 1 : P a r e n t   z : R e f = " i 1 5 9 6 " / > < d 1 p 1 : U U I D > S c z y y t 9 0 g J p 2 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6 0 1 "   i : t y p e = " d 1 p 1 : E l e m e n t " > < d 1 p 1 : N a m e > S T & a m p ; 3 2 ; N o n < / d 1 p 1 : N a m e > < d 1 p 1 : O b j e c t T y p e > E l e m e n t < / d 1 p 1 : O b j e c t T y p e > < d 1 p 1 : P a r e n t   z : R e f = " i 1 5 8 7 " / > < d 1 p 1 : U U I D > r 0 H T r 9 Y s a c 1 h < / d 1 p 1 : U U I D > < d 1 p 1 : _ p r o p e r t i e s   z : I d = " i 1 6 0 2 "   i : t y p e = " d 1 p 1 : M D M P r o p e r t i e s " > < d 1 p 1 : P a r e n t   z : R e f = " i 1 6 0 1 " / > < d 1 p 1 : U U I D > Y f 2 w J h Q L I z S p < / d 1 p 1 : U U I D > < d 1 p 1 : _ c o n t e x t C o l l e c t i o n s > < d 2 : K e y V a l u e O f a n y T y p e C o m p o n e n t C o l l e c t i o n O f a n y T y p e g W H h t R N j > < d 2 : K e y   z : R e f = " i 2 2 " / > < d 2 : V a l u e   z : I d = " i 1 6 0 3 " > < d 1 p 1 : U U I D > Q a y 1 1 u S 3 I z F W < / d 1 p 1 : U U I D > < d 1 p 1 : _ e l e m e n t s > < d 2 : a n y T y p e   z : I d = " i 1 6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0 1 " / > < d 1 p 1 : U U I D > E X u j o 8 F f W S f Y < / d 1 p 1 : U U I D > < d 1 p 1 : C o n t a i n e r   z : R e f = " i 1 6 0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 i 9 h 4 n v I y 5 0 E F ? ' q 1 7 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5 8 9 " / > < d 1 p 1 : _ l a b e l s > < d 2 : K e y V a l u e O f s t r i n g a n y T y p e > < d 2 : K e y > L a b e l < / d 2 : K e y > < d 2 : V a l u e   z : I d = " i 1 6 0 5 "   i : t y p e = " d 1 p 1 : L a b e l " > < d 1 p 1 : P a r e n t   z : R e f = " i 1 6 0 1 " / > < d 1 p 1 : U U I D > H O 6 P v 0 9 t O h q Z 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0 6 "   i : t y p e = " d 1 p 1 : E l e m e n t s " > < d 1 p 1 : P a r e n t   z : R e f = " i 1 6 0 1 " / > < d 1 p 1 : U U I D > B C r 8 3 k j J P F A l < / d 1 p 1 : U U I D > < d 1 p 1 : _ c o n t e x t C o l l e c t i o n s > < d 2 : K e y V a l u e O f a n y T y p e C o m p o n e n t C o l l e c t i o n O f a n y T y p e g W H h t R N j > < d 2 : K e y   z : R e f = " i 2 2 " / > < d 2 : V a l u e   z : I d = " i 1 6 0 7 " > < d 1 p 1 : U U I D > k x 9 s z 0 c U 6 S 5 V < / d 1 p 1 : U U I D > < d 1 p 1 : _ e l e m e n t s > < d 2 : a n y T y p e   z : I d = " i 1 6 0 8 "   i : t y p e = " d 1 p 1 : E l e m e n t " > < d 1 p 1 : N a m e > _ S T & a m p ; 3 2 ; N o n _ O u i & a m p ; 4 4 ; & a m p ; 3 2 ; c e r t a i n e m e n t < / d 1 p 1 : N a m e > < d 1 p 1 : O b j e c t T y p e > E l e m e n t < / d 1 p 1 : O b j e c t T y p e > < d 1 p 1 : P a r e n t   z : R e f = " i 1 6 0 1 " / > < d 1 p 1 : U U I D > B J 0 e O x Q p Z f r w < / d 1 p 1 : U U I D > < d 1 p 1 : _ p r o p e r t i e s   z : I d = " i 1 6 0 9 "   i : t y p e = " d 1 p 1 : M D M P r o p e r t i e s " > < d 1 p 1 : P a r e n t   z : R e f = " i 1 6 0 8 " / > < d 1 p 1 : U U I D > P T l J 9 4 a m B u v p < / d 1 p 1 : U U I D > < d 1 p 1 : _ c o n t e x t C o l l e c t i o n s > < d 2 : K e y V a l u e O f a n y T y p e C o m p o n e n t C o l l e c t i o n O f a n y T y p e g W H h t R N j > < d 2 : K e y   z : R e f = " i 2 2 " / > < d 2 : V a l u e   z : I d = " i 1 6 1 0 " > < d 1 p 1 : U U I D > l 7 T o F 1 U Y J C A I < / d 1 p 1 : U U I D > < d 1 p 1 : _ e l e m e n t s > < d 2 : a n y T y p e   z : I d = " i 1 6 1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0 8 " / > < d 1 p 1 : U U I D > b s A E b 5 9 f q 6 A C < / d 1 p 1 : U U I D > < d 1 p 1 : C o n t a i n e r   z : R e f = " i 1 6 0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 i 9 h 4 n v I y 5 0 E F ? ' q 1 7 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1 2 "   i : t y p e = " d 1 p 1 : L a b e l " > < d 1 p 1 : P a r e n t   z : R e f = " i 1 6 0 8 " / > < d 1 p 1 : U U I D > H l Q k B 0 8 N G O 4 H 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 c e r t a i n e m e n t 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1 3 "   i : t y p e = " d 1 p 1 : E l e m e n t " > < d 1 p 1 : N a m e > _ S T & a m p ; 3 2 ; N o n _ O u i & a m p ; 4 4 ; & a m p ; 3 2 ; p r o b a b l e m e n t < / d 1 p 1 : N a m e > < d 1 p 1 : O b j e c t T y p e > E l e m e n t < / d 1 p 1 : O b j e c t T y p e > < d 1 p 1 : P a r e n t   z : R e f = " i 1 6 0 1 " / > < d 1 p 1 : U U I D > I Q y h 8 5 d Z 1 m 2 D < / d 1 p 1 : U U I D > < d 1 p 1 : _ p r o p e r t i e s   z : I d = " i 1 6 1 4 "   i : t y p e = " d 1 p 1 : M D M P r o p e r t i e s " > < d 1 p 1 : P a r e n t   z : R e f = " i 1 6 1 3 " / > < d 1 p 1 : U U I D > p w l J 8 w u s o g n o < / d 1 p 1 : U U I D > < d 1 p 1 : _ c o n t e x t C o l l e c t i o n s > < d 2 : K e y V a l u e O f a n y T y p e C o m p o n e n t C o l l e c t i o n O f a n y T y p e g W H h t R N j > < d 2 : K e y   z : R e f = " i 2 2 " / > < d 2 : V a l u e   z : I d = " i 1 6 1 5 " > < d 1 p 1 : U U I D > m X o l n G G R 2 S I H < / d 1 p 1 : U U I D > < d 1 p 1 : _ e l e m e n t s > < d 2 : a n y T y p e   z : I d = " i 1 6 1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1 3 " / > < d 1 p 1 : U U I D > F u q t K r b 7 y F S 9 < / d 1 p 1 : U U I D > < d 1 p 1 : C o n t a i n e r   z : R e f = " i 1 6 1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 i 9 h 4 n v I y 5 0 E F ? ' q 1 7 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1 7 "   i : t y p e = " d 1 p 1 : L a b e l " > < d 1 p 1 : P a r e n t   z : R e f = " i 1 6 1 3 " / > < d 1 p 1 : U U I D > E x Z O k l S 5 1 6 h F 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 p r o b a b l e m e n t 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1 8 "   i : t y p e = " d 1 p 1 : E l e m e n t " > < d 1 p 1 : N a m e > _ S T & a m p ; 3 2 ; N o n _ N o n & a m p ; 4 4 ; & a m p ; 3 2 ; p r o b a b l e m e n t & a m p ; 3 2 ; p a s < / d 1 p 1 : N a m e > < d 1 p 1 : O b j e c t T y p e > E l e m e n t < / d 1 p 1 : O b j e c t T y p e > < d 1 p 1 : P a r e n t   z : R e f = " i 1 6 0 1 " / > < d 1 p 1 : U U I D > i z x L g w L k K w e M < / d 1 p 1 : U U I D > < d 1 p 1 : _ p r o p e r t i e s   z : I d = " i 1 6 1 9 "   i : t y p e = " d 1 p 1 : M D M P r o p e r t i e s " > < d 1 p 1 : P a r e n t   z : R e f = " i 1 6 1 8 " / > < d 1 p 1 : U U I D > U r I i 1 x W M x i G f < / d 1 p 1 : U U I D > < d 1 p 1 : _ c o n t e x t C o l l e c t i o n s > < d 2 : K e y V a l u e O f a n y T y p e C o m p o n e n t C o l l e c t i o n O f a n y T y p e g W H h t R N j > < d 2 : K e y   z : R e f = " i 2 2 " / > < d 2 : V a l u e   z : I d = " i 1 6 2 0 " > < d 1 p 1 : U U I D > L O f g 5 0 H S w f c 4 < / d 1 p 1 : U U I D > < d 1 p 1 : _ e l e m e n t s > < d 2 : a n y T y p e   z : I d = " i 1 6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1 8 " / > < d 1 p 1 : U U I D > Z I Y F f s 9 m P F j Y < / d 1 p 1 : U U I D > < d 1 p 1 : C o n t a i n e r   z : R e f = " i 1 6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 i 9 h 4 n v I y 5 0 E F ? ' q 1 7 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2 2 "   i : t y p e = " d 1 p 1 : L a b e l " > < d 1 p 1 : P a r e n t   z : R e f = " i 1 6 1 8 " / > < d 1 p 1 : U U I D > P 5 w G H i 7 V P e w c 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 p r o b a b l e m e n t 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2 3 "   i : t y p e = " d 1 p 1 : E l e m e n t " > < d 1 p 1 : N a m e > _ S T & a m p ; 3 2 ; N o n _ N o n & a m p ; 4 4 ; & a m p ; 3 2 ; c e r t a i n e m e n t & a m p ; 3 2 ; p a s < / d 1 p 1 : N a m e > < d 1 p 1 : O b j e c t T y p e > E l e m e n t < / d 1 p 1 : O b j e c t T y p e > < d 1 p 1 : P a r e n t   z : R e f = " i 1 6 0 1 " / > < d 1 p 1 : U U I D > b S y S S t B v 0 Q 1 1 < / d 1 p 1 : U U I D > < d 1 p 1 : _ p r o p e r t i e s   z : I d = " i 1 6 2 4 "   i : t y p e = " d 1 p 1 : M D M P r o p e r t i e s " > < d 1 p 1 : P a r e n t   z : R e f = " i 1 6 2 3 " / > < d 1 p 1 : U U I D > O l P w Z q J S O F 3 B < / d 1 p 1 : U U I D > < d 1 p 1 : _ c o n t e x t C o l l e c t i o n s > < d 2 : K e y V a l u e O f a n y T y p e C o m p o n e n t C o l l e c t i o n O f a n y T y p e g W H h t R N j > < d 2 : K e y   z : R e f = " i 2 2 " / > < d 2 : V a l u e   z : I d = " i 1 6 2 5 " > < d 1 p 1 : U U I D > B 6 M V B v N 5 c w X h < / d 1 p 1 : U U I D > < d 1 p 1 : _ e l e m e n t s > < d 2 : a n y T y p e   z : I d = " i 1 6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2 3 " / > < d 1 p 1 : U U I D > Z n a i J 0 d 3 P o x 7 < / d 1 p 1 : U U I D > < d 1 p 1 : C o n t a i n e r   z : R e f = " i 1 6 2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 i 9 h 4 n v I y 5 0 E F ? ' q 1 7 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2 7 "   i : t y p e = " d 1 p 1 : L a b e l " > < d 1 p 1 : P a r e n t   z : R e f = " i 1 6 2 3 " / > < d 1 p 1 : U U I D > C z 9 D d s E O P f B D 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 c e r t a i n e m e n t 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2 8 "   i : t y p e = " d 1 p 1 : E l e m e n t " > < d 1 p 1 : N a m e > _ S T & a m p ; 3 2 ; N o n _ N e & a m p ; 3 2 ; s a i t & a m p ; 3 2 ; p a s & a m p ; 3 2 ; e n c o r e & a m p ; 4 4 ; & a m p ; 3 2 ; n e & a m p ; 3 2 ; s e & a m p ; 3 2 ; p r o n o n c e & a m p ; 3 2 ; p a s < / d 1 p 1 : N a m e > < d 1 p 1 : O b j e c t T y p e > E l e m e n t < / d 1 p 1 : O b j e c t T y p e > < d 1 p 1 : P a r e n t   z : R e f = " i 1 6 0 1 " / > < d 1 p 1 : U U I D > M e t A 8 r Z 7 5 8 B g < / d 1 p 1 : U U I D > < d 1 p 1 : _ p r o p e r t i e s   z : I d = " i 1 6 2 9 "   i : t y p e = " d 1 p 1 : M D M P r o p e r t i e s " > < d 1 p 1 : P a r e n t   z : R e f = " i 1 6 2 8 " / > < d 1 p 1 : U U I D > g 8 m I C R t g N 6 w X < / d 1 p 1 : U U I D > < d 1 p 1 : _ c o n t e x t C o l l e c t i o n s > < d 2 : K e y V a l u e O f a n y T y p e C o m p o n e n t C o l l e c t i o n O f a n y T y p e g W H h t R N j > < d 2 : K e y   z : R e f = " i 2 2 " / > < d 2 : V a l u e   z : I d = " i 1 6 3 0 " > < d 1 p 1 : U U I D > c 9 V 6 M n W Q n q c F < / d 1 p 1 : U U I D > < d 1 p 1 : _ e l e m e n t s > < d 2 : a n y T y p e   z : I d = " i 1 6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2 8 " / > < d 1 p 1 : U U I D > I 0 I z H u K V j u x n < / d 1 p 1 : U U I D > < d 1 p 1 : C o n t a i n e r   z : R e f = " i 1 6 2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 i 9 h 4 n v I y 5 0 E F ? ' q 1 7 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3 2 "   i : t y p e = " d 1 p 1 : L a b e l " > < d 1 p 1 : P a r e n t   z : R e f = " i 1 6 2 8 " / > < d 1 p 1 : U U I D > C M 6 w X Z l h m 3 C a 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 e n c o r e , 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3 3 "   i : t y p e = " d 1 p 1 : E l e m e n t " > < d 1 p 1 : N a m e > _ S T & a m p ; 3 2 ; N o n _ N S P & a m p ; 4 7 ; N R < / d 1 p 1 : N a m e > < d 1 p 1 : O b j e c t T y p e > E l e m e n t < / d 1 p 1 : O b j e c t T y p e > < d 1 p 1 : P a r e n t   z : R e f = " i 1 6 0 1 " / > < d 1 p 1 : U U I D > T n W 1 g k U G b j N Y < / d 1 p 1 : U U I D > < d 1 p 1 : _ p r o p e r t i e s   z : I d = " i 1 6 3 4 "   i : t y p e = " d 1 p 1 : M D M P r o p e r t i e s " > < d 1 p 1 : P a r e n t   z : R e f = " i 1 6 3 3 " / > < d 1 p 1 : U U I D > V K y x 6 0 G 2 o K u l < / d 1 p 1 : U U I D > < d 1 p 1 : _ c o n t e x t C o l l e c t i o n s > < d 2 : K e y V a l u e O f a n y T y p e C o m p o n e n t C o l l e c t i o n O f a n y T y p e g W H h t R N j > < d 2 : K e y   z : R e f = " i 2 2 " / > < d 2 : V a l u e   z : I d = " i 1 6 3 5 " > < d 1 p 1 : U U I D > I 2 U B v Z L V F w u D < / d 1 p 1 : U U I D > < d 1 p 1 : _ e l e m e n t s > < d 2 : a n y T y p e   z : I d = " i 1 6 3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3 3 " / > < d 1 p 1 : U U I D > B u m M 1 Y k Y J 7 D m < / d 1 p 1 : U U I D > < d 1 p 1 : C o n t a i n e r   z : R e f = " i 1 6 3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 i 9 h 4 n v I y 5 0 E F ? ' q 1 7 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0 6 " / > < d 1 p 1 : _ l a b e l s > < d 2 : K e y V a l u e O f s t r i n g a n y T y p e > < d 2 : K e y > L a b e l < / d 2 : K e y > < d 2 : V a l u e   z : I d = " i 1 6 3 7 "   i : t y p e = " d 1 p 1 : L a b e l " > < d 1 p 1 : P a r e n t   z : R e f = " i 1 6 3 3 " / > < d 1 p 1 : U U I D > N e v C V V o l n v v c 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6 3 8 "   i : t y p e = " d 1 p 1 : V a r i a b l e " > < d 1 p 1 : N a m e > q 1 7 _ 2 & a m p ; 4 6 ; & a m p ; 3 2 ; & a m p ; 4 0 ; b a s e & a m p ; 3 2 ; C a n d i d a t s & a m p ; 3 2 ; e n & a m p ; 3 2 ; s i t u a t i o n & a m p ; 3 2 ; d e & a m p ; 3 2 ; h a n d i c a p & a m p ; 4 1 ; & a m p ; 3 2 ; E t e s & a m p ; 4 5 ; v o u s & a m p ; 3 2 ; p a r t a n t & a m p ; 3 2 ; p o u r & a m p ; 3 2 ; p a r t i c i p e r & a m p ; 3 2 ; a u & a m p ; 3 2 ; D u o D a y & a m p ; 3 2 ; 2 0 2 0 & a m p ; 4 4 ; & a m p ; 3 2 ; l e & a m p ; 3 2 ; 1 4 & a m p ; 3 2 ; m a i & a m p ; 3 2 ; p r o c h a i n & a m p ; 3 2 ; & a m p ; 6 3 ; < / d 1 p 1 : N a m e > < d 1 p 1 : O b j e c t T y p e > V a r i a b l e < / d 1 p 1 : O b j e c t T y p e > < d 1 p 1 : P a r e n t   z : R e f = " i 2 0 " / > < d 1 p 1 : U U I D > H A g n B o N 2 D N M M < / d 1 p 1 : U U I D > < d 1 p 1 : C o n t a i n e r   z : R e f = " i 2 9 " / > < d 1 p 1 : _ l a b e l s > < d 2 : K e y V a l u e O f s t r i n g a n y T y p e > < d 2 : K e y > L a b e l < / d 2 : K e y > < d 2 : V a l u e   z : I d = " i 1 6 3 9 "   i : t y p e = " d 1 p 1 : L a b e l " > < d 1 p 1 : P a r e n t   z : R e f = " i 1 6 3 8 " / > < d 1 p 1 : U U I D > X w d S s 1 c Q P S O 3 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 q 1 7 _ 2 .   ( b a s e   C a n d i d a t s   e n   s i t u a t i o n   d e   h a n d i c a p )   E t e s - v o u s   p a r t a n t   p o u r   p a r t i c i p e r   a u   D u o D a y   2 0 2 0 ,   l e   1 4   m a i   p r o c h a i n 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4 0 "   i : t y p e = " d 1 p 1 : E l e m e n t s " > < d 1 p 1 : P a r e n t   z : R e f = " i 1 6 3 8 " / > < d 1 p 1 : U U I D > V I W u q Y S A b m f p < / d 1 p 1 : U U I D > < d 1 p 1 : _ c o n t e x t C o l l e c t i o n s > < d 2 : K e y V a l u e O f a n y T y p e C o m p o n e n t C o l l e c t i o n O f a n y T y p e g W H h t R N j > < d 2 : K e y   z : R e f = " i 2 2 " / > < d 2 : V a l u e   z : I d = " i 1 6 4 1 " > < d 1 p 1 : U U I D > O e L p 4 L w f 3 H f j < / d 1 p 1 : U U I D > < d 1 p 1 : _ e l e m e n t s > < d 2 : a n y T y p e   z : I d = " i 1 6 4 2 "   i : t y p e = " d 1 p 1 : E l e m e n t " > < d 1 p 1 : N a m e > B a s e < / d 1 p 1 : N a m e > < d 1 p 1 : O b j e c t T y p e > E l e m e n t < / d 1 p 1 : O b j e c t T y p e > < d 1 p 1 : P a r e n t   z : R e f = " i 1 6 3 8 " / > < d 1 p 1 : U U I D > m o j 3 a T S 8 Z G R 4 < / d 1 p 1 : U U I D > < d 1 p 1 : _ p r o p e r t i e s   z : I d = " i 1 6 4 3 "   i : t y p e = " d 1 p 1 : M D M P r o p e r t i e s " > < d 1 p 1 : P a r e n t   z : R e f = " i 1 6 4 2 " / > < d 1 p 1 : U U I D > t L V p s d V 9 Q n Q m < / d 1 p 1 : U U I D > < d 1 p 1 : _ c o n t e x t C o l l e c t i o n s > < d 2 : K e y V a l u e O f a n y T y p e C o m p o n e n t C o l l e c t i o n O f a n y T y p e g W H h t R N j > < d 2 : K e y   z : R e f = " i 2 2 " / > < d 2 : V a l u e   z : I d = " i 1 6 4 4 " > < d 1 p 1 : U U I D > o j U K v 6 n B c P S m < / d 1 p 1 : U U I D > < d 1 p 1 : _ e l e m e n t s > < d 2 : a n y T y p e   z : I d = " i 1 6 4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4 2 " / > < d 1 p 1 : U U I D > U d B 8 Q M u W E n 2 d < / d 1 p 1 : U U I D > < d 1 p 1 : C o n t a i n e r   z : R e f = " i 1 6 4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 f C 2 X m s 4 G u J 2 e ? ' q 1 7 _ 2 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0 " / > < d 1 p 1 : _ l a b e l s > < d 2 : K e y V a l u e O f s t r i n g a n y T y p e > < d 2 : K e y > L a b e l < / d 2 : K e y > < d 2 : V a l u e   z : I d = " i 1 6 4 6 "   i : t y p e = " d 1 p 1 : L a b e l " > < d 1 p 1 : P a r e n t   z : R e f = " i 1 6 4 2 " / > < d 1 p 1 : U U I D > O i 1 6 9 P e L M R u 4 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6 4 7 "   i : t y p e = " d 1 p 1 : E l e m e n t " > < d 1 p 1 : N a m e > S T & a m p ; 3 2 ; O u i < / d 1 p 1 : N a m e > < d 1 p 1 : O b j e c t T y p e > E l e m e n t < / d 1 p 1 : O b j e c t T y p e > < d 1 p 1 : P a r e n t   z : R e f = " i 1 6 3 8 " / > < d 1 p 1 : U U I D > u r o y j j y p S O K b < / d 1 p 1 : U U I D > < d 1 p 1 : _ p r o p e r t i e s   z : I d = " i 1 6 4 8 "   i : t y p e = " d 1 p 1 : M D M P r o p e r t i e s " > < d 1 p 1 : P a r e n t   z : R e f = " i 1 6 4 7 " / > < d 1 p 1 : U U I D > o d t X J N k K a Z W M < / d 1 p 1 : U U I D > < d 1 p 1 : _ c o n t e x t C o l l e c t i o n s > < d 2 : K e y V a l u e O f a n y T y p e C o m p o n e n t C o l l e c t i o n O f a n y T y p e g W H h t R N j > < d 2 : K e y   z : R e f = " i 2 2 " / > < d 2 : V a l u e   z : I d = " i 1 6 4 9 " > < d 1 p 1 : U U I D > r u v Y r B t F D W 7 y < / d 1 p 1 : U U I D > < d 1 p 1 : _ e l e m e n t s > < d 2 : a n y T y p e   z : I d = " i 1 6 5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4 7 " / > < d 1 p 1 : U U I D > M l M P Z H 5 1 T y R b < / d 1 p 1 : U U I D > < d 1 p 1 : C o n t a i n e r   z : R e f = " i 1 6 4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 f C 2 X m s 4 G u J 2 e ? ' q 1 7 _ 2 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0 " / > < d 1 p 1 : _ l a b e l s > < d 2 : K e y V a l u e O f s t r i n g a n y T y p e > < d 2 : K e y > L a b e l < / d 2 : K e y > < d 2 : V a l u e   z : I d = " i 1 6 5 1 "   i : t y p e = " d 1 p 1 : L a b e l " > < d 1 p 1 : P a r e n t   z : R e f = " i 1 6 4 7 " / > < d 1 p 1 : U U I D > P 0 c 1 b o U J S l D 5 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6 5 2 "   i : t y p e = " d 1 p 1 : E l e m e n t " > < d 1 p 1 : N a m e > S T & a m p ; 3 2 ; N o n < / d 1 p 1 : N a m e > < d 1 p 1 : O b j e c t T y p e > E l e m e n t < / d 1 p 1 : O b j e c t T y p e > < d 1 p 1 : P a r e n t   z : R e f = " i 1 6 3 8 " / > < d 1 p 1 : U U I D > J K 9 e Q G o 3 e Q C r < / d 1 p 1 : U U I D > < d 1 p 1 : _ p r o p e r t i e s   z : I d = " i 1 6 5 3 "   i : t y p e = " d 1 p 1 : M D M P r o p e r t i e s " > < d 1 p 1 : P a r e n t   z : R e f = " i 1 6 5 2 " / > < d 1 p 1 : U U I D > i p 9 V 5 0 4 R D b d 5 < / d 1 p 1 : U U I D > < d 1 p 1 : _ c o n t e x t C o l l e c t i o n s > < d 2 : K e y V a l u e O f a n y T y p e C o m p o n e n t C o l l e c t i o n O f a n y T y p e g W H h t R N j > < d 2 : K e y   z : R e f = " i 2 2 " / > < d 2 : V a l u e   z : I d = " i 1 6 5 4 " > < d 1 p 1 : U U I D > R U a 9 X 9 N k u 5 P n < / d 1 p 1 : U U I D > < d 1 p 1 : _ e l e m e n t s > < d 2 : a n y T y p e   z : I d = " i 1 6 5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5 2 " / > < d 1 p 1 : U U I D > H 4 t b k I A f 9 S p z < / d 1 p 1 : U U I D > < d 1 p 1 : C o n t a i n e r   z : R e f = " i 1 6 5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 f C 2 X m s 4 G u J 2 e ? ' q 1 7 _ 2 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4 0 " / > < d 1 p 1 : _ l a b e l s > < d 2 : K e y V a l u e O f s t r i n g a n y T y p e > < d 2 : K e y > L a b e l < / d 2 : K e y > < d 2 : V a l u e   z : I d = " i 1 6 5 6 "   i : t y p e = " d 1 p 1 : L a b e l " > < d 1 p 1 : P a r e n t   z : R e f = " i 1 6 5 2 " / > < d 1 p 1 : U U I D > B P z 7 s E U 9 i g V d 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5 7 "   i : t y p e = " d 1 p 1 : E l e m e n t s " > < d 1 p 1 : P a r e n t   z : R e f = " i 1 6 5 2 " / > < d 1 p 1 : U U I D > A V v T d f 1 C d T M g < / d 1 p 1 : U U I D > < d 1 p 1 : _ c o n t e x t C o l l e c t i o n s > < d 2 : K e y V a l u e O f a n y T y p e C o m p o n e n t C o l l e c t i o n O f a n y T y p e g W H h t R N j > < d 2 : K e y   z : R e f = " i 2 2 " / > < d 2 : V a l u e   z : I d = " i 1 6 5 8 " > < d 1 p 1 : U U I D > a h H n Y 4 d l w 3 n Y < / d 1 p 1 : U U I D > < d 1 p 1 : _ e l e m e n t s > < d 2 : a n y T y p e   z : I d = " i 1 6 5 9 "   i : t y p e = " d 1 p 1 : E l e m e n t " > < d 1 p 1 : N a m e > _ S T & a m p ; 3 2 ; N o n _ O u i & a m p ; 4 4 ; & a m p ; 3 2 ; c e r t a i n e m e n t < / d 1 p 1 : N a m e > < d 1 p 1 : O b j e c t T y p e > E l e m e n t < / d 1 p 1 : O b j e c t T y p e > < d 1 p 1 : P a r e n t   z : R e f = " i 1 6 5 2 " / > < d 1 p 1 : U U I D > i V m j S w t t a X M A < / d 1 p 1 : U U I D > < d 1 p 1 : _ p r o p e r t i e s   z : I d = " i 1 6 6 0 "   i : t y p e = " d 1 p 1 : M D M P r o p e r t i e s " > < d 1 p 1 : P a r e n t   z : R e f = " i 1 6 5 9 " / > < d 1 p 1 : U U I D > L j L z 7 j s D 1 w q s < / d 1 p 1 : U U I D > < d 1 p 1 : _ c o n t e x t C o l l e c t i o n s > < d 2 : K e y V a l u e O f a n y T y p e C o m p o n e n t C o l l e c t i o n O f a n y T y p e g W H h t R N j > < d 2 : K e y   z : R e f = " i 2 2 " / > < d 2 : V a l u e   z : I d = " i 1 6 6 1 " > < d 1 p 1 : U U I D > e 3 Q w g 6 t x r c Y 8 < / d 1 p 1 : U U I D > < d 1 p 1 : _ e l e m e n t s > < d 2 : a n y T y p e   z : I d = " i 1 6 6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5 9 " / > < d 1 p 1 : U U I D > m s f u M W f w E R m 4 < / d 1 p 1 : U U I D > < d 1 p 1 : C o n t a i n e r   z : R e f = " i 1 6 6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 f C 2 X m s 4 G u J 2 e ? ' q 1 7 _ 2 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7 " / > < d 1 p 1 : _ l a b e l s > < d 2 : K e y V a l u e O f s t r i n g a n y T y p e > < d 2 : K e y > L a b e l < / d 2 : K e y > < d 2 : V a l u e   z : I d = " i 1 6 6 3 "   i : t y p e = " d 1 p 1 : L a b e l " > < d 1 p 1 : P a r e n t   z : R e f = " i 1 6 5 9 " / > < d 1 p 1 : U U I D > b c N O j 5 Z I V G g 4 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 c e r t a i n e m e n t 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6 4 "   i : t y p e = " d 1 p 1 : E l e m e n t " > < d 1 p 1 : N a m e > _ S T & a m p ; 3 2 ; N o n _ O u i & a m p ; 4 4 ; & a m p ; 3 2 ; p r o b a b l e m e n t < / d 1 p 1 : N a m e > < d 1 p 1 : O b j e c t T y p e > E l e m e n t < / d 1 p 1 : O b j e c t T y p e > < d 1 p 1 : P a r e n t   z : R e f = " i 1 6 5 2 " / > < d 1 p 1 : U U I D > X B S t n u Z v w f o p < / d 1 p 1 : U U I D > < d 1 p 1 : _ p r o p e r t i e s   z : I d = " i 1 6 6 5 "   i : t y p e = " d 1 p 1 : M D M P r o p e r t i e s " > < d 1 p 1 : P a r e n t   z : R e f = " i 1 6 6 4 " / > < d 1 p 1 : U U I D > m F Z V C 0 u P 7 D o p < / d 1 p 1 : U U I D > < d 1 p 1 : _ c o n t e x t C o l l e c t i o n s > < d 2 : K e y V a l u e O f a n y T y p e C o m p o n e n t C o l l e c t i o n O f a n y T y p e g W H h t R N j > < d 2 : K e y   z : R e f = " i 2 2 " / > < d 2 : V a l u e   z : I d = " i 1 6 6 6 " > < d 1 p 1 : U U I D > t 4 d 2 1 V X V T I w X < / d 1 p 1 : U U I D > < d 1 p 1 : _ e l e m e n t s > < d 2 : a n y T y p e   z : I d = " i 1 6 6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6 4 " / > < d 1 p 1 : U U I D > d Q t h A 0 L P 4 R w M < / d 1 p 1 : U U I D > < d 1 p 1 : C o n t a i n e r   z : R e f = " i 1 6 6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 f C 2 X m s 4 G u J 2 e ? ' q 1 7 _ 2 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7 " / > < d 1 p 1 : _ l a b e l s > < d 2 : K e y V a l u e O f s t r i n g a n y T y p e > < d 2 : K e y > L a b e l < / d 2 : K e y > < d 2 : V a l u e   z : I d = " i 1 6 6 8 "   i : t y p e = " d 1 p 1 : L a b e l " > < d 1 p 1 : P a r e n t   z : R e f = " i 1 6 6 4 " / > < d 1 p 1 : U U I D > h A J 7 C o M O E 0 D k 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 p r o b a b l e m e n t 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6 9 "   i : t y p e = " d 1 p 1 : E l e m e n t " > < d 1 p 1 : N a m e > _ S T & a m p ; 3 2 ; N o n _ N o n & a m p ; 4 4 ; & a m p ; 3 2 ; p r o b a b l e m e n t & a m p ; 3 2 ; p a s < / d 1 p 1 : N a m e > < d 1 p 1 : O b j e c t T y p e > E l e m e n t < / d 1 p 1 : O b j e c t T y p e > < d 1 p 1 : P a r e n t   z : R e f = " i 1 6 5 2 " / > < d 1 p 1 : U U I D > a S Q c m E h l W f F I < / d 1 p 1 : U U I D > < d 1 p 1 : _ p r o p e r t i e s   z : I d = " i 1 6 7 0 "   i : t y p e = " d 1 p 1 : M D M P r o p e r t i e s " > < d 1 p 1 : P a r e n t   z : R e f = " i 1 6 6 9 " / > < d 1 p 1 : U U I D > Y c y M A K 1 e g e V Z < / d 1 p 1 : U U I D > < d 1 p 1 : _ c o n t e x t C o l l e c t i o n s > < d 2 : K e y V a l u e O f a n y T y p e C o m p o n e n t C o l l e c t i o n O f a n y T y p e g W H h t R N j > < d 2 : K e y   z : R e f = " i 2 2 " / > < d 2 : V a l u e   z : I d = " i 1 6 7 1 " > < d 1 p 1 : U U I D > r Z t 7 w e 9 3 9 w p g < / d 1 p 1 : U U I D > < d 1 p 1 : _ e l e m e n t s > < d 2 : a n y T y p e   z : I d = " i 1 6 7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6 9 " / > < d 1 p 1 : U U I D > z B 9 J A s l g 1 j o a < / d 1 p 1 : U U I D > < d 1 p 1 : C o n t a i n e r   z : R e f = " i 1 6 7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 f C 2 X m s 4 G u J 2 e ? ' q 1 7 _ 2 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7 " / > < d 1 p 1 : _ l a b e l s > < d 2 : K e y V a l u e O f s t r i n g a n y T y p e > < d 2 : K e y > L a b e l < / d 2 : K e y > < d 2 : V a l u e   z : I d = " i 1 6 7 3 "   i : t y p e = " d 1 p 1 : L a b e l " > < d 1 p 1 : P a r e n t   z : R e f = " i 1 6 6 9 " / > < d 1 p 1 : U U I D > D 5 t P m K B E L k W q 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 p r o b a b l e m e n t 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7 4 "   i : t y p e = " d 1 p 1 : E l e m e n t " > < d 1 p 1 : N a m e > _ S T & a m p ; 3 2 ; N o n _ N o n & a m p ; 4 4 ; & a m p ; 3 2 ; c e r t a i n e m e n t & a m p ; 3 2 ; p a s < / d 1 p 1 : N a m e > < d 1 p 1 : O b j e c t T y p e > E l e m e n t < / d 1 p 1 : O b j e c t T y p e > < d 1 p 1 : P a r e n t   z : R e f = " i 1 6 5 2 " / > < d 1 p 1 : U U I D > f i k 8 Y 2 E l l U Z M < / d 1 p 1 : U U I D > < d 1 p 1 : _ p r o p e r t i e s   z : I d = " i 1 6 7 5 "   i : t y p e = " d 1 p 1 : M D M P r o p e r t i e s " > < d 1 p 1 : P a r e n t   z : R e f = " i 1 6 7 4 " / > < d 1 p 1 : U U I D > U 3 5 Y 1 6 n T V l y q < / d 1 p 1 : U U I D > < d 1 p 1 : _ c o n t e x t C o l l e c t i o n s > < d 2 : K e y V a l u e O f a n y T y p e C o m p o n e n t C o l l e c t i o n O f a n y T y p e g W H h t R N j > < d 2 : K e y   z : R e f = " i 2 2 " / > < d 2 : V a l u e   z : I d = " i 1 6 7 6 " > < d 1 p 1 : U U I D > U Q s x x I a J s F y j < / d 1 p 1 : U U I D > < d 1 p 1 : _ e l e m e n t s > < d 2 : a n y T y p e   z : I d = " i 1 6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7 4 " / > < d 1 p 1 : U U I D > x j 9 t X h X X B i Z 9 < / d 1 p 1 : U U I D > < d 1 p 1 : C o n t a i n e r   z : R e f = " i 1 6 7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 f C 2 X m s 4 G u J 2 e ? ' q 1 7 _ 2 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7 " / > < d 1 p 1 : _ l a b e l s > < d 2 : K e y V a l u e O f s t r i n g a n y T y p e > < d 2 : K e y > L a b e l < / d 2 : K e y > < d 2 : V a l u e   z : I d = " i 1 6 7 8 "   i : t y p e = " d 1 p 1 : L a b e l " > < d 1 p 1 : P a r e n t   z : R e f = " i 1 6 7 4 " / > < d 1 p 1 : U U I D > u B f H s E 4 p m y r 6 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 c e r t a i n e m e n t 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7 9 "   i : t y p e = " d 1 p 1 : E l e m e n t " > < d 1 p 1 : N a m e > _ S T & a m p ; 3 2 ; N o n _ N e & a m p ; 3 2 ; s a i t & a m p ; 3 2 ; p a s & a m p ; 3 2 ; e n c o r e & a m p ; 4 4 ; & a m p ; 3 2 ; n e & a m p ; 3 2 ; s e & a m p ; 3 2 ; p r o n o n c e & a m p ; 3 2 ; p a s < / d 1 p 1 : N a m e > < d 1 p 1 : O b j e c t T y p e > E l e m e n t < / d 1 p 1 : O b j e c t T y p e > < d 1 p 1 : P a r e n t   z : R e f = " i 1 6 5 2 " / > < d 1 p 1 : U U I D > t J Y z r C 1 T N 0 u b < / d 1 p 1 : U U I D > < d 1 p 1 : _ p r o p e r t i e s   z : I d = " i 1 6 8 0 "   i : t y p e = " d 1 p 1 : M D M P r o p e r t i e s " > < d 1 p 1 : P a r e n t   z : R e f = " i 1 6 7 9 " / > < d 1 p 1 : U U I D > h 3 9 d T E 1 g s F 2 x < / d 1 p 1 : U U I D > < d 1 p 1 : _ c o n t e x t C o l l e c t i o n s > < d 2 : K e y V a l u e O f a n y T y p e C o m p o n e n t C o l l e c t i o n O f a n y T y p e g W H h t R N j > < d 2 : K e y   z : R e f = " i 2 2 " / > < d 2 : V a l u e   z : I d = " i 1 6 8 1 " > < d 1 p 1 : U U I D > E F F w L 3 j o O Q u w < / d 1 p 1 : U U I D > < d 1 p 1 : _ e l e m e n t s > < d 2 : a n y T y p e   z : I d = " i 1 6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7 9 " / > < d 1 p 1 : U U I D > E i I n A V e Y h t J U < / d 1 p 1 : U U I D > < d 1 p 1 : C o n t a i n e r   z : R e f = " i 1 6 8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 f C 2 X m s 4 G u J 2 e ? ' q 1 7 _ 2 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7 " / > < d 1 p 1 : _ l a b e l s > < d 2 : K e y V a l u e O f s t r i n g a n y T y p e > < d 2 : K e y > L a b e l < / d 2 : K e y > < d 2 : V a l u e   z : I d = " i 1 6 8 3 "   i : t y p e = " d 1 p 1 : L a b e l " > < d 1 p 1 : P a r e n t   z : R e f = " i 1 6 7 9 " / > < d 1 p 1 : U U I D > m l c q M e W H 0 j X O 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 e n c o r e , 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6 8 4 "   i : t y p e = " d 1 p 1 : E l e m e n t " > < d 1 p 1 : N a m e > _ S T & a m p ; 3 2 ; N o n _ N S P & a m p ; 4 7 ; N R < / d 1 p 1 : N a m e > < d 1 p 1 : O b j e c t T y p e > E l e m e n t < / d 1 p 1 : O b j e c t T y p e > < d 1 p 1 : P a r e n t   z : R e f = " i 1 6 5 2 " / > < d 1 p 1 : U U I D > X L h x 0 Y 5 p t p l G < / d 1 p 1 : U U I D > < d 1 p 1 : _ p r o p e r t i e s   z : I d = " i 1 6 8 5 "   i : t y p e = " d 1 p 1 : M D M P r o p e r t i e s " > < d 1 p 1 : P a r e n t   z : R e f = " i 1 6 8 4 " / > < d 1 p 1 : U U I D > V i Z y t v K P y x 0 j < / d 1 p 1 : U U I D > < d 1 p 1 : _ c o n t e x t C o l l e c t i o n s > < d 2 : K e y V a l u e O f a n y T y p e C o m p o n e n t C o l l e c t i o n O f a n y T y p e g W H h t R N j > < d 2 : K e y   z : R e f = " i 2 2 " / > < d 2 : V a l u e   z : I d = " i 1 6 8 6 " > < d 1 p 1 : U U I D > u i D P Z O J o Q 4 k N < / d 1 p 1 : U U I D > < d 1 p 1 : _ e l e m e n t s > < d 2 : a n y T y p e   z : I d = " i 1 6 8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8 4 " / > < d 1 p 1 : U U I D > u J D E K 6 x 5 C E 7 D < / d 1 p 1 : U U I D > < d 1 p 1 : C o n t a i n e r   z : R e f = " i 1 6 8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 f C 2 X m s 4 G u J 2 e ? ' q 1 7 _ 2 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5 7 " / > < d 1 p 1 : _ l a b e l s > < d 2 : K e y V a l u e O f s t r i n g a n y T y p e > < d 2 : K e y > L a b e l < / d 2 : K e y > < d 2 : V a l u e   z : I d = " i 1 6 8 8 "   i : t y p e = " d 1 p 1 : L a b e l " > < d 1 p 1 : P a r e n t   z : R e f = " i 1 6 8 4 " / > < d 1 p 1 : U U I D > S x z 1 V F C a 7 B N b 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6 8 9 "   i : t y p e = " d 1 p 1 : V a r i a b l e " > < d 1 p 1 : N a m e > q 1 7 _ 3 & a m p ; 4 6 ; & a m p ; 3 2 ; & a m p ; 4 0 ; b a s e & a m p ; 3 2 ; P a r t i c i p a n t s & a m p ; 3 2 ; e n & a m p ; 3 2 ; e n t r e p r i s e & a m p ; 3 2 ; e t & a m p ; 3 2 ; r & a m p ; 2 3 3 ; f & a m p ; 2 3 3 ; r e n t s & a m p ; 4 1 ; & a m p ; 3 2 ; E t e s & a m p ; 4 5 ; v o u s & a m p ; 3 2 ; p a r t a n t & a m p ; 3 2 ; p o u r & a m p ; 3 2 ; p a r t i c i p e r & a m p ; 3 2 ; a u & a m p ; 3 2 ; D u o D a y & a m p ; 3 2 ; 2 0 2 0 & a m p ; 4 4 ; & a m p ; 3 2 ; l e & a m p ; 3 2 ; 1 4 & a m p ; 3 2 ; m a i & a m p ; 3 2 ; p r o c h a i n & a m p ; 3 2 ; & a m p ; 6 3 ; < / d 1 p 1 : N a m e > < d 1 p 1 : O b j e c t T y p e > V a r i a b l e < / d 1 p 1 : O b j e c t T y p e > < d 1 p 1 : P a r e n t   z : R e f = " i 2 0 " / > < d 1 p 1 : U U I D > Q D 1 W I 1 3 w F P 2 B < / d 1 p 1 : U U I D > < d 1 p 1 : C o n t a i n e r   z : R e f = " i 2 9 " / > < d 1 p 1 : _ l a b e l s > < d 2 : K e y V a l u e O f s t r i n g a n y T y p e > < d 2 : K e y > L a b e l < / d 2 : K e y > < d 2 : V a l u e   z : I d = " i 1 6 9 0 "   i : t y p e = " d 1 p 1 : L a b e l " > < d 1 p 1 : P a r e n t   z : R e f = " i 1 6 8 9 " / > < d 1 p 1 : U U I D > A v B E 7 M K A D g k s 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 q 1 7 _ 3 .   ( b a s e   P a r t i c i p a n t s   e n   e n t r e p r i s e   e t   r � f � r e n t s )   E t e s - v o u s   p a r t a n t   p o u r   p a r t i c i p e r   a u   D u o D a y   2 0 2 0 ,   l e   1 4   m a i   p r o c h a i n 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6 9 1 "   i : t y p e = " d 1 p 1 : E l e m e n t s " > < d 1 p 1 : P a r e n t   z : R e f = " i 1 6 8 9 " / > < d 1 p 1 : U U I D > o b X V n c k K o T C p < / d 1 p 1 : U U I D > < d 1 p 1 : _ c o n t e x t C o l l e c t i o n s > < d 2 : K e y V a l u e O f a n y T y p e C o m p o n e n t C o l l e c t i o n O f a n y T y p e g W H h t R N j > < d 2 : K e y   z : R e f = " i 2 2 " / > < d 2 : V a l u e   z : I d = " i 1 6 9 2 " > < d 1 p 1 : U U I D > Z i J n q s X o X b f l < / d 1 p 1 : U U I D > < d 1 p 1 : _ e l e m e n t s > < d 2 : a n y T y p e   z : I d = " i 1 6 9 3 "   i : t y p e = " d 1 p 1 : E l e m e n t " > < d 1 p 1 : N a m e > B a s e < / d 1 p 1 : N a m e > < d 1 p 1 : O b j e c t T y p e > E l e m e n t < / d 1 p 1 : O b j e c t T y p e > < d 1 p 1 : P a r e n t   z : R e f = " i 1 6 8 9 " / > < d 1 p 1 : U U I D > K G p 2 s 5 2 e X 0 V 2 < / d 1 p 1 : U U I D > < d 1 p 1 : _ p r o p e r t i e s   z : I d = " i 1 6 9 4 "   i : t y p e = " d 1 p 1 : M D M P r o p e r t i e s " > < d 1 p 1 : P a r e n t   z : R e f = " i 1 6 9 3 " / > < d 1 p 1 : U U I D > a 5 g W 0 O F G m o Q v < / d 1 p 1 : U U I D > < d 1 p 1 : _ c o n t e x t C o l l e c t i o n s > < d 2 : K e y V a l u e O f a n y T y p e C o m p o n e n t C o l l e c t i o n O f a n y T y p e g W H h t R N j > < d 2 : K e y   z : R e f = " i 2 2 " / > < d 2 : V a l u e   z : I d = " i 1 6 9 5 " > < d 1 p 1 : U U I D > b F j 7 q w l A o U 4 z < / d 1 p 1 : U U I D > < d 1 p 1 : _ e l e m e n t s > < d 2 : a n y T y p e   z : I d = " i 1 6 9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9 3 " / > < d 1 p 1 : U U I D > l d m b w 0 y T v O R 9 < / d 1 p 1 : U U I D > < d 1 p 1 : C o n t a i n e r   z : R e f = " i 1 6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 E d o M k F N k 6 P 7 x ? ' q 1 7 _ 3 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9 1 " / > < d 1 p 1 : _ l a b e l s > < d 2 : K e y V a l u e O f s t r i n g a n y T y p e > < d 2 : K e y > L a b e l < / d 2 : K e y > < d 2 : V a l u e   z : I d = " i 1 6 9 7 "   i : t y p e = " d 1 p 1 : L a b e l " > < d 1 p 1 : P a r e n t   z : R e f = " i 1 6 9 3 " / > < d 1 p 1 : U U I D > b T S I o F U p N S M K 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6 9 8 "   i : t y p e = " d 1 p 1 : E l e m e n t " > < d 1 p 1 : N a m e > S T & a m p ; 3 2 ; O u i < / d 1 p 1 : N a m e > < d 1 p 1 : O b j e c t T y p e > E l e m e n t < / d 1 p 1 : O b j e c t T y p e > < d 1 p 1 : P a r e n t   z : R e f = " i 1 6 8 9 " / > < d 1 p 1 : U U I D > v y u B V w Q 1 D i l j < / d 1 p 1 : U U I D > < d 1 p 1 : _ p r o p e r t i e s   z : I d = " i 1 6 9 9 "   i : t y p e = " d 1 p 1 : M D M P r o p e r t i e s " > < d 1 p 1 : P a r e n t   z : R e f = " i 1 6 9 8 " / > < d 1 p 1 : U U I D > s W n j s F 8 O K Y Z r < / d 1 p 1 : U U I D > < d 1 p 1 : _ c o n t e x t C o l l e c t i o n s > < d 2 : K e y V a l u e O f a n y T y p e C o m p o n e n t C o l l e c t i o n O f a n y T y p e g W H h t R N j > < d 2 : K e y   z : R e f = " i 2 2 " / > < d 2 : V a l u e   z : I d = " i 1 7 0 0 " > < d 1 p 1 : U U I D > W f C G i R v 6 V H a G < / d 1 p 1 : U U I D > < d 1 p 1 : _ e l e m e n t s > < d 2 : a n y T y p e   z : I d = " i 1 7 0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6 9 8 " / > < d 1 p 1 : U U I D > b p H 9 4 c d k u 5 4 e < / d 1 p 1 : U U I D > < d 1 p 1 : C o n t a i n e r   z : R e f = " i 1 6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 E d o M k F N k 6 P 7 x ? ' q 1 7 _ 3 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9 1 " / > < d 1 p 1 : _ l a b e l s > < d 2 : K e y V a l u e O f s t r i n g a n y T y p e > < d 2 : K e y > L a b e l < / d 2 : K e y > < d 2 : V a l u e   z : I d = " i 1 7 0 2 "   i : t y p e = " d 1 p 1 : L a b e l " > < d 1 p 1 : P a r e n t   z : R e f = " i 1 6 9 8 " / > < d 1 p 1 : U U I D > B k q 2 D B w K 1 D 4 Y 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7 0 3 "   i : t y p e = " d 1 p 1 : E l e m e n t " > < d 1 p 1 : N a m e > S T & a m p ; 3 2 ; N o n < / d 1 p 1 : N a m e > < d 1 p 1 : O b j e c t T y p e > E l e m e n t < / d 1 p 1 : O b j e c t T y p e > < d 1 p 1 : P a r e n t   z : R e f = " i 1 6 8 9 " / > < d 1 p 1 : U U I D > Q b l t l z r o L 9 b j < / d 1 p 1 : U U I D > < d 1 p 1 : _ p r o p e r t i e s   z : I d = " i 1 7 0 4 "   i : t y p e = " d 1 p 1 : M D M P r o p e r t i e s " > < d 1 p 1 : P a r e n t   z : R e f = " i 1 7 0 3 " / > < d 1 p 1 : U U I D > r 2 R w 1 K i y Z i u m < / d 1 p 1 : U U I D > < d 1 p 1 : _ c o n t e x t C o l l e c t i o n s > < d 2 : K e y V a l u e O f a n y T y p e C o m p o n e n t C o l l e c t i o n O f a n y T y p e g W H h t R N j > < d 2 : K e y   z : R e f = " i 2 2 " / > < d 2 : V a l u e   z : I d = " i 1 7 0 5 " > < d 1 p 1 : U U I D > a 8 t W C 5 8 b 1 g 4 R < / d 1 p 1 : U U I D > < d 1 p 1 : _ e l e m e n t s > < d 2 : a n y T y p e   z : I d = " i 1 7 0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0 3 " / > < d 1 p 1 : U U I D > g h T K k f 0 a 9 D 1 C < / d 1 p 1 : U U I D > < d 1 p 1 : C o n t a i n e r   z : R e f = " i 1 7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 E d o M k F N k 6 P 7 x ? ' q 1 7 _ 3 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6 9 1 " / > < d 1 p 1 : _ l a b e l s > < d 2 : K e y V a l u e O f s t r i n g a n y T y p e > < d 2 : K e y > L a b e l < / d 2 : K e y > < d 2 : V a l u e   z : I d = " i 1 7 0 7 "   i : t y p e = " d 1 p 1 : L a b e l " > < d 1 p 1 : P a r e n t   z : R e f = " i 1 7 0 3 " / > < d 1 p 1 : U U I D > j B V g b x 5 h N i 9 Q 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 N o n 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0 8 "   i : t y p e = " d 1 p 1 : E l e m e n t s " > < d 1 p 1 : P a r e n t   z : R e f = " i 1 7 0 3 " / > < d 1 p 1 : U U I D > y 9 T s 4 z 6 f l i x G < / d 1 p 1 : U U I D > < d 1 p 1 : _ c o n t e x t C o l l e c t i o n s > < d 2 : K e y V a l u e O f a n y T y p e C o m p o n e n t C o l l e c t i o n O f a n y T y p e g W H h t R N j > < d 2 : K e y   z : R e f = " i 2 2 " / > < d 2 : V a l u e   z : I d = " i 1 7 0 9 " > < d 1 p 1 : U U I D > c K n a A 8 s I R u A c < / d 1 p 1 : U U I D > < d 1 p 1 : _ e l e m e n t s > < d 2 : a n y T y p e   z : I d = " i 1 7 1 0 "   i : t y p e = " d 1 p 1 : E l e m e n t " > < d 1 p 1 : N a m e > _ S T & a m p ; 3 2 ; N o n _ O u i & a m p ; 4 4 ; & a m p ; 3 2 ; c e r t a i n e m e n t < / d 1 p 1 : N a m e > < d 1 p 1 : O b j e c t T y p e > E l e m e n t < / d 1 p 1 : O b j e c t T y p e > < d 1 p 1 : P a r e n t   z : R e f = " i 1 7 0 3 " / > < d 1 p 1 : U U I D > D k f S k j X T 7 9 K V < / d 1 p 1 : U U I D > < d 1 p 1 : _ p r o p e r t i e s   z : I d = " i 1 7 1 1 "   i : t y p e = " d 1 p 1 : M D M P r o p e r t i e s " > < d 1 p 1 : P a r e n t   z : R e f = " i 1 7 1 0 " / > < d 1 p 1 : U U I D > n y a 7 H h W Y w n 8 B < / d 1 p 1 : U U I D > < d 1 p 1 : _ c o n t e x t C o l l e c t i o n s > < d 2 : K e y V a l u e O f a n y T y p e C o m p o n e n t C o l l e c t i o n O f a n y T y p e g W H h t R N j > < d 2 : K e y   z : R e f = " i 2 2 " / > < d 2 : V a l u e   z : I d = " i 1 7 1 2 " > < d 1 p 1 : U U I D > G d f K A R y B S N 4 K < / d 1 p 1 : U U I D > < d 1 p 1 : _ e l e m e n t s > < d 2 : a n y T y p e   z : I d = " i 1 7 1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1 0 " / > < d 1 p 1 : U U I D > Y L x h k Q 2 B A z J A < / d 1 p 1 : U U I D > < d 1 p 1 : C o n t a i n e r   z : R e f = " i 1 7 1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 E d o M k F N k 6 P 7 x ? ' q 1 7 _ 3 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0 8 " / > < d 1 p 1 : _ l a b e l s > < d 2 : K e y V a l u e O f s t r i n g a n y T y p e > < d 2 : K e y > L a b e l < / d 2 : K e y > < d 2 : V a l u e   z : I d = " i 1 7 1 4 "   i : t y p e = " d 1 p 1 : L a b e l " > < d 1 p 1 : P a r e n t   z : R e f = " i 1 7 1 0 " / > < d 1 p 1 : U U I D > z i 1 b q j F i A S i n 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 c e r t a i n e m e n t 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1 5 "   i : t y p e = " d 1 p 1 : E l e m e n t " > < d 1 p 1 : N a m e > _ S T & a m p ; 3 2 ; N o n _ O u i & a m p ; 4 4 ; & a m p ; 3 2 ; p r o b a b l e m e n t < / d 1 p 1 : N a m e > < d 1 p 1 : O b j e c t T y p e > E l e m e n t < / d 1 p 1 : O b j e c t T y p e > < d 1 p 1 : P a r e n t   z : R e f = " i 1 7 0 3 " / > < d 1 p 1 : U U I D > T C w A e t P X j 0 T M < / d 1 p 1 : U U I D > < d 1 p 1 : _ p r o p e r t i e s   z : I d = " i 1 7 1 6 "   i : t y p e = " d 1 p 1 : M D M P r o p e r t i e s " > < d 1 p 1 : P a r e n t   z : R e f = " i 1 7 1 5 " / > < d 1 p 1 : U U I D > k I h e e l H H i 0 Q o < / d 1 p 1 : U U I D > < d 1 p 1 : _ c o n t e x t C o l l e c t i o n s > < d 2 : K e y V a l u e O f a n y T y p e C o m p o n e n t C o l l e c t i o n O f a n y T y p e g W H h t R N j > < d 2 : K e y   z : R e f = " i 2 2 " / > < d 2 : V a l u e   z : I d = " i 1 7 1 7 " > < d 1 p 1 : U U I D > v t l m z 8 1 j I k N r < / d 1 p 1 : U U I D > < d 1 p 1 : _ e l e m e n t s > < d 2 : a n y T y p e   z : I d = " i 1 7 1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1 5 " / > < d 1 p 1 : U U I D > z w k W o 0 C K W J y o < / d 1 p 1 : U U I D > < d 1 p 1 : C o n t a i n e r   z : R e f = " i 1 7 1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 E d o M k F N k 6 P 7 x ? ' q 1 7 _ 3 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0 8 " / > < d 1 p 1 : _ l a b e l s > < d 2 : K e y V a l u e O f s t r i n g a n y T y p e > < d 2 : K e y > L a b e l < / d 2 : K e y > < d 2 : V a l u e   z : I d = " i 1 7 1 9 "   i : t y p e = " d 1 p 1 : L a b e l " > < d 1 p 1 : P a r e n t   z : R e f = " i 1 7 1 5 " / > < d 1 p 1 : U U I D > a y i j 8 i l o 1 k d p 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 p r o b a b l e m e n t 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2 0 "   i : t y p e = " d 1 p 1 : E l e m e n t " > < d 1 p 1 : N a m e > _ S T & a m p ; 3 2 ; N o n _ N o n & a m p ; 4 4 ; & a m p ; 3 2 ; p r o b a b l e m e n t & a m p ; 3 2 ; p a s < / d 1 p 1 : N a m e > < d 1 p 1 : O b j e c t T y p e > E l e m e n t < / d 1 p 1 : O b j e c t T y p e > < d 1 p 1 : P a r e n t   z : R e f = " i 1 7 0 3 " / > < d 1 p 1 : U U I D > W g 0 t X p a q i 3 p P < / d 1 p 1 : U U I D > < d 1 p 1 : _ p r o p e r t i e s   z : I d = " i 1 7 2 1 "   i : t y p e = " d 1 p 1 : M D M P r o p e r t i e s " > < d 1 p 1 : P a r e n t   z : R e f = " i 1 7 2 0 " / > < d 1 p 1 : U U I D > A J c c o q t k B H r l < / d 1 p 1 : U U I D > < d 1 p 1 : _ c o n t e x t C o l l e c t i o n s > < d 2 : K e y V a l u e O f a n y T y p e C o m p o n e n t C o l l e c t i o n O f a n y T y p e g W H h t R N j > < d 2 : K e y   z : R e f = " i 2 2 " / > < d 2 : V a l u e   z : I d = " i 1 7 2 2 " > < d 1 p 1 : U U I D > J s 3 c l 3 T 9 y h v i < / d 1 p 1 : U U I D > < d 1 p 1 : _ e l e m e n t s > < d 2 : a n y T y p e   z : I d = " i 1 7 2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2 0 " / > < d 1 p 1 : U U I D > k C 7 Y s a m r X z s o < / d 1 p 1 : U U I D > < d 1 p 1 : C o n t a i n e r   z : R e f = " i 1 7 2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 E d o M k F N k 6 P 7 x ? ' q 1 7 _ 3 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0 8 " / > < d 1 p 1 : _ l a b e l s > < d 2 : K e y V a l u e O f s t r i n g a n y T y p e > < d 2 : K e y > L a b e l < / d 2 : K e y > < d 2 : V a l u e   z : I d = " i 1 7 2 4 "   i : t y p e = " d 1 p 1 : L a b e l " > < d 1 p 1 : P a r e n t   z : R e f = " i 1 7 2 0 " / > < d 1 p 1 : U U I D > H K M d K h I F G U Z p 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 p r o b a b l e m e n t 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2 5 "   i : t y p e = " d 1 p 1 : E l e m e n t " > < d 1 p 1 : N a m e > _ S T & a m p ; 3 2 ; N o n _ N o n & a m p ; 4 4 ; & a m p ; 3 2 ; c e r t a i n e m e n t & a m p ; 3 2 ; p a s < / d 1 p 1 : N a m e > < d 1 p 1 : O b j e c t T y p e > E l e m e n t < / d 1 p 1 : O b j e c t T y p e > < d 1 p 1 : P a r e n t   z : R e f = " i 1 7 0 3 " / > < d 1 p 1 : U U I D > h 1 H P O m R B d m R d < / d 1 p 1 : U U I D > < d 1 p 1 : _ p r o p e r t i e s   z : I d = " i 1 7 2 6 "   i : t y p e = " d 1 p 1 : M D M P r o p e r t i e s " > < d 1 p 1 : P a r e n t   z : R e f = " i 1 7 2 5 " / > < d 1 p 1 : U U I D > v Z q 7 8 O Q u F h h 1 < / d 1 p 1 : U U I D > < d 1 p 1 : _ c o n t e x t C o l l e c t i o n s > < d 2 : K e y V a l u e O f a n y T y p e C o m p o n e n t C o l l e c t i o n O f a n y T y p e g W H h t R N j > < d 2 : K e y   z : R e f = " i 2 2 " / > < d 2 : V a l u e   z : I d = " i 1 7 2 7 " > < d 1 p 1 : U U I D > m q f d X 4 c Z 1 u b 6 < / d 1 p 1 : U U I D > < d 1 p 1 : _ e l e m e n t s > < d 2 : a n y T y p e   z : I d = " i 1 7 2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2 5 " / > < d 1 p 1 : U U I D > h o N o 0 p 0 N m 2 q G < / d 1 p 1 : U U I D > < d 1 p 1 : C o n t a i n e r   z : R e f = " i 1 7 2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 E d o M k F N k 6 P 7 x ? ' q 1 7 _ 3 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0 8 " / > < d 1 p 1 : _ l a b e l s > < d 2 : K e y V a l u e O f s t r i n g a n y T y p e > < d 2 : K e y > L a b e l < / d 2 : K e y > < d 2 : V a l u e   z : I d = " i 1 7 2 9 "   i : t y p e = " d 1 p 1 : L a b e l " > < d 1 p 1 : P a r e n t   z : R e f = " i 1 7 2 5 " / > < d 1 p 1 : U U I D > o E w M Q u E F v f u A 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 c e r t a i n e m e n t 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3 0 "   i : t y p e = " d 1 p 1 : E l e m e n t " > < d 1 p 1 : N a m e > _ S T & a m p ; 3 2 ; N o n _ N e & a m p ; 3 2 ; s a i t & a m p ; 3 2 ; p a s & a m p ; 3 2 ; e n c o r e & a m p ; 4 4 ; & a m p ; 3 2 ; n e & a m p ; 3 2 ; s e & a m p ; 3 2 ; p r o n o n c e & a m p ; 3 2 ; p a s < / d 1 p 1 : N a m e > < d 1 p 1 : O b j e c t T y p e > E l e m e n t < / d 1 p 1 : O b j e c t T y p e > < d 1 p 1 : P a r e n t   z : R e f = " i 1 7 0 3 " / > < d 1 p 1 : U U I D > Q R Y x 9 E p P h 1 d k < / d 1 p 1 : U U I D > < d 1 p 1 : _ p r o p e r t i e s   z : I d = " i 1 7 3 1 "   i : t y p e = " d 1 p 1 : M D M P r o p e r t i e s " > < d 1 p 1 : P a r e n t   z : R e f = " i 1 7 3 0 " / > < d 1 p 1 : U U I D > w A L Q u e I k 7 D w X < / d 1 p 1 : U U I D > < d 1 p 1 : _ c o n t e x t C o l l e c t i o n s > < d 2 : K e y V a l u e O f a n y T y p e C o m p o n e n t C o l l e c t i o n O f a n y T y p e g W H h t R N j > < d 2 : K e y   z : R e f = " i 2 2 " / > < d 2 : V a l u e   z : I d = " i 1 7 3 2 " > < d 1 p 1 : U U I D > J O j M m l k 1 b m T X < / d 1 p 1 : U U I D > < d 1 p 1 : _ e l e m e n t s > < d 2 : a n y T y p e   z : I d = " i 1 7 3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3 0 " / > < d 1 p 1 : U U I D > w T H y T j J X N p f q < / d 1 p 1 : U U I D > < d 1 p 1 : C o n t a i n e r   z : R e f = " i 1 7 3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 E d o M k F N k 6 P 7 x ? ' q 1 7 _ 3 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0 8 " / > < d 1 p 1 : _ l a b e l s > < d 2 : K e y V a l u e O f s t r i n g a n y T y p e > < d 2 : K e y > L a b e l < / d 2 : K e y > < d 2 : V a l u e   z : I d = " i 1 7 3 4 "   i : t y p e = " d 1 p 1 : L a b e l " > < d 1 p 1 : P a r e n t   z : R e f = " i 1 7 3 0 " / > < d 1 p 1 : U U I D > b q a z E L a v L o Z P 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 e n c o r e , 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3 5 "   i : t y p e = " d 1 p 1 : E l e m e n t " > < d 1 p 1 : N a m e > _ S T & a m p ; 3 2 ; N o n _ N S P & a m p ; 4 7 ; N R < / d 1 p 1 : N a m e > < d 1 p 1 : O b j e c t T y p e > E l e m e n t < / d 1 p 1 : O b j e c t T y p e > < d 1 p 1 : P a r e n t   z : R e f = " i 1 7 0 3 " / > < d 1 p 1 : U U I D > H A I f Q k J d 3 C n 1 < / d 1 p 1 : U U I D > < d 1 p 1 : _ p r o p e r t i e s   z : I d = " i 1 7 3 6 "   i : t y p e = " d 1 p 1 : M D M P r o p e r t i e s " > < d 1 p 1 : P a r e n t   z : R e f = " i 1 7 3 5 " / > < d 1 p 1 : U U I D > V k T o 1 K 9 V q t H 5 < / d 1 p 1 : U U I D > < d 1 p 1 : _ c o n t e x t C o l l e c t i o n s > < d 2 : K e y V a l u e O f a n y T y p e C o m p o n e n t C o l l e c t i o n O f a n y T y p e g W H h t R N j > < d 2 : K e y   z : R e f = " i 2 2 " / > < d 2 : V a l u e   z : I d = " i 1 7 3 7 " > < d 1 p 1 : U U I D > P v j f 1 G H t J i H 8 < / d 1 p 1 : U U I D > < d 1 p 1 : _ e l e m e n t s > < d 2 : a n y T y p e   z : I d = " i 1 7 3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3 5 " / > < d 1 p 1 : U U I D > z 6 1 2 V c u H J M 8 V < / d 1 p 1 : U U I D > < d 1 p 1 : C o n t a i n e r   z : R e f = " i 1 7 3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 E d o M k F N k 6 P 7 x ? ' q 1 7 _ 3 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0 8 " / > < d 1 p 1 : _ l a b e l s > < d 2 : K e y V a l u e O f s t r i n g a n y T y p e > < d 2 : K e y > L a b e l < / d 2 : K e y > < d 2 : V a l u e   z : I d = " i 1 7 3 9 "   i : t y p e = " d 1 p 1 : L a b e l " > < d 1 p 1 : P a r e n t   z : R e f = " i 1 7 3 5 " / > < d 1 p 1 : U U I D > X E k 2 c 0 d 1 q Q L F 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7 4 0 "   i : t y p e = " d 1 p 1 : V a r i a b l e " > < d 1 p 1 : N a m e > q 1 8 & a m p ; 4 6 ; & a m p ; 3 2 ; P o u r q u o i & a m p ; 3 2 ; a v e z & a m p ; 4 5 ; v o u s & a m p ; 3 2 ; p a r t i c i p & a m p ; 2 3 3 ; & a m p ; 3 2 ; a u & a m p ; 3 2 ; D u o D a y & a m p ; 3 2 ; 2 0 1 9 & a m p ; 3 2 ; & a m p ; 6 3 ; < / d 1 p 1 : N a m e > < d 1 p 1 : O b j e c t T y p e > V a r i a b l e < / d 1 p 1 : O b j e c t T y p e > < d 1 p 1 : P a r e n t   z : R e f = " i 2 0 " / > < d 1 p 1 : U U I D > M 8 a D 0 k 6 p K t N D < / d 1 p 1 : U U I D > < d 1 p 1 : C o n t a i n e r   z : R e f = " i 2 9 " / > < d 1 p 1 : _ l a b e l s > < d 2 : K e y V a l u e O f s t r i n g a n y T y p e > < d 2 : K e y > L a b e l < / d 2 : K e y > < d 2 : V a l u e   z : I d = " i 1 7 4 1 "   i : t y p e = " d 1 p 1 : L a b e l " > < d 1 p 1 : P a r e n t   z : R e f = " i 1 7 4 0 " / > < d 1 p 1 : U U I D > I P i i C S H C Q 1 m p 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 q 1 8 .   P o u r q u o i   a v e z - v o u s   p a r t i c i p �   a u   D u o D a y   2 0 1 9 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4 2 "   i : t y p e = " d 1 p 1 : E l e m e n t s " > < d 1 p 1 : P a r e n t   z : R e f = " i 1 7 4 0 " / > < d 1 p 1 : U U I D > W L U D M R t n a O o I < / d 1 p 1 : U U I D > < d 1 p 1 : _ c o n t e x t C o l l e c t i o n s > < d 2 : K e y V a l u e O f a n y T y p e C o m p o n e n t C o l l e c t i o n O f a n y T y p e g W H h t R N j > < d 2 : K e y   z : R e f = " i 2 2 " / > < d 2 : V a l u e   z : I d = " i 1 7 4 3 " > < d 1 p 1 : U U I D > N 1 c 3 A l n j S m c z < / d 1 p 1 : U U I D > < d 1 p 1 : _ e l e m e n t s > < d 2 : a n y T y p e   z : I d = " i 1 7 4 4 "   i : t y p e = " d 1 p 1 : E l e m e n t " > < d 1 p 1 : N a m e > B a s e < / d 1 p 1 : N a m e > < d 1 p 1 : O b j e c t T y p e > E l e m e n t < / d 1 p 1 : O b j e c t T y p e > < d 1 p 1 : P a r e n t   z : R e f = " i 1 7 4 0 " / > < d 1 p 1 : U U I D > n w H l I m I r 4 d 1 6 < / d 1 p 1 : U U I D > < d 1 p 1 : _ p r o p e r t i e s   z : I d = " i 1 7 4 5 "   i : t y p e = " d 1 p 1 : M D M P r o p e r t i e s " > < d 1 p 1 : P a r e n t   z : R e f = " i 1 7 4 4 " / > < d 1 p 1 : U U I D > A f c q u O L s z l Q 8 < / d 1 p 1 : U U I D > < d 1 p 1 : _ c o n t e x t C o l l e c t i o n s > < d 2 : K e y V a l u e O f a n y T y p e C o m p o n e n t C o l l e c t i o n O f a n y T y p e g W H h t R N j > < d 2 : K e y   z : R e f = " i 2 2 " / > < d 2 : V a l u e   z : I d = " i 1 7 4 6 " > < d 1 p 1 : U U I D > a S k N 3 U J B Z T 6 j < / d 1 p 1 : U U I D > < d 1 p 1 : _ e l e m e n t s > < d 2 : a n y T y p e   z : I d = " i 1 7 4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4 4 " / > < d 1 p 1 : U U I D > k N g t T K h z B Q 0 n < / d 1 p 1 : U U I D > < d 1 p 1 : C o n t a i n e r   z : R e f = " i 1 7 4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4 8 "   i : t y p e = " d 1 p 1 : L a b e l " > < d 1 p 1 : P a r e n t   z : R e f = " i 1 7 4 4 " / > < d 1 p 1 : U U I D > J h 3 p s 5 v x 9 g J 0 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7 4 9 "   i : t y p e = " d 1 p 1 : E l e m e n t " > < d 1 p 1 : N a m e > P o u r & a m p ; 3 2 ; d & a m p ; 2 3 3 ; c o u v r i r & a m p ; 3 2 ; u n & a m p ; 3 2 ; m & a m p ; 2 3 3 ; t i e r < / d 1 p 1 : N a m e > < d 1 p 1 : O b j e c t T y p e > E l e m e n t < / d 1 p 1 : O b j e c t T y p e > < d 1 p 1 : P a r e n t   z : R e f = " i 1 7 4 0 " / > < d 1 p 1 : U U I D > M 3 z k h E c l R 5 I Z < / d 1 p 1 : U U I D > < d 1 p 1 : _ p r o p e r t i e s   z : I d = " i 1 7 5 0 "   i : t y p e = " d 1 p 1 : M D M P r o p e r t i e s " > < d 1 p 1 : P a r e n t   z : R e f = " i 1 7 4 9 " / > < d 1 p 1 : U U I D > O 2 c 3 0 I E W 4 R 2 F < / d 1 p 1 : U U I D > < d 1 p 1 : _ c o n t e x t C o l l e c t i o n s > < d 2 : K e y V a l u e O f a n y T y p e C o m p o n e n t C o l l e c t i o n O f a n y T y p e g W H h t R N j > < d 2 : K e y   z : R e f = " i 2 2 " / > < d 2 : V a l u e   z : I d = " i 1 7 5 1 " > < d 1 p 1 : U U I D > j z h 1 8 1 6 X j 1 J y < / d 1 p 1 : U U I D > < d 1 p 1 : _ e l e m e n t s > < d 2 : a n y T y p e   z : I d = " i 1 7 5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4 9 " / > < d 1 p 1 : U U I D > h F 0 M m M d l E m X N < / d 1 p 1 : U U I D > < d 1 p 1 : C o n t a i n e r   z : R e f = " i 1 7 5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5 3 "   i : t y p e = " d 1 p 1 : L a b e l " > < d 1 p 1 : P a r e n t   z : R e f = " i 1 7 4 9 " / > < d 1 p 1 : U U I D > a k e V 1 W R w E G Y x 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 P o u r   d � c o u v r i r   u n   m � t i e r 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5 4 "   i : t y p e = " d 1 p 1 : E l e m e n t " > < d 1 p 1 : N a m e > P o u r & a m p ; 3 2 ; t r o u v e r & a m p ; 3 2 ; u n & a m p ; 3 2 ; e m p l o i < / d 1 p 1 : N a m e > < d 1 p 1 : O b j e c t T y p e > E l e m e n t < / d 1 p 1 : O b j e c t T y p e > < d 1 p 1 : P a r e n t   z : R e f = " i 1 7 4 0 " / > < d 1 p 1 : U U I D > z E a U 3 m F O s Z p C < / d 1 p 1 : U U I D > < d 1 p 1 : _ p r o p e r t i e s   z : I d = " i 1 7 5 5 "   i : t y p e = " d 1 p 1 : M D M P r o p e r t i e s " > < d 1 p 1 : P a r e n t   z : R e f = " i 1 7 5 4 " / > < d 1 p 1 : U U I D > U R b D Y 8 f V z r B B < / d 1 p 1 : U U I D > < d 1 p 1 : _ c o n t e x t C o l l e c t i o n s > < d 2 : K e y V a l u e O f a n y T y p e C o m p o n e n t C o l l e c t i o n O f a n y T y p e g W H h t R N j > < d 2 : K e y   z : R e f = " i 2 2 " / > < d 2 : V a l u e   z : I d = " i 1 7 5 6 " > < d 1 p 1 : U U I D > t Y a c Y k m g l 3 u h < / d 1 p 1 : U U I D > < d 1 p 1 : _ e l e m e n t s > < d 2 : a n y T y p e   z : I d = " i 1 7 5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5 4 " / > < d 1 p 1 : U U I D > b Q l x j B T g f j T i < / d 1 p 1 : U U I D > < d 1 p 1 : C o n t a i n e r   z : R e f = " i 1 7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5 8 "   i : t y p e = " d 1 p 1 : L a b e l " > < d 1 p 1 : P a r e n t   z : R e f = " i 1 7 5 4 " / > < d 1 p 1 : U U I D > X n e 6 x 4 F O b x X K 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 P o u r   t r o u v e r   u n   e m p l o i 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5 9 "   i : t y p e = " d 1 p 1 : E l e m e n t " > < d 1 p 1 : N a m e > P o u r & a m p ; 3 2 ; f a i r e & a m p ; 3 2 ; t o m b e r & a m p ; 3 2 ; l e s & a m p ; 3 2 ; p r & a m p ; 2 3 3 ; j u g & a m p ; 2 3 3 ; s < / d 1 p 1 : N a m e > < d 1 p 1 : O b j e c t T y p e > E l e m e n t < / d 1 p 1 : O b j e c t T y p e > < d 1 p 1 : P a r e n t   z : R e f = " i 1 7 4 0 " / > < d 1 p 1 : U U I D > q 7 r d z f F w m d E Z < / d 1 p 1 : U U I D > < d 1 p 1 : _ p r o p e r t i e s   z : I d = " i 1 7 6 0 "   i : t y p e = " d 1 p 1 : M D M P r o p e r t i e s " > < d 1 p 1 : P a r e n t   z : R e f = " i 1 7 5 9 " / > < d 1 p 1 : U U I D > J c U o 9 y A 5 b j F F < / d 1 p 1 : U U I D > < d 1 p 1 : _ c o n t e x t C o l l e c t i o n s > < d 2 : K e y V a l u e O f a n y T y p e C o m p o n e n t C o l l e c t i o n O f a n y T y p e g W H h t R N j > < d 2 : K e y   z : R e f = " i 2 2 " / > < d 2 : V a l u e   z : I d = " i 1 7 6 1 " > < d 1 p 1 : U U I D > l S Y G 6 v V m A Z 7 C < / d 1 p 1 : U U I D > < d 1 p 1 : _ e l e m e n t s > < d 2 : a n y T y p e   z : I d = " i 1 7 6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5 9 " / > < d 1 p 1 : U U I D > I e s j 7 b 5 L b 2 m 5 < / d 1 p 1 : U U I D > < d 1 p 1 : C o n t a i n e r   z : R e f = " i 1 7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6 3 "   i : t y p e = " d 1 p 1 : L a b e l " > < d 1 p 1 : P a r e n t   z : R e f = " i 1 7 5 9 " / > < d 1 p 1 : U U I D > u I s F y 8 5 E M L S 4 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 P o u r   f a i r e   t o m b e r   l e s   p r � j u g � s 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6 4 "   i : t y p e = " d 1 p 1 : E l e m e n t " > < d 1 p 1 : N a m e > A u t r e s & a m p ; 3 2 ; r a i s o n s < / d 1 p 1 : N a m e > < d 1 p 1 : O b j e c t T y p e > E l e m e n t < / d 1 p 1 : O b j e c t T y p e > < d 1 p 1 : P a r e n t   z : R e f = " i 1 7 4 0 " / > < d 1 p 1 : U U I D > J 2 U R 2 s 9 U D m X f < / d 1 p 1 : U U I D > < d 1 p 1 : _ p r o p e r t i e s   z : I d = " i 1 7 6 5 "   i : t y p e = " d 1 p 1 : M D M P r o p e r t i e s " > < d 1 p 1 : P a r e n t   z : R e f = " i 1 7 6 4 " / > < d 1 p 1 : U U I D > Q e V w 7 1 c 1 Y z K a < / d 1 p 1 : U U I D > < d 1 p 1 : _ c o n t e x t C o l l e c t i o n s > < d 2 : K e y V a l u e O f a n y T y p e C o m p o n e n t C o l l e c t i o n O f a n y T y p e g W H h t R N j > < d 2 : K e y   z : R e f = " i 2 2 " / > < d 2 : V a l u e   z : I d = " i 1 7 6 6 " > < d 1 p 1 : U U I D > m 9 q K 7 g z H 4 D 9 x < / d 1 p 1 : U U I D > < d 1 p 1 : _ e l e m e n t s > < d 2 : a n y T y p e   z : I d = " i 1 7 6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6 4 " / > < d 1 p 1 : U U I D > w l V 0 T 5 X 3 e 0 r K < / d 1 p 1 : U U I D > < d 1 p 1 : C o n t a i n e r   z : R e f = " i 1 7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6 8 "   i : t y p e = " d 1 p 1 : L a b e l " > < d 1 p 1 : P a r e n t   z : R e f = " i 1 7 6 4 " / > < d 1 p 1 : U U I D > W E u T a o 9 i H M 8 I 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 A u t r e s   r a i s o n s 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6 9 "   i : t y p e = " d 1 p 1 : E l e m e n t " > < d 1 p 1 : N a m e > N e & a m p ; 3 2 ; s a i t & a m p ; 3 2 ; p a s & a m p ; 3 2 ; & a m p ; 4 7 ; & a m p ; 3 2 ; N e & a m p ; 3 2 ; s e & a m p ; 3 2 ; p r o n o n c e & a m p ; 3 2 ; p a s < / d 1 p 1 : N a m e > < d 1 p 1 : O b j e c t T y p e > E l e m e n t < / d 1 p 1 : O b j e c t T y p e > < d 1 p 1 : P a r e n t   z : R e f = " i 1 7 4 0 " / > < d 1 p 1 : U U I D > d 3 3 1 A C r n 3 U k b < / d 1 p 1 : U U I D > < d 1 p 1 : _ p r o p e r t i e s   z : I d = " i 1 7 7 0 "   i : t y p e = " d 1 p 1 : M D M P r o p e r t i e s " > < d 1 p 1 : P a r e n t   z : R e f = " i 1 7 6 9 " / > < d 1 p 1 : U U I D > R w f n m a q A D g W X < / d 1 p 1 : U U I D > < d 1 p 1 : _ c o n t e x t C o l l e c t i o n s > < d 2 : K e y V a l u e O f a n y T y p e C o m p o n e n t C o l l e c t i o n O f a n y T y p e g W H h t R N j > < d 2 : K e y   z : R e f = " i 2 2 " / > < d 2 : V a l u e   z : I d = " i 1 7 7 1 " > < d 1 p 1 : U U I D > X O L m Y q I b O h 9 a < / d 1 p 1 : U U I D > < d 1 p 1 : _ e l e m e n t s > < d 2 : a n y T y p e   z : I d = " i 1 7 7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6 9 " / > < d 1 p 1 : U U I D > l W 3 G p O W k v G H q < / d 1 p 1 : U U I D > < d 1 p 1 : C o n t a i n e r   z : R e f = " i 1 7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7 3 "   i : t y p e = " d 1 p 1 : L a b e l " > < d 1 p 1 : P a r e n t   z : R e f = " i 1 7 6 9 " / > < d 1 p 1 : U U I D > g 8 H 2 X X 3 l A 4 2 e 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 / 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7 4 "   i : t y p e = " d 1 p 1 : E l e m e n t " > < d 1 p 1 : N a m e > N S P & a m p ; 4 7 ; N R < / d 1 p 1 : N a m e > < d 1 p 1 : O b j e c t T y p e > E l e m e n t < / d 1 p 1 : O b j e c t T y p e > < d 1 p 1 : P a r e n t   z : R e f = " i 1 7 4 0 " / > < d 1 p 1 : U U I D > o T S 2 1 l A G m u Z I < / d 1 p 1 : U U I D > < d 1 p 1 : _ p r o p e r t i e s   z : I d = " i 1 7 7 5 "   i : t y p e = " d 1 p 1 : M D M P r o p e r t i e s " > < d 1 p 1 : P a r e n t   z : R e f = " i 1 7 7 4 " / > < d 1 p 1 : U U I D > A B z U 1 T 1 s Z D V R < / d 1 p 1 : U U I D > < d 1 p 1 : _ c o n t e x t C o l l e c t i o n s > < d 2 : K e y V a l u e O f a n y T y p e C o m p o n e n t C o l l e c t i o n O f a n y T y p e g W H h t R N j > < d 2 : K e y   z : R e f = " i 2 2 " / > < d 2 : V a l u e   z : I d = " i 1 7 7 6 " > < d 1 p 1 : U U I D > L L 6 1 H C B q d J 8 f < / d 1 p 1 : U U I D > < d 1 p 1 : _ e l e m e n t s > < d 2 : a n y T y p e   z : I d = " i 1 7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7 4 " / > < d 1 p 1 : U U I D > r n R 3 R 4 S x p 9 y I < / d 1 p 1 : U U I D > < d 1 p 1 : C o n t a i n e r   z : R e f = " i 1 7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7 8 "   i : t y p e = " d 1 p 1 : L a b e l " > < d 1 p 1 : P a r e n t   z : R e f = " i 1 7 7 4 " / > < d 1 p 1 : U U I D > T Q l o g 1 y 8 6 v 4 W 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7 9 "   i : t y p e = " d 1 p 1 : E l e m e n t " > < d 1 p 1 : N a m e > N o m b r e & a m p ; 3 2 ; m o y e n < / d 1 p 1 : N a m e > < d 1 p 1 : O b j e c t T y p e > E l e m e n t < / d 1 p 1 : O b j e c t T y p e > < d 1 p 1 : P a r e n t   z : R e f = " i 1 7 4 0 " / > < d 1 p 1 : U U I D > x T g x n G p T 5 T Z V < / d 1 p 1 : U U I D > < d 1 p 1 : _ p r o p e r t i e s   z : I d = " i 1 7 8 0 "   i : t y p e = " d 1 p 1 : M D M P r o p e r t i e s " > < d 1 p 1 : P a r e n t   z : R e f = " i 1 7 7 9 " / > < d 1 p 1 : U U I D > D Y E a G 5 E o z S v o < / d 1 p 1 : U U I D > < d 1 p 1 : _ c o n t e x t C o l l e c t i o n s > < d 2 : K e y V a l u e O f a n y T y p e C o m p o n e n t C o l l e c t i o n O f a n y T y p e g W H h t R N j > < d 2 : K e y   z : R e f = " i 2 2 " / > < d 2 : V a l u e   z : I d = " i 1 7 8 1 " > < d 1 p 1 : U U I D > i K j X r K 7 H D C X e < / d 1 p 1 : U U I D > < d 1 p 1 : _ e l e m e n t s > < d 2 : a n y T y p e   z : I d = " i 1 7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7 9 " / > < d 1 p 1 : U U I D > K h Y Z u 7 A F C H b W < / d 1 p 1 : U U I D > < d 1 p 1 : C o n t a i n e r   z : R e f = " i 1 7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 E g q j 3 t 5 u 6 o k r ? ' q 1 8   T C ' ! R 5 C 1 1 / 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4 2 " / > < d 1 p 1 : _ l a b e l s > < d 2 : K e y V a l u e O f s t r i n g a n y T y p e > < d 2 : K e y > L a b e l < / d 2 : K e y > < d 2 : V a l u e   z : I d = " i 1 7 8 3 "   i : t y p e = " d 1 p 1 : L a b e l " > < d 1 p 1 : P a r e n t   z : R e f = " i 1 7 7 9 " / > < d 1 p 1 : U U I D > b P C W e p k g N 6 7 U 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7 8 4 "   i : t y p e = " d 1 p 1 : V a r i a b l e " > < d 1 p 1 : N a m e > q 1 9 & a m p ; 4 6 ; & a m p ; 3 2 ; P o u r q u o i & a m p ; 3 2 ; a v e z & a m p ; 4 5 ; v o u s & a m p ; 3 2 ; p a r t i c i p & a m p ; 2 3 3 ; & a m p ; 3 2 ; a u & a m p ; 3 2 ; D u o D a y & a m p ; 3 2 ; 2 0 1 9 & a m p ; 3 2 ; & a m p ; 6 3 ; < / d 1 p 1 : N a m e > < d 1 p 1 : O b j e c t T y p e > V a r i a b l e < / d 1 p 1 : O b j e c t T y p e > < d 1 p 1 : P a r e n t   z : R e f = " i 2 0 " / > < d 1 p 1 : U U I D > i 3 o L n c e l 8 m M O < / d 1 p 1 : U U I D > < d 1 p 1 : C o n t a i n e r   z : R e f = " i 2 9 " / > < d 1 p 1 : _ l a b e l s > < d 2 : K e y V a l u e O f s t r i n g a n y T y p e > < d 2 : K e y > L a b e l < / d 2 : K e y > < d 2 : V a l u e   z : I d = " i 1 7 8 5 "   i : t y p e = " d 1 p 1 : L a b e l " > < d 1 p 1 : P a r e n t   z : R e f = " i 1 7 8 4 " / > < d 1 p 1 : U U I D > E 9 K B 4 d l s v 1 t 1 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 q 1 9 .   P o u r q u o i   a v e z - v o u s   p a r t i c i p �   a u   D u o D a y   2 0 1 9 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7 8 6 "   i : t y p e = " d 1 p 1 : E l e m e n t s " > < d 1 p 1 : P a r e n t   z : R e f = " i 1 7 8 4 " / > < d 1 p 1 : U U I D > Y v 1 c N R u M a n p 8 < / d 1 p 1 : U U I D > < d 1 p 1 : _ c o n t e x t C o l l e c t i o n s > < d 2 : K e y V a l u e O f a n y T y p e C o m p o n e n t C o l l e c t i o n O f a n y T y p e g W H h t R N j > < d 2 : K e y   z : R e f = " i 2 2 " / > < d 2 : V a l u e   z : I d = " i 1 7 8 7 " > < d 1 p 1 : U U I D > d C Y s 1 9 z v Q 3 f H < / d 1 p 1 : U U I D > < d 1 p 1 : _ e l e m e n t s > < d 2 : a n y T y p e   z : I d = " i 1 7 8 8 "   i : t y p e = " d 1 p 1 : E l e m e n t " > < d 1 p 1 : N a m e > B a s e < / d 1 p 1 : N a m e > < d 1 p 1 : O b j e c t T y p e > E l e m e n t < / d 1 p 1 : O b j e c t T y p e > < d 1 p 1 : P a r e n t   z : R e f = " i 1 7 8 4 " / > < d 1 p 1 : U U I D > F x z u j V 1 t M s X N < / d 1 p 1 : U U I D > < d 1 p 1 : _ p r o p e r t i e s   z : I d = " i 1 7 8 9 "   i : t y p e = " d 1 p 1 : M D M P r o p e r t i e s " > < d 1 p 1 : P a r e n t   z : R e f = " i 1 7 8 8 " / > < d 1 p 1 : U U I D > l 2 t T q e L e w R D 1 < / d 1 p 1 : U U I D > < d 1 p 1 : _ c o n t e x t C o l l e c t i o n s > < d 2 : K e y V a l u e O f a n y T y p e C o m p o n e n t C o l l e c t i o n O f a n y T y p e g W H h t R N j > < d 2 : K e y   z : R e f = " i 2 2 " / > < d 2 : V a l u e   z : I d = " i 1 7 9 0 " > < d 1 p 1 : U U I D > U 9 y Z x L t D x J T L < / d 1 p 1 : U U I D > < d 1 p 1 : _ e l e m e n t s > < d 2 : a n y T y p e   z : I d = " i 1 7 9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8 8 " / > < d 1 p 1 : U U I D > q z A 6 7 K 1 f E w J E < / d 1 p 1 : U U I D > < d 1 p 1 : C o n t a i n e r   z : R e f = " i 1 7 8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7 9 2 "   i : t y p e = " d 1 p 1 : L a b e l " > < d 1 p 1 : P a r e n t   z : R e f = " i 1 7 8 8 " / > < d 1 p 1 : U U I D > h 1 I a A 9 q 2 p L l K 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7 9 3 "   i : t y p e = " d 1 p 1 : E l e m e n t " > < d 1 p 1 : N a m e > P o u r & a m p ; 3 2 ; f a i r e & a m p ; 3 2 ; d & a m p ; 2 3 3 ; c o u v r i r & a m p ; 3 2 ; u n & a m p ; 3 2 ; m & a m p ; 2 3 3 ; t i e r < / d 1 p 1 : N a m e > < d 1 p 1 : O b j e c t T y p e > E l e m e n t < / d 1 p 1 : O b j e c t T y p e > < d 1 p 1 : P a r e n t   z : R e f = " i 1 7 8 4 " / > < d 1 p 1 : U U I D > D m g A 2 b W X y P A A < / d 1 p 1 : U U I D > < d 1 p 1 : _ p r o p e r t i e s   z : I d = " i 1 7 9 4 "   i : t y p e = " d 1 p 1 : M D M P r o p e r t i e s " > < d 1 p 1 : P a r e n t   z : R e f = " i 1 7 9 3 " / > < d 1 p 1 : U U I D > E Y C h Y k g h H p h o < / d 1 p 1 : U U I D > < d 1 p 1 : _ c o n t e x t C o l l e c t i o n s > < d 2 : K e y V a l u e O f a n y T y p e C o m p o n e n t C o l l e c t i o n O f a n y T y p e g W H h t R N j > < d 2 : K e y   z : R e f = " i 2 2 " / > < d 2 : V a l u e   z : I d = " i 1 7 9 5 " > < d 1 p 1 : U U I D > v v 7 O b X K c 6 3 y v < / d 1 p 1 : U U I D > < d 1 p 1 : _ e l e m e n t s > < d 2 : a n y T y p e   z : I d = " i 1 7 9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9 3 " / > < d 1 p 1 : U U I D > S B x m J 5 D d e 1 h A < / d 1 p 1 : U U I D > < d 1 p 1 : C o n t a i n e r   z : R e f = " i 1 7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7 9 7 "   i : t y p e = " d 1 p 1 : L a b e l " > < d 1 p 1 : P a r e n t   z : R e f = " i 1 7 9 3 " / > < d 1 p 1 : U U I D > i s M W x 6 Y j y 9 v q 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 P o u r   f a i r e   d � c o u v r i r   u n   m � t i e r 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7 9 8 "   i : t y p e = " d 1 p 1 : E l e m e n t " > < d 1 p 1 : N a m e > P o u r & a m p ; 3 2 ; f a i r e & a m p ; 3 2 ; t o m b e r & a m p ; 3 2 ; l e s & a m p ; 3 2 ; p r & a m p ; 2 3 3 ; j u g & a m p ; 2 3 3 ; s < / d 1 p 1 : N a m e > < d 1 p 1 : O b j e c t T y p e > E l e m e n t < / d 1 p 1 : O b j e c t T y p e > < d 1 p 1 : P a r e n t   z : R e f = " i 1 7 8 4 " / > < d 1 p 1 : U U I D > a R P Q N y D B K i b C < / d 1 p 1 : U U I D > < d 1 p 1 : _ p r o p e r t i e s   z : I d = " i 1 7 9 9 "   i : t y p e = " d 1 p 1 : M D M P r o p e r t i e s " > < d 1 p 1 : P a r e n t   z : R e f = " i 1 7 9 8 " / > < d 1 p 1 : U U I D > p o o L H V a O G 2 c T < / d 1 p 1 : U U I D > < d 1 p 1 : _ c o n t e x t C o l l e c t i o n s > < d 2 : K e y V a l u e O f a n y T y p e C o m p o n e n t C o l l e c t i o n O f a n y T y p e g W H h t R N j > < d 2 : K e y   z : R e f = " i 2 2 " / > < d 2 : V a l u e   z : I d = " i 1 8 0 0 " > < d 1 p 1 : U U I D > U 2 b G Y Y z B b 8 R 5 < / d 1 p 1 : U U I D > < d 1 p 1 : _ e l e m e n t s > < d 2 : a n y T y p e   z : I d = " i 1 8 0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7 9 8 " / > < d 1 p 1 : U U I D > D k V y s X y D R Z Z 6 < / d 1 p 1 : U U I D > < d 1 p 1 : C o n t a i n e r   z : R e f = " i 1 7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8 0 2 "   i : t y p e = " d 1 p 1 : L a b e l " > < d 1 p 1 : P a r e n t   z : R e f = " i 1 7 9 8 " / > < d 1 p 1 : U U I D > H 4 O J 1 x l y k v n 9 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 P o u r   f a i r e   t o m b e r   l e s   p r � j u g � s 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0 3 "   i : t y p e = " d 1 p 1 : E l e m e n t " > < d 1 p 1 : N a m e > P o u r & a m p ; 3 2 ; r e c r u t e r & a m p ; 3 2 ; e t & a m p ; 4 7 ; o u & a m p ; 3 2 ; g & a m p ; 2 3 3 ; n & a m p ; 2 3 3 ; r e r & a m p ; 3 2 ; d e s & a m p ; 3 2 ; e m b a u c h e s < / d 1 p 1 : N a m e > < d 1 p 1 : O b j e c t T y p e > E l e m e n t < / d 1 p 1 : O b j e c t T y p e > < d 1 p 1 : P a r e n t   z : R e f = " i 1 7 8 4 " / > < d 1 p 1 : U U I D > V 8 5 1 h f D R c 4 v 8 < / d 1 p 1 : U U I D > < d 1 p 1 : _ p r o p e r t i e s   z : I d = " i 1 8 0 4 "   i : t y p e = " d 1 p 1 : M D M P r o p e r t i e s " > < d 1 p 1 : P a r e n t   z : R e f = " i 1 8 0 3 " / > < d 1 p 1 : U U I D > y l H r 0 k k r 1 Y 2 4 < / d 1 p 1 : U U I D > < d 1 p 1 : _ c o n t e x t C o l l e c t i o n s > < d 2 : K e y V a l u e O f a n y T y p e C o m p o n e n t C o l l e c t i o n O f a n y T y p e g W H h t R N j > < d 2 : K e y   z : R e f = " i 2 2 " / > < d 2 : V a l u e   z : I d = " i 1 8 0 5 " > < d 1 p 1 : U U I D > y V N D 1 v f 1 y 9 v A < / d 1 p 1 : U U I D > < d 1 p 1 : _ e l e m e n t s > < d 2 : a n y T y p e   z : I d = " i 1 8 0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0 3 " / > < d 1 p 1 : U U I D > F o 3 X Q 7 t o L T v d < / d 1 p 1 : U U I D > < d 1 p 1 : C o n t a i n e r   z : R e f = " i 1 8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 T C ' ! R 5 C 7 / 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8 0 7 "   i : t y p e = " d 1 p 1 : L a b e l " > < d 1 p 1 : P a r e n t   z : R e f = " i 1 8 0 3 " / > < d 1 p 1 : U U I D > X 5 f 5 5 9 d J 0 W b N 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 P o u r   r e c r u t e r   e t / o u   g � n � r e r   d e s   e m b a u c h e s 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0 8 "   i : t y p e = " d 1 p 1 : E l e m e n t " > < d 1 p 1 : N a m e > A u t r e s & a m p ; 3 2 ; r a i s o n s < / d 1 p 1 : N a m e > < d 1 p 1 : O b j e c t T y p e > E l e m e n t < / d 1 p 1 : O b j e c t T y p e > < d 1 p 1 : P a r e n t   z : R e f = " i 1 7 8 4 " / > < d 1 p 1 : U U I D > O V K 3 4 9 h D D k 6 k < / d 1 p 1 : U U I D > < d 1 p 1 : _ p r o p e r t i e s   z : I d = " i 1 8 0 9 "   i : t y p e = " d 1 p 1 : M D M P r o p e r t i e s " > < d 1 p 1 : P a r e n t   z : R e f = " i 1 8 0 8 " / > < d 1 p 1 : U U I D > k o x n 3 w m K w 8 M s < / d 1 p 1 : U U I D > < d 1 p 1 : _ c o n t e x t C o l l e c t i o n s > < d 2 : K e y V a l u e O f a n y T y p e C o m p o n e n t C o l l e c t i o n O f a n y T y p e g W H h t R N j > < d 2 : K e y   z : R e f = " i 2 2 " / > < d 2 : V a l u e   z : I d = " i 1 8 1 0 " > < d 1 p 1 : U U I D > c n Y 0 2 R 9 D n t f Q < / d 1 p 1 : U U I D > < d 1 p 1 : _ e l e m e n t s > < d 2 : a n y T y p e   z : I d = " i 1 8 1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0 8 " / > < d 1 p 1 : U U I D > e l g K K D g Y n k N B < / d 1 p 1 : U U I D > < d 1 p 1 : C o n t a i n e r   z : R e f = " i 1 8 0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 T C ' ! R 5 C 8 / 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8 1 2 "   i : t y p e = " d 1 p 1 : L a b e l " > < d 1 p 1 : P a r e n t   z : R e f = " i 1 8 0 8 " / > < d 1 p 1 : U U I D > e m 7 z d r 6 g r T k 1 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 A u t r e s   r a i s o n s 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1 3 "   i : t y p e = " d 1 p 1 : E l e m e n t " > < d 1 p 1 : N a m e > N e & a m p ; 3 2 ; s a i t & a m p ; 3 2 ; p a s & a m p ; 3 2 ; & a m p ; 4 7 ; & a m p ; 3 2 ; N e & a m p ; 3 2 ; s e & a m p ; 3 2 ; p r o n o n c e & a m p ; 3 2 ; p a s < / d 1 p 1 : N a m e > < d 1 p 1 : O b j e c t T y p e > E l e m e n t < / d 1 p 1 : O b j e c t T y p e > < d 1 p 1 : P a r e n t   z : R e f = " i 1 7 8 4 " / > < d 1 p 1 : U U I D > X G x z I m w m a Q R 1 < / d 1 p 1 : U U I D > < d 1 p 1 : _ p r o p e r t i e s   z : I d = " i 1 8 1 4 "   i : t y p e = " d 1 p 1 : M D M P r o p e r t i e s " > < d 1 p 1 : P a r e n t   z : R e f = " i 1 8 1 3 " / > < d 1 p 1 : U U I D > U G F G W O 1 4 E e i q < / d 1 p 1 : U U I D > < d 1 p 1 : _ c o n t e x t C o l l e c t i o n s > < d 2 : K e y V a l u e O f a n y T y p e C o m p o n e n t C o l l e c t i o n O f a n y T y p e g W H h t R N j > < d 2 : K e y   z : R e f = " i 2 2 " / > < d 2 : V a l u e   z : I d = " i 1 8 1 5 " > < d 1 p 1 : U U I D > f C J l M T a 5 t 3 5 H < / d 1 p 1 : U U I D > < d 1 p 1 : _ e l e m e n t s > < d 2 : a n y T y p e   z : I d = " i 1 8 1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1 3 " / > < d 1 p 1 : U U I D > f M B P r r 9 l k 7 U W < / d 1 p 1 : U U I D > < d 1 p 1 : C o n t a i n e r   z : R e f = " i 1 8 1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8 1 7 "   i : t y p e = " d 1 p 1 : L a b e l " > < d 1 p 1 : P a r e n t   z : R e f = " i 1 8 1 3 " / > < d 1 p 1 : U U I D > Z L 5 B 7 3 1 U T q 2 C 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 / 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1 8 "   i : t y p e = " d 1 p 1 : E l e m e n t " > < d 1 p 1 : N a m e > N S P & a m p ; 4 7 ; N R < / d 1 p 1 : N a m e > < d 1 p 1 : O b j e c t T y p e > E l e m e n t < / d 1 p 1 : O b j e c t T y p e > < d 1 p 1 : P a r e n t   z : R e f = " i 1 7 8 4 " / > < d 1 p 1 : U U I D > l 7 l L e d s 9 n P a 4 < / d 1 p 1 : U U I D > < d 1 p 1 : _ p r o p e r t i e s   z : I d = " i 1 8 1 9 "   i : t y p e = " d 1 p 1 : M D M P r o p e r t i e s " > < d 1 p 1 : P a r e n t   z : R e f = " i 1 8 1 8 " / > < d 1 p 1 : U U I D > d 9 W n o z M w c c 9 1 < / d 1 p 1 : U U I D > < d 1 p 1 : _ c o n t e x t C o l l e c t i o n s > < d 2 : K e y V a l u e O f a n y T y p e C o m p o n e n t C o l l e c t i o n O f a n y T y p e g W H h t R N j > < d 2 : K e y   z : R e f = " i 2 2 " / > < d 2 : V a l u e   z : I d = " i 1 8 2 0 " > < d 1 p 1 : U U I D > M U f q I w L 6 X 3 S A < / d 1 p 1 : U U I D > < d 1 p 1 : _ e l e m e n t s > < d 2 : a n y T y p e   z : I d = " i 1 8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1 8 " / > < d 1 p 1 : U U I D > Z E T O d J W E I x y g < / d 1 p 1 : U U I D > < d 1 p 1 : C o n t a i n e r   z : R e f = " i 1 8 1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8 2 2 "   i : t y p e = " d 1 p 1 : L a b e l " > < d 1 p 1 : P a r e n t   z : R e f = " i 1 8 1 8 " / > < d 1 p 1 : U U I D > l P c P M 5 e W x H f c 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2 3 "   i : t y p e = " d 1 p 1 : E l e m e n t " > < d 1 p 1 : N a m e > N o m b r e & a m p ; 3 2 ; m o y e n < / d 1 p 1 : N a m e > < d 1 p 1 : O b j e c t T y p e > E l e m e n t < / d 1 p 1 : O b j e c t T y p e > < d 1 p 1 : P a r e n t   z : R e f = " i 1 7 8 4 " / > < d 1 p 1 : U U I D > f e A 3 l G x Q P l A 2 < / d 1 p 1 : U U I D > < d 1 p 1 : _ p r o p e r t i e s   z : I d = " i 1 8 2 4 "   i : t y p e = " d 1 p 1 : M D M P r o p e r t i e s " > < d 1 p 1 : P a r e n t   z : R e f = " i 1 8 2 3 " / > < d 1 p 1 : U U I D > w V I k s J z P V a X n < / d 1 p 1 : U U I D > < d 1 p 1 : _ c o n t e x t C o l l e c t i o n s > < d 2 : K e y V a l u e O f a n y T y p e C o m p o n e n t C o l l e c t i o n O f a n y T y p e g W H h t R N j > < d 2 : K e y   z : R e f = " i 2 2 " / > < d 2 : V a l u e   z : I d = " i 1 8 2 5 " > < d 1 p 1 : U U I D > p e L V 1 h V c u j P o < / d 1 p 1 : U U I D > < d 1 p 1 : _ e l e m e n t s > < d 2 : a n y T y p e   z : I d = " i 1 8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2 3 " / > < d 1 p 1 : U U I D > K z h q l O g E L o X u < / d 1 p 1 : U U I D > < d 1 p 1 : C o n t a i n e r   z : R e f = " i 1 8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 Z N I b u Q 9 O e Z s T ? ' q 1 9   T C ' ! R 5 C 1 1 / 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7 8 6 " / > < d 1 p 1 : _ l a b e l s > < d 2 : K e y V a l u e O f s t r i n g a n y T y p e > < d 2 : K e y > L a b e l < / d 2 : K e y > < d 2 : V a l u e   z : I d = " i 1 8 2 7 "   i : t y p e = " d 1 p 1 : L a b e l " > < d 1 p 1 : P a r e n t   z : R e f = " i 1 8 2 3 " / > < d 1 p 1 : U U I D > o S W Q H B v 3 D b x p 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8 2 8 "   i : t y p e = " d 1 p 1 : V a r i a b l e " > < d 1 p 1 : N a m e > q 2 1 & a m p ; 4 6 ; & a m p ; 3 2 ; L e & a m p ; 3 2 ; D u o D a y & a m p ; 3 2 ; 2 0 1 9 & a m p ; 3 2 ; a & a m p ; 4 5 ; t & a m p ; 4 5 ; i l & a m p ; 3 2 ; p e r m i s & a m p ; 3 2 ; u n e & a m p ; 3 2 ; o p p o r t u n i t & a m p ; 2 3 3 ; & a m p ; 3 2 ; d & a m p ; 3 9 ; e m p l o i & a m p ; 3 2 ; & a m p ; 6 3 ; < / d 1 p 1 : N a m e > < d 1 p 1 : O b j e c t T y p e > V a r i a b l e < / d 1 p 1 : O b j e c t T y p e > < d 1 p 1 : P a r e n t   z : R e f = " i 2 0 " / > < d 1 p 1 : U U I D > n G h I c C s 9 2 d L 5 < / d 1 p 1 : U U I D > < d 1 p 1 : C o n t a i n e r   z : R e f = " i 2 9 " / > < d 1 p 1 : _ l a b e l s > < d 2 : K e y V a l u e O f s t r i n g a n y T y p e > < d 2 : K e y > L a b e l < / d 2 : K e y > < d 2 : V a l u e   z : I d = " i 1 8 2 9 "   i : t y p e = " d 1 p 1 : L a b e l " > < d 1 p 1 : P a r e n t   z : R e f = " i 1 8 2 8 " / > < d 1 p 1 : U U I D > P W i 4 N c o 0 8 q b e 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 q 2 1 .   L e   D u o D a y   2 0 1 9   a - t - i l   p e r m i s   u n e   o p p o r t u n i t �   d ' e m p l o i 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3 0 "   i : t y p e = " d 1 p 1 : E l e m e n t s " > < d 1 p 1 : P a r e n t   z : R e f = " i 1 8 2 8 " / > < d 1 p 1 : U U I D > k 7 m Y x z 1 K M L y N < / d 1 p 1 : U U I D > < d 1 p 1 : _ c o n t e x t C o l l e c t i o n s > < d 2 : K e y V a l u e O f a n y T y p e C o m p o n e n t C o l l e c t i o n O f a n y T y p e g W H h t R N j > < d 2 : K e y   z : R e f = " i 2 2 " / > < d 2 : V a l u e   z : I d = " i 1 8 3 1 " > < d 1 p 1 : U U I D > W T M D l B u t 9 a A I < / d 1 p 1 : U U I D > < d 1 p 1 : _ e l e m e n t s > < d 2 : a n y T y p e   z : I d = " i 1 8 3 2 "   i : t y p e = " d 1 p 1 : E l e m e n t " > < d 1 p 1 : N a m e > B a s e < / d 1 p 1 : N a m e > < d 1 p 1 : O b j e c t T y p e > E l e m e n t < / d 1 p 1 : O b j e c t T y p e > < d 1 p 1 : P a r e n t   z : R e f = " i 1 8 2 8 " / > < d 1 p 1 : U U I D > b R Y A L 1 k Q D S F b < / d 1 p 1 : U U I D > < d 1 p 1 : _ p r o p e r t i e s   z : I d = " i 1 8 3 3 "   i : t y p e = " d 1 p 1 : M D M P r o p e r t i e s " > < d 1 p 1 : P a r e n t   z : R e f = " i 1 8 3 2 " / > < d 1 p 1 : U U I D > D A M A L V y m f T e e < / d 1 p 1 : U U I D > < d 1 p 1 : _ c o n t e x t C o l l e c t i o n s > < d 2 : K e y V a l u e O f a n y T y p e C o m p o n e n t C o l l e c t i o n O f a n y T y p e g W H h t R N j > < d 2 : K e y   z : R e f = " i 2 2 " / > < d 2 : V a l u e   z : I d = " i 1 8 3 4 " > < d 1 p 1 : U U I D > I T k 3 7 M F 2 k A p 3 < / d 1 p 1 : U U I D > < d 1 p 1 : _ e l e m e n t s > < d 2 : a n y T y p e   z : I d = " i 1 8 3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3 2 " / > < d 1 p 1 : U U I D > Q H k K e o 1 u 4 D M r < / d 1 p 1 : U U I D > < d 1 p 1 : C o n t a i n e r   z : R e f = " i 1 8 3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 o J w X L z T V 4 u d o ? ' q 2 1 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3 0 " / > < d 1 p 1 : _ l a b e l s > < d 2 : K e y V a l u e O f s t r i n g a n y T y p e > < d 2 : K e y > L a b e l < / d 2 : K e y > < d 2 : V a l u e   z : I d = " i 1 8 3 6 "   i : t y p e = " d 1 p 1 : L a b e l " > < d 1 p 1 : P a r e n t   z : R e f = " i 1 8 3 2 " / > < d 1 p 1 : U U I D > D o o H F L a I O w x n 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8 3 7 "   i : t y p e = " d 1 p 1 : E l e m e n t " > < d 1 p 1 : N a m e > S T & a m p ; 3 2 ; O u i < / d 1 p 1 : N a m e > < d 1 p 1 : O b j e c t T y p e > E l e m e n t < / d 1 p 1 : O b j e c t T y p e > < d 1 p 1 : P a r e n t   z : R e f = " i 1 8 2 8 " / > < d 1 p 1 : U U I D > y T s 9 m x c v J K 6 x < / d 1 p 1 : U U I D > < d 1 p 1 : _ p r o p e r t i e s   z : I d = " i 1 8 3 8 "   i : t y p e = " d 1 p 1 : M D M P r o p e r t i e s " > < d 1 p 1 : P a r e n t   z : R e f = " i 1 8 3 7 " / > < d 1 p 1 : U U I D > Y z D A A I W q n p O 8 < / d 1 p 1 : U U I D > < d 1 p 1 : _ c o n t e x t C o l l e c t i o n s > < d 2 : K e y V a l u e O f a n y T y p e C o m p o n e n t C o l l e c t i o n O f a n y T y p e g W H h t R N j > < d 2 : K e y   z : R e f = " i 2 2 " / > < d 2 : V a l u e   z : I d = " i 1 8 3 9 " > < d 1 p 1 : U U I D > i l R Z l 1 r t n h h l < / d 1 p 1 : U U I D > < d 1 p 1 : _ e l e m e n t s > < d 2 : a n y T y p e   z : I d = " i 1 8 4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3 7 " / > < d 1 p 1 : U U I D > i P f b j h 1 8 E K X o < / d 1 p 1 : U U I D > < d 1 p 1 : C o n t a i n e r   z : R e f = " i 1 8 3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 o J w X L z T V 4 u d o ? ' q 2 1 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3 0 " / > < d 1 p 1 : _ l a b e l s > < d 2 : K e y V a l u e O f s t r i n g a n y T y p e > < d 2 : K e y > L a b e l < / d 2 : K e y > < d 2 : V a l u e   z : I d = " i 1 8 4 1 "   i : t y p e = " d 1 p 1 : L a b e l " > < d 1 p 1 : P a r e n t   z : R e f = " i 1 8 3 7 " / > < d 1 p 1 : U U I D > Z F Q y j 4 u K L x j 6 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8 4 2 "   i : t y p e = " d 1 p 1 : E l e m e n t " > < d 1 p 1 : N a m e > S T & a m p ; 3 2 ; O u i & a m p ; 3 2 ; e n & a m p ; 3 2 ; C D D & a m p ; 3 2 ; o u & a m p ; 3 2 ; C D I < / d 1 p 1 : N a m e > < d 1 p 1 : O b j e c t T y p e > E l e m e n t < / d 1 p 1 : O b j e c t T y p e > < d 1 p 1 : P a r e n t   z : R e f = " i 1 8 2 8 " / > < d 1 p 1 : U U I D > j j F 8 h O B 0 1 R I 7 < / d 1 p 1 : U U I D > < d 1 p 1 : _ p r o p e r t i e s   z : I d = " i 1 8 4 3 "   i : t y p e = " d 1 p 1 : M D M P r o p e r t i e s " > < d 1 p 1 : P a r e n t   z : R e f = " i 1 8 4 2 " / > < d 1 p 1 : U U I D > y i 1 O 0 a W O N U V m < / d 1 p 1 : U U I D > < d 1 p 1 : _ c o n t e x t C o l l e c t i o n s > < d 2 : K e y V a l u e O f a n y T y p e C o m p o n e n t C o l l e c t i o n O f a n y T y p e g W H h t R N j > < d 2 : K e y   z : R e f = " i 2 2 " / > < d 2 : V a l u e   z : I d = " i 1 8 4 4 " > < d 1 p 1 : U U I D > G 5 D l X p t 9 m g l Y < / d 1 p 1 : U U I D > < d 1 p 1 : _ e l e m e n t s > < d 2 : a n y T y p e   z : I d = " i 1 8 4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4 2 " / > < d 1 p 1 : U U I D > h 6 c m s 7 p G G 1 I P < / d 1 p 1 : U U I D > < d 1 p 1 : C o n t a i n e r   z : R e f = " i 1 8 4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 o J w X L z T V 4 u d o ? ' q 2 1 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3 0 " / > < d 1 p 1 : _ l a b e l s > < d 2 : K e y V a l u e O f s t r i n g a n y T y p e > < d 2 : K e y > L a b e l < / d 2 : K e y > < d 2 : V a l u e   z : I d = " i 1 8 4 6 "   i : t y p e = " d 1 p 1 : L a b e l " > < d 1 p 1 : P a r e n t   z : R e f = " i 1 8 4 2 " / > < d 1 p 1 : U U I D > m s M Y f r u X G h y O 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  e n   C D D   o u   C D I 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4 7 "   i : t y p e = " d 1 p 1 : E l e m e n t s " > < d 1 p 1 : P a r e n t   z : R e f = " i 1 8 4 2 " / > < d 1 p 1 : U U I D > g 4 G G x P 4 e O o t C < / d 1 p 1 : U U I D > < d 1 p 1 : _ c o n t e x t C o l l e c t i o n s > < d 2 : K e y V a l u e O f a n y T y p e C o m p o n e n t C o l l e c t i o n O f a n y T y p e g W H h t R N j > < d 2 : K e y   z : R e f = " i 2 2 " / > < d 2 : V a l u e   z : I d = " i 1 8 4 8 " > < d 1 p 1 : U U I D > T q o z S e z a W l Q k < / d 1 p 1 : U U I D > < d 1 p 1 : _ e l e m e n t s > < d 2 : a n y T y p e   z : I d = " i 1 8 4 9 "   i : t y p e = " d 1 p 1 : E l e m e n t " > < d 1 p 1 : N a m e > _ S T & a m p ; 3 2 ; O u i & a m p ; 3 2 ; e n & a m p ; 3 2 ; C D D & a m p ; 3 2 ; o u & a m p ; 3 2 ; C D I _ N o n & a m p ; 4 4 ; & a m p ; 3 2 ; p a s & a m p ; 3 2 ; d e & a m p ; 3 2 ; r e c r u t e m e n t & a m p ; 3 2 ; p r & a m p ; 2 3 3 ; v u < / d 1 p 1 : N a m e > < d 1 p 1 : O b j e c t T y p e > E l e m e n t < / d 1 p 1 : O b j e c t T y p e > < d 1 p 1 : P a r e n t   z : R e f = " i 1 8 4 2 " / > < d 1 p 1 : U U I D > g I A c y z n c 7 e l 3 < / d 1 p 1 : U U I D > < d 1 p 1 : _ p r o p e r t i e s   z : I d = " i 1 8 5 0 "   i : t y p e = " d 1 p 1 : M D M P r o p e r t i e s " > < d 1 p 1 : P a r e n t   z : R e f = " i 1 8 4 9 " / > < d 1 p 1 : U U I D > x j v H F A x z 4 U c 4 < / d 1 p 1 : U U I D > < d 1 p 1 : _ c o n t e x t C o l l e c t i o n s > < d 2 : K e y V a l u e O f a n y T y p e C o m p o n e n t C o l l e c t i o n O f a n y T y p e g W H h t R N j > < d 2 : K e y   z : R e f = " i 2 2 " / > < d 2 : V a l u e   z : I d = " i 1 8 5 1 " > < d 1 p 1 : U U I D > G e u x c i N F v 7 T c < / d 1 p 1 : U U I D > < d 1 p 1 : _ e l e m e n t s > < d 2 : a n y T y p e   z : I d = " i 1 8 5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4 9 " / > < d 1 p 1 : U U I D > y N 9 G h U l P C J L J < / d 1 p 1 : U U I D > < d 1 p 1 : C o n t a i n e r   z : R e f = " i 1 8 5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5 3 "   i : t y p e = " d 1 p 1 : L a b e l " > < d 1 p 1 : P a r e n t   z : R e f = " i 1 8 4 9 " / > < d 1 p 1 : U U I D > x N S S P r S 3 F v 2 i 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 p a s   d e   r e c r u t e m e n t   p r � v u 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5 4 "   i : t y p e = " d 1 p 1 : E l e m e n t " > < d 1 p 1 : N a m e > _ S T & a m p ; 3 2 ; O u i & a m p ; 3 2 ; e n & a m p ; 3 2 ; C D D & a m p ; 3 2 ; o u & a m p ; 3 2 ; C D I _ O u i & a m p ; 4 4 ; & a m p ; 3 2 ; e n & a m p ; 3 2 ; C D I < / d 1 p 1 : N a m e > < d 1 p 1 : O b j e c t T y p e > E l e m e n t < / d 1 p 1 : O b j e c t T y p e > < d 1 p 1 : P a r e n t   z : R e f = " i 1 8 4 2 " / > < d 1 p 1 : U U I D > V 5 7 q F K p n v Y K w < / d 1 p 1 : U U I D > < d 1 p 1 : _ p r o p e r t i e s   z : I d = " i 1 8 5 5 "   i : t y p e = " d 1 p 1 : M D M P r o p e r t i e s " > < d 1 p 1 : P a r e n t   z : R e f = " i 1 8 5 4 " / > < d 1 p 1 : U U I D > t C s Q W M 3 H w F p a < / d 1 p 1 : U U I D > < d 1 p 1 : _ c o n t e x t C o l l e c t i o n s > < d 2 : K e y V a l u e O f a n y T y p e C o m p o n e n t C o l l e c t i o n O f a n y T y p e g W H h t R N j > < d 2 : K e y   z : R e f = " i 2 2 " / > < d 2 : V a l u e   z : I d = " i 1 8 5 6 " > < d 1 p 1 : U U I D > u E 3 i g M d V I 5 8 9 < / d 1 p 1 : U U I D > < d 1 p 1 : _ e l e m e n t s > < d 2 : a n y T y p e   z : I d = " i 1 8 5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5 4 " / > < d 1 p 1 : U U I D > o M q j l j 0 x f P s r < / d 1 p 1 : U U I D > < d 1 p 1 : C o n t a i n e r   z : R e f = " i 1 8 5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5 8 "   i : t y p e = " d 1 p 1 : L a b e l " > < d 1 p 1 : P a r e n t   z : R e f = " i 1 8 5 4 " / > < d 1 p 1 : U U I D > e i 9 k T r s k D O K B 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 C D I 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5 9 "   i : t y p e = " d 1 p 1 : E l e m e n t " > < d 1 p 1 : N a m e > _ S T & a m p ; 3 2 ; O u i & a m p ; 3 2 ; e n & a m p ; 3 2 ; C D D & a m p ; 3 2 ; o u & a m p ; 3 2 ; C D I _ O u i & a m p ; 4 4 ; & a m p ; 3 2 ; e n & a m p ; 3 2 ; C D D < / d 1 p 1 : N a m e > < d 1 p 1 : O b j e c t T y p e > E l e m e n t < / d 1 p 1 : O b j e c t T y p e > < d 1 p 1 : P a r e n t   z : R e f = " i 1 8 4 2 " / > < d 1 p 1 : U U I D > Z l m G r P v f 1 k r P < / d 1 p 1 : U U I D > < d 1 p 1 : _ p r o p e r t i e s   z : I d = " i 1 8 6 0 "   i : t y p e = " d 1 p 1 : M D M P r o p e r t i e s " > < d 1 p 1 : P a r e n t   z : R e f = " i 1 8 5 9 " / > < d 1 p 1 : U U I D > a 8 A r W v m w H b l W < / d 1 p 1 : U U I D > < d 1 p 1 : _ c o n t e x t C o l l e c t i o n s > < d 2 : K e y V a l u e O f a n y T y p e C o m p o n e n t C o l l e c t i o n O f a n y T y p e g W H h t R N j > < d 2 : K e y   z : R e f = " i 2 2 " / > < d 2 : V a l u e   z : I d = " i 1 8 6 1 " > < d 1 p 1 : U U I D > k i P A p D 1 j F I Q Z < / d 1 p 1 : U U I D > < d 1 p 1 : _ e l e m e n t s > < d 2 : a n y T y p e   z : I d = " i 1 8 6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5 9 " / > < d 1 p 1 : U U I D > I A w l m R p E j G r R < / d 1 p 1 : U U I D > < d 1 p 1 : C o n t a i n e r   z : R e f = " i 1 8 6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6 3 "   i : t y p e = " d 1 p 1 : L a b e l " > < d 1 p 1 : P a r e n t   z : R e f = " i 1 8 5 9 " / > < d 1 p 1 : U U I D > e W p 3 L d G N f b x b 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 C D D 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6 4 "   i : t y p e = " d 1 p 1 : E l e m e n t " > < d 1 p 1 : N a m e > _ S T & a m p ; 3 2 ; O u i & a m p ; 3 2 ; e n & a m p ; 3 2 ; C D D & a m p ; 3 2 ; o u & a m p ; 3 2 ; C D I _ O u i & a m p ; 4 4 ; & a m p ; 3 2 ; e n & a m p ; 3 2 ; s t a g e < / d 1 p 1 : N a m e > < d 1 p 1 : O b j e c t T y p e > E l e m e n t < / d 1 p 1 : O b j e c t T y p e > < d 1 p 1 : P a r e n t   z : R e f = " i 1 8 4 2 " / > < d 1 p 1 : U U I D > s O R l l S y J w S L o < / d 1 p 1 : U U I D > < d 1 p 1 : _ p r o p e r t i e s   z : I d = " i 1 8 6 5 "   i : t y p e = " d 1 p 1 : M D M P r o p e r t i e s " > < d 1 p 1 : P a r e n t   z : R e f = " i 1 8 6 4 " / > < d 1 p 1 : U U I D > l M h V u V j Q t 5 n k < / d 1 p 1 : U U I D > < d 1 p 1 : _ c o n t e x t C o l l e c t i o n s > < d 2 : K e y V a l u e O f a n y T y p e C o m p o n e n t C o l l e c t i o n O f a n y T y p e g W H h t R N j > < d 2 : K e y   z : R e f = " i 2 2 " / > < d 2 : V a l u e   z : I d = " i 1 8 6 6 " > < d 1 p 1 : U U I D > G 7 W Q f k x Q 7 I q Q < / d 1 p 1 : U U I D > < d 1 p 1 : _ e l e m e n t s > < d 2 : a n y T y p e   z : I d = " i 1 8 6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6 4 " / > < d 1 p 1 : U U I D > M j B m 8 o i 1 p q H k < / d 1 p 1 : U U I D > < d 1 p 1 : C o n t a i n e r   z : R e f = " i 1 8 6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6 8 "   i : t y p e = " d 1 p 1 : L a b e l " > < d 1 p 1 : P a r e n t   z : R e f = " i 1 8 6 4 " / > < d 1 p 1 : U U I D > o R 8 y V H n 2 z I W f 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 s t a g e 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6 9 "   i : t y p e = " d 1 p 1 : E l e m e n t " > < d 1 p 1 : N a m e > _ S T & a m p ; 3 2 ; O u i & a m p ; 3 2 ; e n & a m p ; 3 2 ; C D D & a m p ; 3 2 ; o u & a m p ; 3 2 ; C D I _ O u i & a m p ; 4 4 ; & a m p ; 3 2 ; e n & a m p ; 3 2 ; a p p r e n t i s s a g e < / d 1 p 1 : N a m e > < d 1 p 1 : O b j e c t T y p e > E l e m e n t < / d 1 p 1 : O b j e c t T y p e > < d 1 p 1 : P a r e n t   z : R e f = " i 1 8 4 2 " / > < d 1 p 1 : U U I D > z c 2 g Z 1 s 1 p Y q X < / d 1 p 1 : U U I D > < d 1 p 1 : _ p r o p e r t i e s   z : I d = " i 1 8 7 0 "   i : t y p e = " d 1 p 1 : M D M P r o p e r t i e s " > < d 1 p 1 : P a r e n t   z : R e f = " i 1 8 6 9 " / > < d 1 p 1 : U U I D > O T f i H i D t V q M c < / d 1 p 1 : U U I D > < d 1 p 1 : _ c o n t e x t C o l l e c t i o n s > < d 2 : K e y V a l u e O f a n y T y p e C o m p o n e n t C o l l e c t i o n O f a n y T y p e g W H h t R N j > < d 2 : K e y   z : R e f = " i 2 2 " / > < d 2 : V a l u e   z : I d = " i 1 8 7 1 " > < d 1 p 1 : U U I D > f n d 3 c O i 8 F V g D < / d 1 p 1 : U U I D > < d 1 p 1 : _ e l e m e n t s > < d 2 : a n y T y p e   z : I d = " i 1 8 7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6 9 " / > < d 1 p 1 : U U I D > M d I t p Q T p G q y E < / d 1 p 1 : U U I D > < d 1 p 1 : C o n t a i n e r   z : R e f = " i 1 8 7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7 3 "   i : t y p e = " d 1 p 1 : L a b e l " > < d 1 p 1 : P a r e n t   z : R e f = " i 1 8 6 9 " / > < d 1 p 1 : U U I D > l R 2 E b z m 1 1 o 1 m 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 a p p r e n t i s s a g e 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7 4 "   i : t y p e = " d 1 p 1 : E l e m e n t " > < d 1 p 1 : N a m e > _ S T & a m p ; 3 2 ; O u i & a m p ; 3 2 ; e n & a m p ; 3 2 ; C D D & a m p ; 3 2 ; o u & a m p ; 3 2 ; C D I _ N e & a m p ; 3 2 ; s a i t & a m p ; 3 2 ; p a s & a m p ; 3 2 ; & a m p ; 4 7 ; & a m p ; 3 2 ; N e & a m p ; 3 2 ; s e & a m p ; 3 2 ; p r o n o n c e & a m p ; 3 2 ; p a s < / d 1 p 1 : N a m e > < d 1 p 1 : O b j e c t T y p e > E l e m e n t < / d 1 p 1 : O b j e c t T y p e > < d 1 p 1 : P a r e n t   z : R e f = " i 1 8 4 2 " / > < d 1 p 1 : U U I D > N X U S t i r C F a d y < / d 1 p 1 : U U I D > < d 1 p 1 : _ p r o p e r t i e s   z : I d = " i 1 8 7 5 "   i : t y p e = " d 1 p 1 : M D M P r o p e r t i e s " > < d 1 p 1 : P a r e n t   z : R e f = " i 1 8 7 4 " / > < d 1 p 1 : U U I D > s p i O I 2 S z D r 1 Z < / d 1 p 1 : U U I D > < d 1 p 1 : _ c o n t e x t C o l l e c t i o n s > < d 2 : K e y V a l u e O f a n y T y p e C o m p o n e n t C o l l e c t i o n O f a n y T y p e g W H h t R N j > < d 2 : K e y   z : R e f = " i 2 2 " / > < d 2 : V a l u e   z : I d = " i 1 8 7 6 " > < d 1 p 1 : U U I D > Z l q h E g 8 6 F T v 1 < / d 1 p 1 : U U I D > < d 1 p 1 : _ e l e m e n t s > < d 2 : a n y T y p e   z : I d = " i 1 8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7 4 " / > < d 1 p 1 : U U I D > g 9 R T d e n E 6 I O s < / d 1 p 1 : U U I D > < d 1 p 1 : C o n t a i n e r   z : R e f = " i 1 8 7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7 8 "   i : t y p e = " d 1 p 1 : L a b e l " > < d 1 p 1 : P a r e n t   z : R e f = " i 1 8 7 4 " / > < d 1 p 1 : U U I D > u Q P h p d 8 z A V X 6 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 / 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7 9 "   i : t y p e = " d 1 p 1 : E l e m e n t " > < d 1 p 1 : N a m e > _ S T & a m p ; 3 2 ; O u i & a m p ; 3 2 ; e n & a m p ; 3 2 ; C D D & a m p ; 3 2 ; o u & a m p ; 3 2 ; C D I _ N S P & a m p ; 4 7 ; N R < / d 1 p 1 : N a m e > < d 1 p 1 : O b j e c t T y p e > E l e m e n t < / d 1 p 1 : O b j e c t T y p e > < d 1 p 1 : P a r e n t   z : R e f = " i 1 8 4 2 " / > < d 1 p 1 : U U I D > z G y 7 G y B N X 1 D D < / d 1 p 1 : U U I D > < d 1 p 1 : _ p r o p e r t i e s   z : I d = " i 1 8 8 0 "   i : t y p e = " d 1 p 1 : M D M P r o p e r t i e s " > < d 1 p 1 : P a r e n t   z : R e f = " i 1 8 7 9 " / > < d 1 p 1 : U U I D > m J s g R r y T f p X I < / d 1 p 1 : U U I D > < d 1 p 1 : _ c o n t e x t C o l l e c t i o n s > < d 2 : K e y V a l u e O f a n y T y p e C o m p o n e n t C o l l e c t i o n O f a n y T y p e g W H h t R N j > < d 2 : K e y   z : R e f = " i 2 2 " / > < d 2 : V a l u e   z : I d = " i 1 8 8 1 " > < d 1 p 1 : U U I D > X c K j Z r r z 4 w w X < / d 1 p 1 : U U I D > < d 1 p 1 : _ e l e m e n t s > < d 2 : a n y T y p e   z : I d = " i 1 8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7 9 " / > < d 1 p 1 : U U I D > f j P W N 0 M X c U 0 4 < / d 1 p 1 : U U I D > < d 1 p 1 : C o n t a i n e r   z : R e f = " i 1 8 8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8 3 "   i : t y p e = " d 1 p 1 : L a b e l " > < d 1 p 1 : P a r e n t   z : R e f = " i 1 8 7 9 " / > < d 1 p 1 : U U I D > l A 0 S S i e x 6 N g B 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8 8 4 "   i : t y p e = " d 1 p 1 : E l e m e n t " > < d 1 p 1 : N a m e > _ S T & a m p ; 3 2 ; O u i & a m p ; 3 2 ; e n & a m p ; 3 2 ; C D D & a m p ; 3 2 ; o u & a m p ; 3 2 ; C D I _ N o m b r e & a m p ; 3 2 ; m o y e n < / d 1 p 1 : N a m e > < d 1 p 1 : O b j e c t T y p e > E l e m e n t < / d 1 p 1 : O b j e c t T y p e > < d 1 p 1 : P a r e n t   z : R e f = " i 1 8 4 2 " / > < d 1 p 1 : U U I D > F 5 E q K O e E n s 0 1 < / d 1 p 1 : U U I D > < d 1 p 1 : _ p r o p e r t i e s   z : I d = " i 1 8 8 5 "   i : t y p e = " d 1 p 1 : M D M P r o p e r t i e s " > < d 1 p 1 : P a r e n t   z : R e f = " i 1 8 8 4 " / > < d 1 p 1 : U U I D > X 6 1 v O 1 h x B W O t < / d 1 p 1 : U U I D > < d 1 p 1 : _ c o n t e x t C o l l e c t i o n s > < d 2 : K e y V a l u e O f a n y T y p e C o m p o n e n t C o l l e c t i o n O f a n y T y p e g W H h t R N j > < d 2 : K e y   z : R e f = " i 2 2 " / > < d 2 : V a l u e   z : I d = " i 1 8 8 6 " > < d 1 p 1 : U U I D > H z m n B t O H c 4 n f < / d 1 p 1 : U U I D > < d 1 p 1 : _ e l e m e n t s > < d 2 : a n y T y p e   z : I d = " i 1 8 8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8 4 " / > < d 1 p 1 : U U I D > D a q q l A 9 D d x N f < / d 1 p 1 : U U I D > < d 1 p 1 : C o n t a i n e r   z : R e f = " i 1 8 8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 o J w X L z T V 4 u d o ? ' q 2 1 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4 7 " / > < d 1 p 1 : _ l a b e l s > < d 2 : K e y V a l u e O f s t r i n g a n y T y p e > < d 2 : K e y > L a b e l < / d 2 : K e y > < d 2 : V a l u e   z : I d = " i 1 8 8 8 "   i : t y p e = " d 1 p 1 : L a b e l " > < d 1 p 1 : P a r e n t   z : R e f = " i 1 8 8 4 " / > < d 1 p 1 : U U I D > g B o q S r u 3 t Y 8 T 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8 8 9 "   i : t y p e = " d 1 p 1 : V a r i a b l e " > < d 1 p 1 : N a m e > q 2 1 _ 2 & a m p ; 4 6 ; & a m p ; 3 2 ; & a m p ; 4 0 ; b a s e & a m p ; 3 2 ; C a n d i d a t s & a m p ; 3 2 ; e n & a m p ; 3 2 ; s i t u a t i o n & a m p ; 3 2 ; d e & a m p ; 3 2 ; h a n d i c a p & a m p ; 4 1 ; & a m p ; 3 2 ; L e & a m p ; 3 2 ; D u o D a y & a m p ; 3 2 ; 2 0 1 9 & a m p ; 3 2 ; a & a m p ; 4 5 ; t & a m p ; 4 5 ; i l & a m p ; 3 2 ; p e r m i s & a m p ; 3 2 ; u n e & a m p ; 3 2 ; o p p o r t u n i t & a m p ; 2 3 3 ; & a m p ; 3 2 ; d & a m p ; 3 9 ; e m p l o i & a m p ; 3 2 ; & a m p ; 6 3 ; < / d 1 p 1 : N a m e > < d 1 p 1 : O b j e c t T y p e > V a r i a b l e < / d 1 p 1 : O b j e c t T y p e > < d 1 p 1 : P a r e n t   z : R e f = " i 2 0 " / > < d 1 p 1 : U U I D > e M i T 1 f g z u d 6 V < / d 1 p 1 : U U I D > < d 1 p 1 : C o n t a i n e r   z : R e f = " i 2 9 " / > < d 1 p 1 : _ l a b e l s > < d 2 : K e y V a l u e O f s t r i n g a n y T y p e > < d 2 : K e y > L a b e l < / d 2 : K e y > < d 2 : V a l u e   z : I d = " i 1 8 9 0 "   i : t y p e = " d 1 p 1 : L a b e l " > < d 1 p 1 : P a r e n t   z : R e f = " i 1 8 8 9 " / > < d 1 p 1 : U U I D > D E k O c q L A j j a 1 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 q 2 1 _ 2 .   ( b a s e   C a n d i d a t s   e n   s i t u a t i o n   d e   h a n d i c a p )   L e   D u o D a y   2 0 1 9   a - t - i l   p e r m i s   u n e   o p p o r t u n i t �   d ' e m p l o i 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8 9 1 "   i : t y p e = " d 1 p 1 : E l e m e n t s " > < d 1 p 1 : P a r e n t   z : R e f = " i 1 8 8 9 " / > < d 1 p 1 : U U I D > u B 8 A F T j N q P T r < / d 1 p 1 : U U I D > < d 1 p 1 : _ c o n t e x t C o l l e c t i o n s > < d 2 : K e y V a l u e O f a n y T y p e C o m p o n e n t C o l l e c t i o n O f a n y T y p e g W H h t R N j > < d 2 : K e y   z : R e f = " i 2 2 " / > < d 2 : V a l u e   z : I d = " i 1 8 9 2 " > < d 1 p 1 : U U I D > a g u b 4 u p Y q w j 8 < / d 1 p 1 : U U I D > < d 1 p 1 : _ e l e m e n t s > < d 2 : a n y T y p e   z : I d = " i 1 8 9 3 "   i : t y p e = " d 1 p 1 : E l e m e n t " > < d 1 p 1 : N a m e > B a s e < / d 1 p 1 : N a m e > < d 1 p 1 : O b j e c t T y p e > E l e m e n t < / d 1 p 1 : O b j e c t T y p e > < d 1 p 1 : P a r e n t   z : R e f = " i 1 8 8 9 " / > < d 1 p 1 : U U I D > I z I 0 v C u h D J 6 A < / d 1 p 1 : U U I D > < d 1 p 1 : _ p r o p e r t i e s   z : I d = " i 1 8 9 4 "   i : t y p e = " d 1 p 1 : M D M P r o p e r t i e s " > < d 1 p 1 : P a r e n t   z : R e f = " i 1 8 9 3 " / > < d 1 p 1 : U U I D > y q U X o Q 5 7 D K z W < / d 1 p 1 : U U I D > < d 1 p 1 : _ c o n t e x t C o l l e c t i o n s > < d 2 : K e y V a l u e O f a n y T y p e C o m p o n e n t C o l l e c t i o n O f a n y T y p e g W H h t R N j > < d 2 : K e y   z : R e f = " i 2 2 " / > < d 2 : V a l u e   z : I d = " i 1 8 9 5 " > < d 1 p 1 : U U I D > T N 1 c 8 o e H Q I c s < / d 1 p 1 : U U I D > < d 1 p 1 : _ e l e m e n t s > < d 2 : a n y T y p e   z : I d = " i 1 8 9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9 3 " / > < d 1 p 1 : U U I D > C m d K Z Z Z S r G i B < / d 1 p 1 : U U I D > < d 1 p 1 : C o n t a i n e r   z : R e f = " i 1 8 9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 H 4 3 w t q b R x 4 h e ? ' q 2 1 _ 2 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9 1 " / > < d 1 p 1 : _ l a b e l s > < d 2 : K e y V a l u e O f s t r i n g a n y T y p e > < d 2 : K e y > L a b e l < / d 2 : K e y > < d 2 : V a l u e   z : I d = " i 1 8 9 7 "   i : t y p e = " d 1 p 1 : L a b e l " > < d 1 p 1 : P a r e n t   z : R e f = " i 1 8 9 3 " / > < d 1 p 1 : U U I D > c V Q g 0 1 y X k u s k 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8 9 8 "   i : t y p e = " d 1 p 1 : E l e m e n t " > < d 1 p 1 : N a m e > S T & a m p ; 3 2 ; O u i < / d 1 p 1 : N a m e > < d 1 p 1 : O b j e c t T y p e > E l e m e n t < / d 1 p 1 : O b j e c t T y p e > < d 1 p 1 : P a r e n t   z : R e f = " i 1 8 8 9 " / > < d 1 p 1 : U U I D > N y p Q q G k Y h 3 J m < / d 1 p 1 : U U I D > < d 1 p 1 : _ p r o p e r t i e s   z : I d = " i 1 8 9 9 "   i : t y p e = " d 1 p 1 : M D M P r o p e r t i e s " > < d 1 p 1 : P a r e n t   z : R e f = " i 1 8 9 8 " / > < d 1 p 1 : U U I D > A d C G x t x o d n d 5 < / d 1 p 1 : U U I D > < d 1 p 1 : _ c o n t e x t C o l l e c t i o n s > < d 2 : K e y V a l u e O f a n y T y p e C o m p o n e n t C o l l e c t i o n O f a n y T y p e g W H h t R N j > < d 2 : K e y   z : R e f = " i 2 2 " / > < d 2 : V a l u e   z : I d = " i 1 9 0 0 " > < d 1 p 1 : U U I D > c 4 n 9 O 3 6 N J N 7 B < / d 1 p 1 : U U I D > < d 1 p 1 : _ e l e m e n t s > < d 2 : a n y T y p e   z : I d = " i 1 9 0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8 9 8 " / > < d 1 p 1 : U U I D > H J Q K b M k 6 n e o T < / d 1 p 1 : U U I D > < d 1 p 1 : C o n t a i n e r   z : R e f = " i 1 8 9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 H 4 3 w t q b R x 4 h e ? ' q 2 1 _ 2 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9 1 " / > < d 1 p 1 : _ l a b e l s > < d 2 : K e y V a l u e O f s t r i n g a n y T y p e > < d 2 : K e y > L a b e l < / d 2 : K e y > < d 2 : V a l u e   z : I d = " i 1 9 0 2 "   i : t y p e = " d 1 p 1 : L a b e l " > < d 1 p 1 : P a r e n t   z : R e f = " i 1 8 9 8 " / > < d 1 p 1 : U U I D > z N b K j D L I c 1 I E 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9 0 3 "   i : t y p e = " d 1 p 1 : E l e m e n t " > < d 1 p 1 : N a m e > S T & a m p ; 3 2 ; O u i & a m p ; 3 2 ; e n & a m p ; 3 2 ; C D D & a m p ; 3 2 ; o u & a m p ; 3 2 ; C D I < / d 1 p 1 : N a m e > < d 1 p 1 : O b j e c t T y p e > E l e m e n t < / d 1 p 1 : O b j e c t T y p e > < d 1 p 1 : P a r e n t   z : R e f = " i 1 8 8 9 " / > < d 1 p 1 : U U I D > Z k d 7 C j s W v g m p < / d 1 p 1 : U U I D > < d 1 p 1 : _ p r o p e r t i e s   z : I d = " i 1 9 0 4 "   i : t y p e = " d 1 p 1 : M D M P r o p e r t i e s " > < d 1 p 1 : P a r e n t   z : R e f = " i 1 9 0 3 " / > < d 1 p 1 : U U I D > O B C s j 1 x d n 0 f a < / d 1 p 1 : U U I D > < d 1 p 1 : _ c o n t e x t C o l l e c t i o n s > < d 2 : K e y V a l u e O f a n y T y p e C o m p o n e n t C o l l e c t i o n O f a n y T y p e g W H h t R N j > < d 2 : K e y   z : R e f = " i 2 2 " / > < d 2 : V a l u e   z : I d = " i 1 9 0 5 " > < d 1 p 1 : U U I D > T a T N N h Y H q Q I 4 < / d 1 p 1 : U U I D > < d 1 p 1 : _ e l e m e n t s > < d 2 : a n y T y p e   z : I d = " i 1 9 0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0 3 " / > < d 1 p 1 : U U I D > m V S 4 v U G 1 1 5 A A < / d 1 p 1 : U U I D > < d 1 p 1 : C o n t a i n e r   z : R e f = " i 1 9 0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 H 4 3 w t q b R x 4 h e ? ' q 2 1 _ 2 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8 9 1 " / > < d 1 p 1 : _ l a b e l s > < d 2 : K e y V a l u e O f s t r i n g a n y T y p e > < d 2 : K e y > L a b e l < / d 2 : K e y > < d 2 : V a l u e   z : I d = " i 1 9 0 7 "   i : t y p e = " d 1 p 1 : L a b e l " > < d 1 p 1 : P a r e n t   z : R e f = " i 1 9 0 3 " / > < d 1 p 1 : U U I D > V 9 L k f l R n h m u Q 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  e n   C D D   o u   C D I 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9 0 8 "   i : t y p e = " d 1 p 1 : E l e m e n t s " > < d 1 p 1 : P a r e n t   z : R e f = " i 1 9 0 3 " / > < d 1 p 1 : U U I D > X m M R C h S E Q U g p < / d 1 p 1 : U U I D > < d 1 p 1 : _ c o n t e x t C o l l e c t i o n s > < d 2 : K e y V a l u e O f a n y T y p e C o m p o n e n t C o l l e c t i o n O f a n y T y p e g W H h t R N j > < d 2 : K e y   z : R e f = " i 2 2 " / > < d 2 : V a l u e   z : I d = " i 1 9 0 9 " > < d 1 p 1 : U U I D > Z k g Z h C B l e v N E < / d 1 p 1 : U U I D > < d 1 p 1 : _ e l e m e n t s > < d 2 : a n y T y p e   z : I d = " i 1 9 1 0 "   i : t y p e = " d 1 p 1 : E l e m e n t " > < d 1 p 1 : N a m e > _ S T & a m p ; 3 2 ; O u i & a m p ; 3 2 ; e n & a m p ; 3 2 ; C D D & a m p ; 3 2 ; o u & a m p ; 3 2 ; C D I _ N o n & a m p ; 4 4 ; & a m p ; 3 2 ; p a s & a m p ; 3 2 ; d e & a m p ; 3 2 ; r e c r u t e m e n t & a m p ; 3 2 ; p r & a m p ; 2 3 3 ; v u < / d 1 p 1 : N a m e > < d 1 p 1 : O b j e c t T y p e > E l e m e n t < / d 1 p 1 : O b j e c t T y p e > < d 1 p 1 : P a r e n t   z : R e f = " i 1 9 0 3 " / > < d 1 p 1 : U U I D > O D a A O m l B 3 I 8 N < / d 1 p 1 : U U I D > < d 1 p 1 : _ p r o p e r t i e s   z : I d = " i 1 9 1 1 "   i : t y p e = " d 1 p 1 : M D M P r o p e r t i e s " > < d 1 p 1 : P a r e n t   z : R e f = " i 1 9 1 0 " / > < d 1 p 1 : U U I D > Q t 2 0 N w p 8 U x 9 P < / d 1 p 1 : U U I D > < d 1 p 1 : _ c o n t e x t C o l l e c t i o n s > < d 2 : K e y V a l u e O f a n y T y p e C o m p o n e n t C o l l e c t i o n O f a n y T y p e g W H h t R N j > < d 2 : K e y   z : R e f = " i 2 2 " / > < d 2 : V a l u e   z : I d = " i 1 9 1 2 " > < d 1 p 1 : U U I D > A 7 x V s 9 G W P B Z n < / d 1 p 1 : U U I D > < d 1 p 1 : _ e l e m e n t s > < d 2 : a n y T y p e   z : I d = " i 1 9 1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1 0 " / > < d 1 p 1 : U U I D > B Q G b L X B t I 6 T g < / d 1 p 1 : U U I D > < d 1 p 1 : C o n t a i n e r   z : R e f = " i 1 9 1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1 4 "   i : t y p e = " d 1 p 1 : L a b e l " > < d 1 p 1 : P a r e n t   z : R e f = " i 1 9 1 0 " / > < d 1 p 1 : U U I D > u G n R U 9 H W m S 0 o 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 p a s   d e   r e c r u t e m e n t   p r � v u 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1 5 "   i : t y p e = " d 1 p 1 : E l e m e n t " > < d 1 p 1 : N a m e > _ S T & a m p ; 3 2 ; O u i & a m p ; 3 2 ; e n & a m p ; 3 2 ; C D D & a m p ; 3 2 ; o u & a m p ; 3 2 ; C D I _ O u i & a m p ; 4 4 ; & a m p ; 3 2 ; e n & a m p ; 3 2 ; C D I < / d 1 p 1 : N a m e > < d 1 p 1 : O b j e c t T y p e > E l e m e n t < / d 1 p 1 : O b j e c t T y p e > < d 1 p 1 : P a r e n t   z : R e f = " i 1 9 0 3 " / > < d 1 p 1 : U U I D > j l w V j o X H G X Q W < / d 1 p 1 : U U I D > < d 1 p 1 : _ p r o p e r t i e s   z : I d = " i 1 9 1 6 "   i : t y p e = " d 1 p 1 : M D M P r o p e r t i e s " > < d 1 p 1 : P a r e n t   z : R e f = " i 1 9 1 5 " / > < d 1 p 1 : U U I D > l Z g p i B L b y y q V < / d 1 p 1 : U U I D > < d 1 p 1 : _ c o n t e x t C o l l e c t i o n s > < d 2 : K e y V a l u e O f a n y T y p e C o m p o n e n t C o l l e c t i o n O f a n y T y p e g W H h t R N j > < d 2 : K e y   z : R e f = " i 2 2 " / > < d 2 : V a l u e   z : I d = " i 1 9 1 7 " > < d 1 p 1 : U U I D > r a W 0 Q M s 5 H j Z c < / d 1 p 1 : U U I D > < d 1 p 1 : _ e l e m e n t s > < d 2 : a n y T y p e   z : I d = " i 1 9 1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1 5 " / > < d 1 p 1 : U U I D > j y n C t I 7 5 8 a O W < / d 1 p 1 : U U I D > < d 1 p 1 : C o n t a i n e r   z : R e f = " i 1 9 1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1 9 "   i : t y p e = " d 1 p 1 : L a b e l " > < d 1 p 1 : P a r e n t   z : R e f = " i 1 9 1 5 " / > < d 1 p 1 : U U I D > L v y l p S g p 9 u P Y 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 C D I 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2 0 "   i : t y p e = " d 1 p 1 : E l e m e n t " > < d 1 p 1 : N a m e > _ S T & a m p ; 3 2 ; O u i & a m p ; 3 2 ; e n & a m p ; 3 2 ; C D D & a m p ; 3 2 ; o u & a m p ; 3 2 ; C D I _ O u i & a m p ; 4 4 ; & a m p ; 3 2 ; e n & a m p ; 3 2 ; C D D < / d 1 p 1 : N a m e > < d 1 p 1 : O b j e c t T y p e > E l e m e n t < / d 1 p 1 : O b j e c t T y p e > < d 1 p 1 : P a r e n t   z : R e f = " i 1 9 0 3 " / > < d 1 p 1 : U U I D > n c g n F O S a E c v P < / d 1 p 1 : U U I D > < d 1 p 1 : _ p r o p e r t i e s   z : I d = " i 1 9 2 1 "   i : t y p e = " d 1 p 1 : M D M P r o p e r t i e s " > < d 1 p 1 : P a r e n t   z : R e f = " i 1 9 2 0 " / > < d 1 p 1 : U U I D > m K 1 p I E W r d v O 5 < / d 1 p 1 : U U I D > < d 1 p 1 : _ c o n t e x t C o l l e c t i o n s > < d 2 : K e y V a l u e O f a n y T y p e C o m p o n e n t C o l l e c t i o n O f a n y T y p e g W H h t R N j > < d 2 : K e y   z : R e f = " i 2 2 " / > < d 2 : V a l u e   z : I d = " i 1 9 2 2 " > < d 1 p 1 : U U I D > a m k U F V D 5 n k H 7 < / d 1 p 1 : U U I D > < d 1 p 1 : _ e l e m e n t s > < d 2 : a n y T y p e   z : I d = " i 1 9 2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2 0 " / > < d 1 p 1 : U U I D > Y X 3 B r v t B D q 6 q < / d 1 p 1 : U U I D > < d 1 p 1 : C o n t a i n e r   z : R e f = " i 1 9 2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2 4 "   i : t y p e = " d 1 p 1 : L a b e l " > < d 1 p 1 : P a r e n t   z : R e f = " i 1 9 2 0 " / > < d 1 p 1 : U U I D > j E 1 3 Q 8 X N C X G C 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 C D D 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2 5 "   i : t y p e = " d 1 p 1 : E l e m e n t " > < d 1 p 1 : N a m e > _ S T & a m p ; 3 2 ; O u i & a m p ; 3 2 ; e n & a m p ; 3 2 ; C D D & a m p ; 3 2 ; o u & a m p ; 3 2 ; C D I _ O u i & a m p ; 4 4 ; & a m p ; 3 2 ; e n & a m p ; 3 2 ; s t a g e < / d 1 p 1 : N a m e > < d 1 p 1 : O b j e c t T y p e > E l e m e n t < / d 1 p 1 : O b j e c t T y p e > < d 1 p 1 : P a r e n t   z : R e f = " i 1 9 0 3 " / > < d 1 p 1 : U U I D > t s R G n X V 4 0 4 X o < / d 1 p 1 : U U I D > < d 1 p 1 : _ p r o p e r t i e s   z : I d = " i 1 9 2 6 "   i : t y p e = " d 1 p 1 : M D M P r o p e r t i e s " > < d 1 p 1 : P a r e n t   z : R e f = " i 1 9 2 5 " / > < d 1 p 1 : U U I D > g B s 1 R x o 7 g g 5 S < / d 1 p 1 : U U I D > < d 1 p 1 : _ c o n t e x t C o l l e c t i o n s > < d 2 : K e y V a l u e O f a n y T y p e C o m p o n e n t C o l l e c t i o n O f a n y T y p e g W H h t R N j > < d 2 : K e y   z : R e f = " i 2 2 " / > < d 2 : V a l u e   z : I d = " i 1 9 2 7 " > < d 1 p 1 : U U I D > S n 1 n C h 8 f m v o W < / d 1 p 1 : U U I D > < d 1 p 1 : _ e l e m e n t s > < d 2 : a n y T y p e   z : I d = " i 1 9 2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2 5 " / > < d 1 p 1 : U U I D > s J 4 0 x o v 5 t X F A < / d 1 p 1 : U U I D > < d 1 p 1 : C o n t a i n e r   z : R e f = " i 1 9 2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2 9 "   i : t y p e = " d 1 p 1 : L a b e l " > < d 1 p 1 : P a r e n t   z : R e f = " i 1 9 2 5 " / > < d 1 p 1 : U U I D > C 7 T Q P M I i A P n o 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 s t a g e 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3 0 "   i : t y p e = " d 1 p 1 : E l e m e n t " > < d 1 p 1 : N a m e > _ S T & a m p ; 3 2 ; O u i & a m p ; 3 2 ; e n & a m p ; 3 2 ; C D D & a m p ; 3 2 ; o u & a m p ; 3 2 ; C D I _ O u i & a m p ; 4 4 ; & a m p ; 3 2 ; e n & a m p ; 3 2 ; a p p r e n t i s s a g e < / d 1 p 1 : N a m e > < d 1 p 1 : O b j e c t T y p e > E l e m e n t < / d 1 p 1 : O b j e c t T y p e > < d 1 p 1 : P a r e n t   z : R e f = " i 1 9 0 3 " / > < d 1 p 1 : U U I D > a 9 j 1 Q e 2 h C A 3 m < / d 1 p 1 : U U I D > < d 1 p 1 : _ p r o p e r t i e s   z : I d = " i 1 9 3 1 "   i : t y p e = " d 1 p 1 : M D M P r o p e r t i e s " > < d 1 p 1 : P a r e n t   z : R e f = " i 1 9 3 0 " / > < d 1 p 1 : U U I D > G S o l V N n L 8 b 9 c < / d 1 p 1 : U U I D > < d 1 p 1 : _ c o n t e x t C o l l e c t i o n s > < d 2 : K e y V a l u e O f a n y T y p e C o m p o n e n t C o l l e c t i o n O f a n y T y p e g W H h t R N j > < d 2 : K e y   z : R e f = " i 2 2 " / > < d 2 : V a l u e   z : I d = " i 1 9 3 2 " > < d 1 p 1 : U U I D > Q 9 w C b 4 E c Z d f M < / d 1 p 1 : U U I D > < d 1 p 1 : _ e l e m e n t s > < d 2 : a n y T y p e   z : I d = " i 1 9 3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3 0 " / > < d 1 p 1 : U U I D > t 3 8 Q A K 1 l S 3 v d < / d 1 p 1 : U U I D > < d 1 p 1 : C o n t a i n e r   z : R e f = " i 1 9 3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3 4 "   i : t y p e = " d 1 p 1 : L a b e l " > < d 1 p 1 : P a r e n t   z : R e f = " i 1 9 3 0 " / > < d 1 p 1 : U U I D > y F P H 3 H U 1 P S g R 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 a p p r e n t i s s a g e 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3 5 "   i : t y p e = " d 1 p 1 : E l e m e n t " > < d 1 p 1 : N a m e > _ S T & a m p ; 3 2 ; O u i & a m p ; 3 2 ; e n & a m p ; 3 2 ; C D D & a m p ; 3 2 ; o u & a m p ; 3 2 ; C D I _ N e & a m p ; 3 2 ; s a i t & a m p ; 3 2 ; p a s & a m p ; 3 2 ; & a m p ; 4 7 ; & a m p ; 3 2 ; N e & a m p ; 3 2 ; s e & a m p ; 3 2 ; p r o n o n c e & a m p ; 3 2 ; p a s < / d 1 p 1 : N a m e > < d 1 p 1 : O b j e c t T y p e > E l e m e n t < / d 1 p 1 : O b j e c t T y p e > < d 1 p 1 : P a r e n t   z : R e f = " i 1 9 0 3 " / > < d 1 p 1 : U U I D > R 8 p U O 5 E h F x z 3 < / d 1 p 1 : U U I D > < d 1 p 1 : _ p r o p e r t i e s   z : I d = " i 1 9 3 6 "   i : t y p e = " d 1 p 1 : M D M P r o p e r t i e s " > < d 1 p 1 : P a r e n t   z : R e f = " i 1 9 3 5 " / > < d 1 p 1 : U U I D > m i X O A F q 3 P O G 2 < / d 1 p 1 : U U I D > < d 1 p 1 : _ c o n t e x t C o l l e c t i o n s > < d 2 : K e y V a l u e O f a n y T y p e C o m p o n e n t C o l l e c t i o n O f a n y T y p e g W H h t R N j > < d 2 : K e y   z : R e f = " i 2 2 " / > < d 2 : V a l u e   z : I d = " i 1 9 3 7 " > < d 1 p 1 : U U I D > m Q 8 r n Y o C l 6 F d < / d 1 p 1 : U U I D > < d 1 p 1 : _ e l e m e n t s > < d 2 : a n y T y p e   z : I d = " i 1 9 3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3 5 " / > < d 1 p 1 : U U I D > s Z P 0 V n V I b d D A < / d 1 p 1 : U U I D > < d 1 p 1 : C o n t a i n e r   z : R e f = " i 1 9 3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3 9 "   i : t y p e = " d 1 p 1 : L a b e l " > < d 1 p 1 : P a r e n t   z : R e f = " i 1 9 3 5 " / > < d 1 p 1 : U U I D > M u N d Z 7 G F F F 5 t 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 / 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4 0 "   i : t y p e = " d 1 p 1 : E l e m e n t " > < d 1 p 1 : N a m e > _ S T & a m p ; 3 2 ; O u i & a m p ; 3 2 ; e n & a m p ; 3 2 ; C D D & a m p ; 3 2 ; o u & a m p ; 3 2 ; C D I _ N S P & a m p ; 4 7 ; N R < / d 1 p 1 : N a m e > < d 1 p 1 : O b j e c t T y p e > E l e m e n t < / d 1 p 1 : O b j e c t T y p e > < d 1 p 1 : P a r e n t   z : R e f = " i 1 9 0 3 " / > < d 1 p 1 : U U I D > B 6 Z J o y N B o V t J < / d 1 p 1 : U U I D > < d 1 p 1 : _ p r o p e r t i e s   z : I d = " i 1 9 4 1 "   i : t y p e = " d 1 p 1 : M D M P r o p e r t i e s " > < d 1 p 1 : P a r e n t   z : R e f = " i 1 9 4 0 " / > < d 1 p 1 : U U I D > I p s i V Q h H k y T y < / d 1 p 1 : U U I D > < d 1 p 1 : _ c o n t e x t C o l l e c t i o n s > < d 2 : K e y V a l u e O f a n y T y p e C o m p o n e n t C o l l e c t i o n O f a n y T y p e g W H h t R N j > < d 2 : K e y   z : R e f = " i 2 2 " / > < d 2 : V a l u e   z : I d = " i 1 9 4 2 " > < d 1 p 1 : U U I D > N k J r 4 b 6 A w x s 6 < / d 1 p 1 : U U I D > < d 1 p 1 : _ e l e m e n t s > < d 2 : a n y T y p e   z : I d = " i 1 9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4 0 " / > < d 1 p 1 : U U I D > a V D Z F 1 5 u 8 n d N < / d 1 p 1 : U U I D > < d 1 p 1 : C o n t a i n e r   z : R e f = " i 1 9 4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4 4 "   i : t y p e = " d 1 p 1 : L a b e l " > < d 1 p 1 : P a r e n t   z : R e f = " i 1 9 4 0 " / > < d 1 p 1 : U U I D > z f Y x u D z g r G 1 4 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4 5 "   i : t y p e = " d 1 p 1 : E l e m e n t " > < d 1 p 1 : N a m e > _ S T & a m p ; 3 2 ; O u i & a m p ; 3 2 ; e n & a m p ; 3 2 ; C D D & a m p ; 3 2 ; o u & a m p ; 3 2 ; C D I _ N o m b r e & a m p ; 3 2 ; m o y e n < / d 1 p 1 : N a m e > < d 1 p 1 : O b j e c t T y p e > E l e m e n t < / d 1 p 1 : O b j e c t T y p e > < d 1 p 1 : P a r e n t   z : R e f = " i 1 9 0 3 " / > < d 1 p 1 : U U I D > N 3 6 5 b i G M L l h J < / d 1 p 1 : U U I D > < d 1 p 1 : _ p r o p e r t i e s   z : I d = " i 1 9 4 6 "   i : t y p e = " d 1 p 1 : M D M P r o p e r t i e s " > < d 1 p 1 : P a r e n t   z : R e f = " i 1 9 4 5 " / > < d 1 p 1 : U U I D > M q k I d F Q f 1 6 t S < / d 1 p 1 : U U I D > < d 1 p 1 : _ c o n t e x t C o l l e c t i o n s > < d 2 : K e y V a l u e O f a n y T y p e C o m p o n e n t C o l l e c t i o n O f a n y T y p e g W H h t R N j > < d 2 : K e y   z : R e f = " i 2 2 " / > < d 2 : V a l u e   z : I d = " i 1 9 4 7 " > < d 1 p 1 : U U I D > a Y T n w 4 B 8 s l v J < / d 1 p 1 : U U I D > < d 1 p 1 : _ e l e m e n t s > < d 2 : a n y T y p e   z : I d = " i 1 9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4 5 " / > < d 1 p 1 : U U I D > O 5 s c 9 I M T o F e M < / d 1 p 1 : U U I D > < d 1 p 1 : C o n t a i n e r   z : R e f = " i 1 9 4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 H 4 3 w t q b R x 4 h e ? ' q 2 1 _ 2 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0 8 " / > < d 1 p 1 : _ l a b e l s > < d 2 : K e y V a l u e O f s t r i n g a n y T y p e > < d 2 : K e y > L a b e l < / d 2 : K e y > < d 2 : V a l u e   z : I d = " i 1 9 4 9 "   i : t y p e = " d 1 p 1 : L a b e l " > < d 1 p 1 : P a r e n t   z : R e f = " i 1 9 4 5 " / > < d 1 p 1 : U U I D > Z A j O q g v 4 y 3 e 6 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1 9 5 0 "   i : t y p e = " d 1 p 1 : V a r i a b l e " > < d 1 p 1 : N a m e > q 2 1 _ 3 & a m p ; 4 6 ; & a m p ; 3 2 ; & a m p ; 4 0 ; b a s e & a m p ; 3 2 ; P a r t i c i p a n t s & a m p ; 3 2 ; e n & a m p ; 3 2 ; e n t r e p r i s e & a m p ; 3 2 ; e t & a m p ; 3 2 ; r & a m p ; 2 3 3 ; f & a m p ; 2 3 3 ; r e n t s & a m p ; 4 1 ; & a m p ; 3 2 ; L e & a m p ; 3 2 ; D u o D a y & a m p ; 3 2 ; 2 0 1 9 & a m p ; 3 2 ; a & a m p ; 4 5 ; t & a m p ; 4 5 ; i l & a m p ; 3 2 ; p e r m i s & a m p ; 3 2 ; u n e & a m p ; 3 2 ; o p p o r t u n i t & a m p ; 2 3 3 ; & a m p ; 3 2 ; d & a m p ; 3 9 ; e m p l o i & a m p ; 3 2 ; & a m p ; 6 3 ; < / d 1 p 1 : N a m e > < d 1 p 1 : O b j e c t T y p e > V a r i a b l e < / d 1 p 1 : O b j e c t T y p e > < d 1 p 1 : P a r e n t   z : R e f = " i 2 0 " / > < d 1 p 1 : U U I D > D P 3 k K n P D J S I s < / d 1 p 1 : U U I D > < d 1 p 1 : C o n t a i n e r   z : R e f = " i 2 9 " / > < d 1 p 1 : _ l a b e l s > < d 2 : K e y V a l u e O f s t r i n g a n y T y p e > < d 2 : K e y > L a b e l < / d 2 : K e y > < d 2 : V a l u e   z : I d = " i 1 9 5 1 "   i : t y p e = " d 1 p 1 : L a b e l " > < d 1 p 1 : P a r e n t   z : R e f = " i 1 9 5 0 " / > < d 1 p 1 : U U I D > n I f Y u D F m q D v R 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 q 2 1 _ 3 .   ( b a s e   P a r t i c i p a n t s   e n   e n t r e p r i s e   e t   r � f � r e n t s )   L e   D u o D a y   2 0 1 9   a - t - i l   p e r m i s   u n e   o p p o r t u n i t �   d ' e m p l o i 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9 5 2 "   i : t y p e = " d 1 p 1 : E l e m e n t s " > < d 1 p 1 : P a r e n t   z : R e f = " i 1 9 5 0 " / > < d 1 p 1 : U U I D > r 1 c 1 C Z h o 3 7 W l < / d 1 p 1 : U U I D > < d 1 p 1 : _ c o n t e x t C o l l e c t i o n s > < d 2 : K e y V a l u e O f a n y T y p e C o m p o n e n t C o l l e c t i o n O f a n y T y p e g W H h t R N j > < d 2 : K e y   z : R e f = " i 2 2 " / > < d 2 : V a l u e   z : I d = " i 1 9 5 3 " > < d 1 p 1 : U U I D > J X B v w f y 7 k d E 7 < / d 1 p 1 : U U I D > < d 1 p 1 : _ e l e m e n t s > < d 2 : a n y T y p e   z : I d = " i 1 9 5 4 "   i : t y p e = " d 1 p 1 : E l e m e n t " > < d 1 p 1 : N a m e > B a s e < / d 1 p 1 : N a m e > < d 1 p 1 : O b j e c t T y p e > E l e m e n t < / d 1 p 1 : O b j e c t T y p e > < d 1 p 1 : P a r e n t   z : R e f = " i 1 9 5 0 " / > < d 1 p 1 : U U I D > f 8 X 6 E b h n Y F H 4 < / d 1 p 1 : U U I D > < d 1 p 1 : _ p r o p e r t i e s   z : I d = " i 1 9 5 5 "   i : t y p e = " d 1 p 1 : M D M P r o p e r t i e s " > < d 1 p 1 : P a r e n t   z : R e f = " i 1 9 5 4 " / > < d 1 p 1 : U U I D > e 7 F 0 j D s R u u r b < / d 1 p 1 : U U I D > < d 1 p 1 : _ c o n t e x t C o l l e c t i o n s > < d 2 : K e y V a l u e O f a n y T y p e C o m p o n e n t C o l l e c t i o n O f a n y T y p e g W H h t R N j > < d 2 : K e y   z : R e f = " i 2 2 " / > < d 2 : V a l u e   z : I d = " i 1 9 5 6 " > < d 1 p 1 : U U I D > D t O 1 S 0 1 X W I J u < / d 1 p 1 : U U I D > < d 1 p 1 : _ e l e m e n t s > < d 2 : a n y T y p e   z : I d = " i 1 9 5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5 4 " / > < d 1 p 1 : U U I D > K p f H b J Y J w u N b < / d 1 p 1 : U U I D > < d 1 p 1 : C o n t a i n e r   z : R e f = " i 1 9 5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 z r J C q 4 K i R Q t R ? ' q 2 1 _ 3 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5 2 " / > < d 1 p 1 : _ l a b e l s > < d 2 : K e y V a l u e O f s t r i n g a n y T y p e > < d 2 : K e y > L a b e l < / d 2 : K e y > < d 2 : V a l u e   z : I d = " i 1 9 5 8 "   i : t y p e = " d 1 p 1 : L a b e l " > < d 1 p 1 : P a r e n t   z : R e f = " i 1 9 5 4 " / > < d 1 p 1 : U U I D > j I h P h H 1 F P G 1 n 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1 9 5 9 "   i : t y p e = " d 1 p 1 : E l e m e n t " > < d 1 p 1 : N a m e > S T & a m p ; 3 2 ; O u i < / d 1 p 1 : N a m e > < d 1 p 1 : O b j e c t T y p e > E l e m e n t < / d 1 p 1 : O b j e c t T y p e > < d 1 p 1 : P a r e n t   z : R e f = " i 1 9 5 0 " / > < d 1 p 1 : U U I D > X 7 u A z f B 7 c G L y < / d 1 p 1 : U U I D > < d 1 p 1 : _ p r o p e r t i e s   z : I d = " i 1 9 6 0 "   i : t y p e = " d 1 p 1 : M D M P r o p e r t i e s " > < d 1 p 1 : P a r e n t   z : R e f = " i 1 9 5 9 " / > < d 1 p 1 : U U I D > R 7 1 S e w n G V 1 d O < / d 1 p 1 : U U I D > < d 1 p 1 : _ c o n t e x t C o l l e c t i o n s > < d 2 : K e y V a l u e O f a n y T y p e C o m p o n e n t C o l l e c t i o n O f a n y T y p e g W H h t R N j > < d 2 : K e y   z : R e f = " i 2 2 " / > < d 2 : V a l u e   z : I d = " i 1 9 6 1 " > < d 1 p 1 : U U I D > h b m 4 b 1 S F n e U Z < / d 1 p 1 : U U I D > < d 1 p 1 : _ e l e m e n t s > < d 2 : a n y T y p e   z : I d = " i 1 9 6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5 9 " / > < d 1 p 1 : U U I D > x Z U m E g Z 0 W c P Y < / d 1 p 1 : U U I D > < d 1 p 1 : C o n t a i n e r   z : R e f = " i 1 9 6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 z r J C q 4 K i R Q t R ? ' q 2 1 _ 3 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5 2 " / > < d 1 p 1 : _ l a b e l s > < d 2 : K e y V a l u e O f s t r i n g a n y T y p e > < d 2 : K e y > L a b e l < / d 2 : K e y > < d 2 : V a l u e   z : I d = " i 1 9 6 3 "   i : t y p e = " d 1 p 1 : L a b e l " > < d 1 p 1 : P a r e n t   z : R e f = " i 1 9 5 9 " / > < d 1 p 1 : U U I D > E 1 i 2 G M R G e s O Z 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1 9 6 4 "   i : t y p e = " d 1 p 1 : E l e m e n t " > < d 1 p 1 : N a m e > S T & a m p ; 3 2 ; O u i & a m p ; 3 2 ; e n & a m p ; 3 2 ; C D D & a m p ; 3 2 ; o u & a m p ; 3 2 ; C D I < / d 1 p 1 : N a m e > < d 1 p 1 : O b j e c t T y p e > E l e m e n t < / d 1 p 1 : O b j e c t T y p e > < d 1 p 1 : P a r e n t   z : R e f = " i 1 9 5 0 " / > < d 1 p 1 : U U I D > h X 1 u K T 9 P Y T N q < / d 1 p 1 : U U I D > < d 1 p 1 : _ p r o p e r t i e s   z : I d = " i 1 9 6 5 "   i : t y p e = " d 1 p 1 : M D M P r o p e r t i e s " > < d 1 p 1 : P a r e n t   z : R e f = " i 1 9 6 4 " / > < d 1 p 1 : U U I D > r w a M q Y v L B w S K < / d 1 p 1 : U U I D > < d 1 p 1 : _ c o n t e x t C o l l e c t i o n s > < d 2 : K e y V a l u e O f a n y T y p e C o m p o n e n t C o l l e c t i o n O f a n y T y p e g W H h t R N j > < d 2 : K e y   z : R e f = " i 2 2 " / > < d 2 : V a l u e   z : I d = " i 1 9 6 6 " > < d 1 p 1 : U U I D > O K y w a A e X G n n 2 < / d 1 p 1 : U U I D > < d 1 p 1 : _ e l e m e n t s > < d 2 : a n y T y p e   z : I d = " i 1 9 6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6 4 " / > < d 1 p 1 : U U I D > L d W i c s 1 x 8 T 8 p < / d 1 p 1 : U U I D > < d 1 p 1 : C o n t a i n e r   z : R e f = " i 1 9 6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 z r J C q 4 K i R Q t R ? ' q 2 1 _ 3   T C ' ! R 5 C 6 / 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5 2 " / > < d 1 p 1 : _ l a b e l s > < d 2 : K e y V a l u e O f s t r i n g a n y T y p e > < d 2 : K e y > L a b e l < / d 2 : K e y > < d 2 : V a l u e   z : I d = " i 1 9 6 8 "   i : t y p e = " d 1 p 1 : L a b e l " > < d 1 p 1 : P a r e n t   z : R e f = " i 1 9 6 4 " / > < d 1 p 1 : U U I D > A i 4 T f F B o M p B s 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 O u i   e n   C D D   o u   C D I 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1 9 6 9 "   i : t y p e = " d 1 p 1 : E l e m e n t s " > < d 1 p 1 : P a r e n t   z : R e f = " i 1 9 6 4 " / > < d 1 p 1 : U U I D > W A B z b n 1 M L N Q D < / d 1 p 1 : U U I D > < d 1 p 1 : _ c o n t e x t C o l l e c t i o n s > < d 2 : K e y V a l u e O f a n y T y p e C o m p o n e n t C o l l e c t i o n O f a n y T y p e g W H h t R N j > < d 2 : K e y   z : R e f = " i 2 2 " / > < d 2 : V a l u e   z : I d = " i 1 9 7 0 " > < d 1 p 1 : U U I D > K q g y d F B O P v B U < / d 1 p 1 : U U I D > < d 1 p 1 : _ e l e m e n t s > < d 2 : a n y T y p e   z : I d = " i 1 9 7 1 "   i : t y p e = " d 1 p 1 : E l e m e n t " > < d 1 p 1 : N a m e > _ S T & a m p ; 3 2 ; O u i & a m p ; 3 2 ; e n & a m p ; 3 2 ; C D D & a m p ; 3 2 ; o u & a m p ; 3 2 ; C D I _ N o n & a m p ; 4 4 ; & a m p ; 3 2 ; p a s & a m p ; 3 2 ; d e & a m p ; 3 2 ; r e c r u t e m e n t & a m p ; 3 2 ; p r & a m p ; 2 3 3 ; v u < / d 1 p 1 : N a m e > < d 1 p 1 : O b j e c t T y p e > E l e m e n t < / d 1 p 1 : O b j e c t T y p e > < d 1 p 1 : P a r e n t   z : R e f = " i 1 9 6 4 " / > < d 1 p 1 : U U I D > O Q N L L p m N J i 8 M < / d 1 p 1 : U U I D > < d 1 p 1 : _ p r o p e r t i e s   z : I d = " i 1 9 7 2 "   i : t y p e = " d 1 p 1 : M D M P r o p e r t i e s " > < d 1 p 1 : P a r e n t   z : R e f = " i 1 9 7 1 " / > < d 1 p 1 : U U I D > S s U t j D H I r d r f < / d 1 p 1 : U U I D > < d 1 p 1 : _ c o n t e x t C o l l e c t i o n s > < d 2 : K e y V a l u e O f a n y T y p e C o m p o n e n t C o l l e c t i o n O f a n y T y p e g W H h t R N j > < d 2 : K e y   z : R e f = " i 2 2 " / > < d 2 : V a l u e   z : I d = " i 1 9 7 3 " > < d 1 p 1 : U U I D > n k m v 5 f w A 5 h z M < / d 1 p 1 : U U I D > < d 1 p 1 : _ e l e m e n t s > < d 2 : a n y T y p e   z : I d = " i 1 9 7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7 1 " / > < d 1 p 1 : U U I D > w 1 Q c n 5 C L 5 n p 3 < / d 1 p 1 : U U I D > < d 1 p 1 : C o n t a i n e r   z : R e f = " i 1 9 7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1 9 7 5 "   i : t y p e = " d 1 p 1 : L a b e l " > < d 1 p 1 : P a r e n t   z : R e f = " i 1 9 7 1 " / > < d 1 p 1 : U U I D > Z s l T s v g o s T v R 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 N o n ,   p a s   d e   r e c r u t e m e n t   p r � v u 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7 6 "   i : t y p e = " d 1 p 1 : E l e m e n t " > < d 1 p 1 : N a m e > _ S T & a m p ; 3 2 ; O u i & a m p ; 3 2 ; e n & a m p ; 3 2 ; C D D & a m p ; 3 2 ; o u & a m p ; 3 2 ; C D I _ O u i & a m p ; 4 4 ; & a m p ; 3 2 ; e n & a m p ; 3 2 ; C D I < / d 1 p 1 : N a m e > < d 1 p 1 : O b j e c t T y p e > E l e m e n t < / d 1 p 1 : O b j e c t T y p e > < d 1 p 1 : P a r e n t   z : R e f = " i 1 9 6 4 " / > < d 1 p 1 : U U I D > D 3 4 Y 4 I f B A G i H < / d 1 p 1 : U U I D > < d 1 p 1 : _ p r o p e r t i e s   z : I d = " i 1 9 7 7 "   i : t y p e = " d 1 p 1 : M D M P r o p e r t i e s " > < d 1 p 1 : P a r e n t   z : R e f = " i 1 9 7 6 " / > < d 1 p 1 : U U I D > K 0 n K R 1 A 5 F O l O < / d 1 p 1 : U U I D > < d 1 p 1 : _ c o n t e x t C o l l e c t i o n s > < d 2 : K e y V a l u e O f a n y T y p e C o m p o n e n t C o l l e c t i o n O f a n y T y p e g W H h t R N j > < d 2 : K e y   z : R e f = " i 2 2 " / > < d 2 : V a l u e   z : I d = " i 1 9 7 8 " > < d 1 p 1 : U U I D > g t l f h a M Z D q m K < / d 1 p 1 : U U I D > < d 1 p 1 : _ e l e m e n t s > < d 2 : a n y T y p e   z : I d = " i 1 9 7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7 6 " / > < d 1 p 1 : U U I D > i j x G 6 8 W o W n j l < / d 1 p 1 : U U I D > < d 1 p 1 : C o n t a i n e r   z : R e f = " i 1 9 7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1 9 8 0 "   i : t y p e = " d 1 p 1 : L a b e l " > < d 1 p 1 : P a r e n t   z : R e f = " i 1 9 7 6 " / > < d 1 p 1 : U U I D > e Y G x C x L z U J T 1 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 C D I 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8 1 "   i : t y p e = " d 1 p 1 : E l e m e n t " > < d 1 p 1 : N a m e > _ S T & a m p ; 3 2 ; O u i & a m p ; 3 2 ; e n & a m p ; 3 2 ; C D D & a m p ; 3 2 ; o u & a m p ; 3 2 ; C D I _ O u i & a m p ; 4 4 ; & a m p ; 3 2 ; e n & a m p ; 3 2 ; C D D < / d 1 p 1 : N a m e > < d 1 p 1 : O b j e c t T y p e > E l e m e n t < / d 1 p 1 : O b j e c t T y p e > < d 1 p 1 : P a r e n t   z : R e f = " i 1 9 6 4 " / > < d 1 p 1 : U U I D > u Z 1 E t v 6 X x 2 K T < / d 1 p 1 : U U I D > < d 1 p 1 : _ p r o p e r t i e s   z : I d = " i 1 9 8 2 "   i : t y p e = " d 1 p 1 : M D M P r o p e r t i e s " > < d 1 p 1 : P a r e n t   z : R e f = " i 1 9 8 1 " / > < d 1 p 1 : U U I D > j c s c y B W b 1 I A z < / d 1 p 1 : U U I D > < d 1 p 1 : _ c o n t e x t C o l l e c t i o n s > < d 2 : K e y V a l u e O f a n y T y p e C o m p o n e n t C o l l e c t i o n O f a n y T y p e g W H h t R N j > < d 2 : K e y   z : R e f = " i 2 2 " / > < d 2 : V a l u e   z : I d = " i 1 9 8 3 " > < d 1 p 1 : U U I D > n 1 f 0 A K I N F K V z < / d 1 p 1 : U U I D > < d 1 p 1 : _ e l e m e n t s > < d 2 : a n y T y p e   z : I d = " i 1 9 8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8 1 " / > < d 1 p 1 : U U I D > L h y A E t U l A v a Z < / d 1 p 1 : U U I D > < d 1 p 1 : C o n t a i n e r   z : R e f = " i 1 9 8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1 9 8 5 "   i : t y p e = " d 1 p 1 : L a b e l " > < d 1 p 1 : P a r e n t   z : R e f = " i 1 9 8 1 " / > < d 1 p 1 : U U I D > d H r S t O Y x Y d 3 P 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 C D D 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8 6 "   i : t y p e = " d 1 p 1 : E l e m e n t " > < d 1 p 1 : N a m e > _ S T & a m p ; 3 2 ; O u i & a m p ; 3 2 ; e n & a m p ; 3 2 ; C D D & a m p ; 3 2 ; o u & a m p ; 3 2 ; C D I _ O u i & a m p ; 4 4 ; & a m p ; 3 2 ; e n & a m p ; 3 2 ; s t a g e < / d 1 p 1 : N a m e > < d 1 p 1 : O b j e c t T y p e > E l e m e n t < / d 1 p 1 : O b j e c t T y p e > < d 1 p 1 : P a r e n t   z : R e f = " i 1 9 6 4 " / > < d 1 p 1 : U U I D > N Z N I n K P b H 2 h 1 < / d 1 p 1 : U U I D > < d 1 p 1 : _ p r o p e r t i e s   z : I d = " i 1 9 8 7 "   i : t y p e = " d 1 p 1 : M D M P r o p e r t i e s " > < d 1 p 1 : P a r e n t   z : R e f = " i 1 9 8 6 " / > < d 1 p 1 : U U I D > w G Q U k 1 R X K 6 4 Q < / d 1 p 1 : U U I D > < d 1 p 1 : _ c o n t e x t C o l l e c t i o n s > < d 2 : K e y V a l u e O f a n y T y p e C o m p o n e n t C o l l e c t i o n O f a n y T y p e g W H h t R N j > < d 2 : K e y   z : R e f = " i 2 2 " / > < d 2 : V a l u e   z : I d = " i 1 9 8 8 " > < d 1 p 1 : U U I D > p E n s D g c n 8 L R U < / d 1 p 1 : U U I D > < d 1 p 1 : _ e l e m e n t s > < d 2 : a n y T y p e   z : I d = " i 1 9 8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8 6 " / > < d 1 p 1 : U U I D > F Q m N L 1 Q T F 1 O s < / d 1 p 1 : U U I D > < d 1 p 1 : C o n t a i n e r   z : R e f = " i 1 9 8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 T C ' ! R 5 C 1 0 / 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1 9 9 0 "   i : t y p e = " d 1 p 1 : L a b e l " > < d 1 p 1 : P a r e n t   z : R e f = " i 1 9 8 6 " / > < d 1 p 1 : U U I D > x 9 k 4 4 3 s W 9 4 R g 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 s t a g e 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9 1 "   i : t y p e = " d 1 p 1 : E l e m e n t " > < d 1 p 1 : N a m e > _ S T & a m p ; 3 2 ; O u i & a m p ; 3 2 ; e n & a m p ; 3 2 ; C D D & a m p ; 3 2 ; o u & a m p ; 3 2 ; C D I _ O u i & a m p ; 4 4 ; & a m p ; 3 2 ; e n & a m p ; 3 2 ; a p p r e n t i s s a g e < / d 1 p 1 : N a m e > < d 1 p 1 : O b j e c t T y p e > E l e m e n t < / d 1 p 1 : O b j e c t T y p e > < d 1 p 1 : P a r e n t   z : R e f = " i 1 9 6 4 " / > < d 1 p 1 : U U I D > H e b i 0 N a A F T G 1 < / d 1 p 1 : U U I D > < d 1 p 1 : _ p r o p e r t i e s   z : I d = " i 1 9 9 2 "   i : t y p e = " d 1 p 1 : M D M P r o p e r t i e s " > < d 1 p 1 : P a r e n t   z : R e f = " i 1 9 9 1 " / > < d 1 p 1 : U U I D > e x 0 b T e 1 N R H Q w < / d 1 p 1 : U U I D > < d 1 p 1 : _ c o n t e x t C o l l e c t i o n s > < d 2 : K e y V a l u e O f a n y T y p e C o m p o n e n t C o l l e c t i o n O f a n y T y p e g W H h t R N j > < d 2 : K e y   z : R e f = " i 2 2 " / > < d 2 : V a l u e   z : I d = " i 1 9 9 3 " > < d 1 p 1 : U U I D > A I V e I J A V b u Y j < / d 1 p 1 : U U I D > < d 1 p 1 : _ e l e m e n t s > < d 2 : a n y T y p e   z : I d = " i 1 9 9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9 1 " / > < d 1 p 1 : U U I D > s x 9 i r Z K g G A t 1 < / d 1 p 1 : U U I D > < d 1 p 1 : C o n t a i n e r   z : R e f = " i 1 9 9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1 9 9 5 "   i : t y p e = " d 1 p 1 : L a b e l " > < d 1 p 1 : P a r e n t   z : R e f = " i 1 9 9 1 " / > < d 1 p 1 : U U I D > E 4 y w v Q P y J w 6 L 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 O u i ,   e n   a p p r e n t i s s a g e 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1 9 9 6 "   i : t y p e = " d 1 p 1 : E l e m e n t " > < d 1 p 1 : N a m e > _ S T & a m p ; 3 2 ; O u i & a m p ; 3 2 ; e n & a m p ; 3 2 ; C D D & a m p ; 3 2 ; o u & a m p ; 3 2 ; C D I _ N e & a m p ; 3 2 ; s a i t & a m p ; 3 2 ; p a s & a m p ; 3 2 ; & a m p ; 4 7 ; & a m p ; 3 2 ; N e & a m p ; 3 2 ; s e & a m p ; 3 2 ; p r o n o n c e & a m p ; 3 2 ; p a s < / d 1 p 1 : N a m e > < d 1 p 1 : O b j e c t T y p e > E l e m e n t < / d 1 p 1 : O b j e c t T y p e > < d 1 p 1 : P a r e n t   z : R e f = " i 1 9 6 4 " / > < d 1 p 1 : U U I D > n u o V C V S 7 o B u n < / d 1 p 1 : U U I D > < d 1 p 1 : _ p r o p e r t i e s   z : I d = " i 1 9 9 7 "   i : t y p e = " d 1 p 1 : M D M P r o p e r t i e s " > < d 1 p 1 : P a r e n t   z : R e f = " i 1 9 9 6 " / > < d 1 p 1 : U U I D > m K v f Q 2 f e K H 1 s < / d 1 p 1 : U U I D > < d 1 p 1 : _ c o n t e x t C o l l e c t i o n s > < d 2 : K e y V a l u e O f a n y T y p e C o m p o n e n t C o l l e c t i o n O f a n y T y p e g W H h t R N j > < d 2 : K e y   z : R e f = " i 2 2 " / > < d 2 : V a l u e   z : I d = " i 1 9 9 8 " > < d 1 p 1 : U U I D > p a A 3 W u N e D R e F < / d 1 p 1 : U U I D > < d 1 p 1 : _ e l e m e n t s > < d 2 : a n y T y p e   z : I d = " i 1 9 9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1 9 9 6 " / > < d 1 p 1 : U U I D > Q o Z 7 X u e I t m H x < / d 1 p 1 : U U I D > < d 1 p 1 : C o n t a i n e r   z : R e f = " i 1 9 9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2 0 0 0 "   i : t y p e = " d 1 p 1 : L a b e l " > < d 1 p 1 : P a r e n t   z : R e f = " i 1 9 9 6 " / > < d 1 p 1 : U U I D > a p S G b b 4 0 C X n 4 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 N e   s a i t   p a s   /   N e   s e   p r o n o n c e   p a s 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0 1 "   i : t y p e = " d 1 p 1 : E l e m e n t " > < d 1 p 1 : N a m e > _ S T & a m p ; 3 2 ; O u i & a m p ; 3 2 ; e n & a m p ; 3 2 ; C D D & a m p ; 3 2 ; o u & a m p ; 3 2 ; C D I _ N S P & a m p ; 4 7 ; N R < / d 1 p 1 : N a m e > < d 1 p 1 : O b j e c t T y p e > E l e m e n t < / d 1 p 1 : O b j e c t T y p e > < d 1 p 1 : P a r e n t   z : R e f = " i 1 9 6 4 " / > < d 1 p 1 : U U I D > z K v i 7 P N Z z l S B < / d 1 p 1 : U U I D > < d 1 p 1 : _ p r o p e r t i e s   z : I d = " i 2 0 0 2 "   i : t y p e = " d 1 p 1 : M D M P r o p e r t i e s " > < d 1 p 1 : P a r e n t   z : R e f = " i 2 0 0 1 " / > < d 1 p 1 : U U I D > O L 8 k u p H V 8 J F a < / d 1 p 1 : U U I D > < d 1 p 1 : _ c o n t e x t C o l l e c t i o n s > < d 2 : K e y V a l u e O f a n y T y p e C o m p o n e n t C o l l e c t i o n O f a n y T y p e g W H h t R N j > < d 2 : K e y   z : R e f = " i 2 2 " / > < d 2 : V a l u e   z : I d = " i 2 0 0 3 " > < d 1 p 1 : U U I D > H y w F l H t M H R V f < / d 1 p 1 : U U I D > < d 1 p 1 : _ e l e m e n t s > < d 2 : a n y T y p e   z : I d = " i 2 0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0 1 " / > < d 1 p 1 : U U I D > f D Z k Y d Q F 9 u J b < / d 1 p 1 : U U I D > < d 1 p 1 : C o n t a i n e r   z : R e f = " i 2 0 0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2 0 0 5 "   i : t y p e = " d 1 p 1 : L a b e l " > < d 1 p 1 : P a r e n t   z : R e f = " i 2 0 0 1 " / > < d 1 p 1 : U U I D > y p h y D F R t V Y i W 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 N S P / N R 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0 6 "   i : t y p e = " d 1 p 1 : E l e m e n t " > < d 1 p 1 : N a m e > _ S T & a m p ; 3 2 ; O u i & a m p ; 3 2 ; e n & a m p ; 3 2 ; C D D & a m p ; 3 2 ; o u & a m p ; 3 2 ; C D I _ N o m b r e & a m p ; 3 2 ; m o y e n < / d 1 p 1 : N a m e > < d 1 p 1 : O b j e c t T y p e > E l e m e n t < / d 1 p 1 : O b j e c t T y p e > < d 1 p 1 : P a r e n t   z : R e f = " i 1 9 6 4 " / > < d 1 p 1 : U U I D > n a b n G j N z k G q Q < / d 1 p 1 : U U I D > < d 1 p 1 : _ p r o p e r t i e s   z : I d = " i 2 0 0 7 "   i : t y p e = " d 1 p 1 : M D M P r o p e r t i e s " > < d 1 p 1 : P a r e n t   z : R e f = " i 2 0 0 6 " / > < d 1 p 1 : U U I D > R B a o g I k R b v X j < / d 1 p 1 : U U I D > < d 1 p 1 : _ c o n t e x t C o l l e c t i o n s > < d 2 : K e y V a l u e O f a n y T y p e C o m p o n e n t C o l l e c t i o n O f a n y T y p e g W H h t R N j > < d 2 : K e y   z : R e f = " i 2 2 " / > < d 2 : V a l u e   z : I d = " i 2 0 0 8 " > < d 1 p 1 : U U I D > f s 6 k q R m 8 1 6 j j < / d 1 p 1 : U U I D > < d 1 p 1 : _ e l e m e n t s > < d 2 : a n y T y p e   z : I d = " i 2 0 0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0 6 " / > < d 1 p 1 : U U I D > M p 6 V i d S H Q v K 1 < / d 1 p 1 : U U I D > < d 1 p 1 : C o n t a i n e r   z : R e f = " i 2 0 0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 z r J C q 4 K i R Q t R ? ' q 2 1 _ 3 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1 9 6 9 " / > < d 1 p 1 : _ l a b e l s > < d 2 : K e y V a l u e O f s t r i n g a n y T y p e > < d 2 : K e y > L a b e l < / d 2 : K e y > < d 2 : V a l u e   z : I d = " i 2 0 1 0 "   i : t y p e = " d 1 p 1 : L a b e l " > < d 1 p 1 : P a r e n t   z : R e f = " i 2 0 0 6 " / > < d 1 p 1 : U U I D > i G G j D g 4 f Y I R M 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2 0 1 1 "   i : t y p e = " d 1 p 1 : V a r i a b l e " > < d 1 p 1 : N a m e > q o 1 & a m p ; 4 6 ; & a m p ; 3 2 ; Q u & a m p ; 3 9 ; a v e z & a m p ; 4 5 ; v o u s & a m p ; 3 2 ; p e n s & a m p ; 2 3 3 ; & a m p ; 3 2 ; d e & a m p ; 3 2 ; l & a m p ; 3 9 ; & a m p ; 2 3 3 ; d i t i o n & a m p ; 3 2 ; D u o D a y & a m p ; 3 2 ; 2 0 1 9 & a m p ; 3 2 ; & a m p ; 6 3 ; & a m p ; 3 2 ; E n & a m p ; 3 2 ; p o s i t i f & a m p ; 3 2 ; & a m p ; 6 3 ; & a m p ; 3 2 ; E n & a m p ; 3 2 ; n & a m p ; 2 3 3 ; g a t i f & a m p ; 3 2 ; & a m p ; 6 3 ; < / d 1 p 1 : N a m e > < d 1 p 1 : O b j e c t T y p e > V a r i a b l e < / d 1 p 1 : O b j e c t T y p e > < d 1 p 1 : P a r e n t   z : R e f = " i 2 0 " / > < d 1 p 1 : U U I D > f y c D q m B B f i 3 t < / d 1 p 1 : U U I D > < d 1 p 1 : C o n t a i n e r   z : R e f = " i 2 9 " / > < d 1 p 1 : _ l a b e l s > < d 2 : K e y V a l u e O f s t r i n g a n y T y p e > < d 2 : K e y > L a b e l < / d 2 : K e y > < d 2 : V a l u e   z : I d = " i 2 0 1 2 "   i : t y p e = " d 1 p 1 : L a b e l " > < d 1 p 1 : P a r e n t   z : R e f = " i 2 0 1 1 " / > < d 1 p 1 : U U I D > W u 7 3 4 V O m W H I z 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 q o 1 .   Q u ' a v e z - v o u s   p e n s �   d e   l ' � d i t i o n   D u o D a y   2 0 1 9   ?   E n   p o s i t i f   ?   E n   n � g a t i f 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0 1 3 "   i : t y p e = " d 1 p 1 : E l e m e n t s " > < d 1 p 1 : P a r e n t   z : R e f = " i 2 0 1 1 " / > < d 1 p 1 : U U I D > v 1 N v V W e E 3 n b o < / d 1 p 1 : U U I D > < d 1 p 1 : _ c o n t e x t C o l l e c t i o n s > < d 2 : K e y V a l u e O f a n y T y p e C o m p o n e n t C o l l e c t i o n O f a n y T y p e g W H h t R N j > < d 2 : K e y   z : R e f = " i 2 2 " / > < d 2 : V a l u e   z : I d = " i 2 0 1 4 " > < d 1 p 1 : U U I D > U Q r J D 0 z 1 a k K 5 < / d 1 p 1 : U U I D > < d 1 p 1 : _ e l e m e n t s > < d 2 : a n y T y p e   z : I d = " i 2 0 1 5 "   i : t y p e = " d 1 p 1 : E l e m e n t " > < d 1 p 1 : N a m e > B a s e < / d 1 p 1 : N a m e > < d 1 p 1 : O b j e c t T y p e > E l e m e n t < / d 1 p 1 : O b j e c t T y p e > < d 1 p 1 : P a r e n t   z : R e f = " i 2 0 1 1 " / > < d 1 p 1 : U U I D > r L G U z v p 0 L c U l < / d 1 p 1 : U U I D > < d 1 p 1 : _ p r o p e r t i e s   z : I d = " i 2 0 1 6 "   i : t y p e = " d 1 p 1 : M D M P r o p e r t i e s " > < d 1 p 1 : P a r e n t   z : R e f = " i 2 0 1 5 " / > < d 1 p 1 : U U I D > j R d l S X e 7 E n Z x < / d 1 p 1 : U U I D > < d 1 p 1 : _ c o n t e x t C o l l e c t i o n s > < d 2 : K e y V a l u e O f a n y T y p e C o m p o n e n t C o l l e c t i o n O f a n y T y p e g W H h t R N j > < d 2 : K e y   z : R e f = " i 2 2 " / > < d 2 : V a l u e   z : I d = " i 2 0 1 7 " > < d 1 p 1 : U U I D > F 0 j Y H e C Y g a S f < / d 1 p 1 : U U I D > < d 1 p 1 : _ e l e m e n t s > < d 2 : a n y T y p e   z : I d = " i 2 0 1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1 5 " / > < d 1 p 1 : U U I D > B q V J P L i z S L J 9 < / d 1 p 1 : U U I D > < d 1 p 1 : C o n t a i n e r   z : R e f = " i 2 0 1 6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0 1 9 "   i : t y p e = " d 1 p 1 : L a b e l " > < d 1 p 1 : P a r e n t   z : R e f = " i 2 0 1 5 " / > < d 1 p 1 : U U I D > N 4 y m c T n 6 5 F u d 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2 0 2 0 "   i : t y p e = " d 1 p 1 : E l e m e n t " > < d 1 p 1 : N a m e > S T & a m p ; 3 2 ; E v o c a t i o n & a m p ; 3 2 ; p o s i t i v e < / d 1 p 1 : N a m e > < d 1 p 1 : O b j e c t T y p e > E l e m e n t < / d 1 p 1 : O b j e c t T y p e > < d 1 p 1 : P a r e n t   z : R e f = " i 2 0 1 1 " / > < d 1 p 1 : U U I D > Q u j M h H p n f B g n < / d 1 p 1 : U U I D > < d 1 p 1 : _ p r o p e r t i e s   z : I d = " i 2 0 2 1 "   i : t y p e = " d 1 p 1 : M D M P r o p e r t i e s " > < d 1 p 1 : P a r e n t   z : R e f = " i 2 0 2 0 " / > < d 1 p 1 : U U I D > S F v 7 O 3 A V K 6 K N < / d 1 p 1 : U U I D > < d 1 p 1 : _ c o n t e x t C o l l e c t i o n s > < d 2 : K e y V a l u e O f a n y T y p e C o m p o n e n t C o l l e c t i o n O f a n y T y p e g W H h t R N j > < d 2 : K e y   z : R e f = " i 2 2 " / > < d 2 : V a l u e   z : I d = " i 2 0 2 2 " > < d 1 p 1 : U U I D > U x h 3 i l 7 K K c g N < / d 1 p 1 : U U I D > < d 1 p 1 : _ e l e m e n t s > < d 2 : a n y T y p e   z : I d = " i 2 0 2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2 0 " / > < d 1 p 1 : U U I D > Z i g T 8 j c T 4 t h 9 < / d 1 p 1 : U U I D > < d 1 p 1 : C o n t a i n e r   z : R e f = " i 2 0 2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0 2 4 "   i : t y p e = " d 1 p 1 : L a b e l " > < d 1 p 1 : P a r e n t   z : R e f = " i 2 0 2 0 " / > < d 1 p 1 : U U I D > w 0 1 Z v q A A K t Z 9 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 E v o c a t i o n   p o s i t i v e 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0 2 5 "   i : t y p e = " d 1 p 1 : E l e m e n t s " > < d 1 p 1 : P a r e n t   z : R e f = " i 2 0 2 0 " / > < d 1 p 1 : U U I D > B U s 1 F l e 5 q k E X < / d 1 p 1 : U U I D > < d 1 p 1 : _ c o n t e x t C o l l e c t i o n s > < d 2 : K e y V a l u e O f a n y T y p e C o m p o n e n t C o l l e c t i o n O f a n y T y p e g W H h t R N j > < d 2 : K e y   z : R e f = " i 2 2 " / > < d 2 : V a l u e   z : I d = " i 2 0 2 6 " > < d 1 p 1 : U U I D > r g r x j u M 8 q o A 8 < / d 1 p 1 : U U I D > < d 1 p 1 : _ e l e m e n t s > < d 2 : a n y T y p e   z : I d = " i 2 0 2 7 "   i : t y p e = " d 1 p 1 : E l e m e n t " > < d 1 p 1 : N a m e > _ S T & a m p ; 3 2 ; E v o c a t i o n & a m p ; 3 2 ; p o s i t i v e _ E x p & a m p ; 2 3 3 ; r i e n c e & a m p ; 3 2 ; p o s i t i v e & a m p ; 4 4 ; & a m p ; 3 2 ; s a n s & a m p ; 3 2 ; p l u s & a m p ; 3 2 ; d e & a m p ; 3 2 ; p r & a m p ; 2 3 3 ; c i s i o n s < / d 1 p 1 : N a m e > < d 1 p 1 : O b j e c t T y p e > E l e m e n t < / d 1 p 1 : O b j e c t T y p e > < d 1 p 1 : P a r e n t   z : R e f = " i 2 0 2 0 " / > < d 1 p 1 : U U I D > G G d k w P 0 3 k i d r < / d 1 p 1 : U U I D > < d 1 p 1 : _ p r o p e r t i e s   z : I d = " i 2 0 2 8 "   i : t y p e = " d 1 p 1 : M D M P r o p e r t i e s " > < d 1 p 1 : P a r e n t   z : R e f = " i 2 0 2 7 " / > < d 1 p 1 : U U I D > T m e z W U t l B c q l < / d 1 p 1 : U U I D > < d 1 p 1 : _ c o n t e x t C o l l e c t i o n s > < d 2 : K e y V a l u e O f a n y T y p e C o m p o n e n t C o l l e c t i o n O f a n y T y p e g W H h t R N j > < d 2 : K e y   z : R e f = " i 2 2 " / > < d 2 : V a l u e   z : I d = " i 2 0 2 9 " > < d 1 p 1 : U U I D > h Y o C A n J 1 f e e n < / d 1 p 1 : U U I D > < d 1 p 1 : _ e l e m e n t s > < d 2 : a n y T y p e   z : I d = " i 2 0 3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2 7 " / > < d 1 p 1 : U U I D > Q n y n H x 7 1 w t E o < / d 1 p 1 : U U I D > < d 1 p 1 : C o n t a i n e r   z : R e f = " i 2 0 2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2 5 " / > < d 1 p 1 : _ l a b e l s > < d 2 : K e y V a l u e O f s t r i n g a n y T y p e > < d 2 : K e y > L a b e l < / d 2 : K e y > < d 2 : V a l u e   z : I d = " i 2 0 3 1 "   i : t y p e = " d 1 p 1 : L a b e l " > < d 1 p 1 : P a r e n t   z : R e f = " i 2 0 2 7 " / > < d 1 p 1 : U U I D > F 2 i q 1 n a S D A Z 1 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 E x p � r i e n c e   p o s i t i v e ,   s a n s   p l u s   d e   p r � c i s i o n s 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3 2 "   i : t y p e = " d 1 p 1 : E l e m e n t " > < d 1 p 1 : N a m e > _ S T & a m p ; 3 2 ; E v o c a t i o n & a m p ; 3 2 ; p o s i t i v e _ B o n n e & a m p ; 3 2 ; e x p & a m p ; 2 3 3 ; r i e n c e & a m p ; 3 2 ; p o u r & a m p ; 3 2 ; l a & a m p ; 3 2 ; d & a m p ; 2 3 3 ; c o u v e r t e & a m p ; 3 2 ; d & a m p ; 3 9 ; u n & a m p ; 3 2 ; m & a m p ; 2 3 3 ; t i e r < / d 1 p 1 : N a m e > < d 1 p 1 : O b j e c t T y p e > E l e m e n t < / d 1 p 1 : O b j e c t T y p e > < d 1 p 1 : P a r e n t   z : R e f = " i 2 0 2 0 " / > < d 1 p 1 : U U I D > C t f N z l 1 p L 6 C f < / d 1 p 1 : U U I D > < d 1 p 1 : _ p r o p e r t i e s   z : I d = " i 2 0 3 3 "   i : t y p e = " d 1 p 1 : M D M P r o p e r t i e s " > < d 1 p 1 : P a r e n t   z : R e f = " i 2 0 3 2 " / > < d 1 p 1 : U U I D > Z g B N W L h M O v r t < / d 1 p 1 : U U I D > < d 1 p 1 : _ c o n t e x t C o l l e c t i o n s > < d 2 : K e y V a l u e O f a n y T y p e C o m p o n e n t C o l l e c t i o n O f a n y T y p e g W H h t R N j > < d 2 : K e y   z : R e f = " i 2 2 " / > < d 2 : V a l u e   z : I d = " i 2 0 3 4 " > < d 1 p 1 : U U I D > G l L Y H H K 8 Y B T 6 < / d 1 p 1 : U U I D > < d 1 p 1 : _ e l e m e n t s > < d 2 : a n y T y p e   z : I d = " i 2 0 3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3 2 " / > < d 1 p 1 : U U I D > b c O S a H J O c t v 7 < / d 1 p 1 : U U I D > < d 1 p 1 : C o n t a i n e r   z : R e f = " i 2 0 3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2 5 " / > < d 1 p 1 : _ l a b e l s > < d 2 : K e y V a l u e O f s t r i n g a n y T y p e > < d 2 : K e y > L a b e l < / d 2 : K e y > < d 2 : V a l u e   z : I d = " i 2 0 3 6 "   i : t y p e = " d 1 p 1 : L a b e l " > < d 1 p 1 : P a r e n t   z : R e f = " i 2 0 3 2 " / > < d 1 p 1 : U U I D > G 5 B 4 o 0 b X k S o v 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 B o n n e   e x p � r i e n c e   p o u r   l a   d � c o u v e r t e   d ' u n   m � t i e r 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3 7 "   i : t y p e = " d 1 p 1 : E l e m e n t " > < d 1 p 1 : N a m e > _ S T & a m p ; 3 2 ; E v o c a t i o n & a m p ; 3 2 ; p o s i t i v e _ B o n n e & a m p ; 3 2 ; i n i t i a t i v e & a m p ; 3 2 ; p o u r & a m p ; 3 2 ; l u t t e r & a m p ; 3 2 ; c o n t r e & a m p ; 3 2 ; l e s & a m p ; 3 2 ; p r & a m p ; 2 3 3 ; j u g & a m p ; 2 3 3 ; s & a m p ; 4 4 ; & a m p ; 3 2 ; m i e u x & a m p ; 3 2 ; c o n n a i t r e & a m p ; 3 2 ; l e & a m p ; 3 2 ; m o n d e & a m p ; 3 2 ; d u & a m p ; 3 2 ; h a n d i c a p < / d 1 p 1 : N a m e > < d 1 p 1 : O b j e c t T y p e > E l e m e n t < / d 1 p 1 : O b j e c t T y p e > < d 1 p 1 : P a r e n t   z : R e f = " i 2 0 2 0 " / > < d 1 p 1 : U U I D > o m j I d x C X O T x D < / d 1 p 1 : U U I D > < d 1 p 1 : _ p r o p e r t i e s   z : I d = " i 2 0 3 8 "   i : t y p e = " d 1 p 1 : M D M P r o p e r t i e s " > < d 1 p 1 : P a r e n t   z : R e f = " i 2 0 3 7 " / > < d 1 p 1 : U U I D > t r G y W S v r 5 p L N < / d 1 p 1 : U U I D > < d 1 p 1 : _ c o n t e x t C o l l e c t i o n s > < d 2 : K e y V a l u e O f a n y T y p e C o m p o n e n t C o l l e c t i o n O f a n y T y p e g W H h t R N j > < d 2 : K e y   z : R e f = " i 2 2 " / > < d 2 : V a l u e   z : I d = " i 2 0 3 9 " > < d 1 p 1 : U U I D > A 5 v w D Y N b a v 3 F < / d 1 p 1 : U U I D > < d 1 p 1 : _ e l e m e n t s > < d 2 : a n y T y p e   z : I d = " i 2 0 4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3 7 " / > < d 1 p 1 : U U I D > H v f Q X e P w m Z P 5 < / d 1 p 1 : U U I D > < d 1 p 1 : C o n t a i n e r   z : R e f = " i 2 0 3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2 5 " / > < d 1 p 1 : _ l a b e l s > < d 2 : K e y V a l u e O f s t r i n g a n y T y p e > < d 2 : K e y > L a b e l < / d 2 : K e y > < d 2 : V a l u e   z : I d = " i 2 0 4 1 "   i : t y p e = " d 1 p 1 : L a b e l " > < d 1 p 1 : P a r e n t   z : R e f = " i 2 0 3 7 " / > < d 1 p 1 : U U I D > d C g l 8 6 s N p L o X 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 B o n n e   i n i t i a t i v e   p o u r   l u t t e r   c o n t r e   l e s   p r � j u g � s ,   m i e u x   c o n n a i t r e   l e   m o n d e   d u   h a n d i c a p 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4 2 "   i : t y p e = " d 1 p 1 : E l e m e n t " > < d 1 p 1 : N a m e > _ S T & a m p ; 3 2 ; E v o c a t i o n & a m p ; 3 2 ; p o s i t i v e _ B o n n e & a m p ; 3 2 ; i n i t i a t i v e & a m p ; 3 2 ; p o u r & a m p ; 3 2 ; l u t t e r & a m p ; 3 2 ; c o n t r e & a m p ; 3 2 ; l & a m p ; 3 9 ; e x c l u s i o n & a m p ; 3 2 ; l i & a m p ; 2 3 3 ; e & a m p ; 3 2 ; a u & a m p ; 3 2 ; h a n d i c a p & a m p ; 4 4 ; & a m p ; 3 2 ; r e d o n n e r & a m p ; 3 2 ; c o n f i a n c e & a m p ; 3 2 ; a u x & a m p ; 3 2 ; p e r s o n n e s & a m p ; 3 2 ; h a n d i c a p & a m p ; 2 3 3 ; e s & a m p ; 3 2 ; e n & a m p ; 3 2 ; r e c h e r c h e & a m p ; 3 2 ; d & a m p ; 3 9 ; e m p l o i < / d 1 p 1 : N a m e > < d 1 p 1 : O b j e c t T y p e > E l e m e n t < / d 1 p 1 : O b j e c t T y p e > < d 1 p 1 : P a r e n t   z : R e f = " i 2 0 2 0 " / > < d 1 p 1 : U U I D > T c C i c 5 k 4 2 S k D < / d 1 p 1 : U U I D > < d 1 p 1 : _ p r o p e r t i e s   z : I d = " i 2 0 4 3 "   i : t y p e = " d 1 p 1 : M D M P r o p e r t i e s " > < d 1 p 1 : P a r e n t   z : R e f = " i 2 0 4 2 " / > < d 1 p 1 : U U I D > Q 7 z Z b I I W y b v 7 < / d 1 p 1 : U U I D > < d 1 p 1 : _ c o n t e x t C o l l e c t i o n s > < d 2 : K e y V a l u e O f a n y T y p e C o m p o n e n t C o l l e c t i o n O f a n y T y p e g W H h t R N j > < d 2 : K e y   z : R e f = " i 2 2 " / > < d 2 : V a l u e   z : I d = " i 2 0 4 4 " > < d 1 p 1 : U U I D > g I f d r 7 X V i i 6 S < / d 1 p 1 : U U I D > < d 1 p 1 : _ e l e m e n t s > < d 2 : a n y T y p e   z : I d = " i 2 0 4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4 2 " / > < d 1 p 1 : U U I D > L d 6 y x z c W a 3 H c < / d 1 p 1 : U U I D > < d 1 p 1 : C o n t a i n e r   z : R e f = " i 2 0 4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2 5 " / > < d 1 p 1 : _ l a b e l s > < d 2 : K e y V a l u e O f s t r i n g a n y T y p e > < d 2 : K e y > L a b e l < / d 2 : K e y > < d 2 : V a l u e   z : I d = " i 2 0 4 6 "   i : t y p e = " d 1 p 1 : L a b e l " > < d 1 p 1 : P a r e n t   z : R e f = " i 2 0 4 2 " / > < d 1 p 1 : U U I D > R q 9 e K 9 O 1 K b F a 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 B o n n e   i n i t i a t i v e   p o u r   l u t t e r   c o n t r e   l ' e x c l u s i o n   l i � e   a u   h a n d i c a p ,   r e d o n n e r   c o n f i a n c e   a u x   p e r s o n n e s   h a n d i c a p � e s   e n   r e c h e r c h e   d ' e m p l o i 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0 4 7 "   i : t y p e = " d 1 p 1 : E l e m e n t " > < d 1 p 1 : N a m e > S T & a m p ; 3 2 ; E v o c a t i o n & a m p ; 3 2 ; n & a m p ; 2 3 3 ; g a t i v e < / d 1 p 1 : N a m e > < d 1 p 1 : O b j e c t T y p e > E l e m e n t < / d 1 p 1 : O b j e c t T y p e > < d 1 p 1 : P a r e n t   z : R e f = " i 2 0 1 1 " / > < d 1 p 1 : U U I D > e M L i s B y 3 4 B 2 C < / d 1 p 1 : U U I D > < d 1 p 1 : _ p r o p e r t i e s   z : I d = " i 2 0 4 8 "   i : t y p e = " d 1 p 1 : M D M P r o p e r t i e s " > < d 1 p 1 : P a r e n t   z : R e f = " i 2 0 4 7 " / > < d 1 p 1 : U U I D > i P S q B V b E A M X Y < / d 1 p 1 : U U I D > < d 1 p 1 : _ c o n t e x t C o l l e c t i o n s > < d 2 : K e y V a l u e O f a n y T y p e C o m p o n e n t C o l l e c t i o n O f a n y T y p e g W H h t R N j > < d 2 : K e y   z : R e f = " i 2 2 " / > < d 2 : V a l u e   z : I d = " i 2 0 4 9 " > < d 1 p 1 : U U I D > X 0 4 g d J C b 3 r Z O < / d 1 p 1 : U U I D > < d 1 p 1 : _ e l e m e n t s > < d 2 : a n y T y p e   z : I d = " i 2 0 5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4 7 " / > < d 1 p 1 : U U I D > E W C 8 I A X R A k U u < / d 1 p 1 : U U I D > < d 1 p 1 : C o n t a i n e r   z : R e f = " i 2 0 4 8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0 5 1 "   i : t y p e = " d 1 p 1 : L a b e l " > < d 1 p 1 : P a r e n t   z : R e f = " i 2 0 4 7 " / > < d 1 p 1 : U U I D > p 0 o g u C Y L l 4 U A 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 E v o c a t i o n   n � g a t i v e 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 A n a l y s i s S u b t o t a l < / d 1 p 1 : T y p e > < / d 2 : a n y T y p e > < d 2 : a n y T y p e   z : I d = " i 2 0 5 2 "   i : t y p e = " d 1 p 1 : E l e m e n t " > < d 1 p 1 : N a m e > S T & a m p ; 3 2 ; C r i t i q u e s & a m p ; 3 2 ; l i & a m p ; 2 3 3 ; e s & a m p ; 3 2 ; & a m p ; 2 2 4 ; & a m p ; 3 2 ; l & a m p ; 3 9 ; o r g a n i s a t i o n < / d 1 p 1 : N a m e > < d 1 p 1 : O b j e c t T y p e > E l e m e n t < / d 1 p 1 : O b j e c t T y p e > < d 1 p 1 : P a r e n t   z : R e f = " i 2 0 1 1 " / > < d 1 p 1 : U U I D > F 2 s p m y d l c Q E 4 < / d 1 p 1 : U U I D > < d 1 p 1 : _ p r o p e r t i e s   z : I d = " i 2 0 5 3 "   i : t y p e = " d 1 p 1 : M D M P r o p e r t i e s " > < d 1 p 1 : P a r e n t   z : R e f = " i 2 0 5 2 " / > < d 1 p 1 : U U I D > P 4 Z H c W 3 B R C V J < / d 1 p 1 : U U I D > < d 1 p 1 : _ c o n t e x t C o l l e c t i o n s > < d 2 : K e y V a l u e O f a n y T y p e C o m p o n e n t C o l l e c t i o n O f a n y T y p e g W H h t R N j > < d 2 : K e y   z : R e f = " i 2 2 " / > < d 2 : V a l u e   z : I d = " i 2 0 5 4 " > < d 1 p 1 : U U I D > t d v X 1 M a 5 d G B f < / d 1 p 1 : U U I D > < d 1 p 1 : _ e l e m e n t s > < d 2 : a n y T y p e   z : I d = " i 2 0 5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5 2 " / > < d 1 p 1 : U U I D > D C v A S v Y M l q t 4 < / d 1 p 1 : U U I D > < d 1 p 1 : C o n t a i n e r   z : R e f = " i 2 0 5 3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 T C ' ! R 5 C 1 1 / 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0 5 6 "   i : t y p e = " d 1 p 1 : L a b e l " > < d 1 p 1 : P a r e n t   z : R e f = " i 2 0 5 2 " / > < d 1 p 1 : U U I D > W X z F N z w 0 R H 2 Q 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 C r i t i q u e s   l i � e s   �   l ' o r g a n i s a t i o n 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0 5 7 "   i : t y p e = " d 1 p 1 : E l e m e n t s " > < d 1 p 1 : P a r e n t   z : R e f = " i 2 0 5 2 " / > < d 1 p 1 : U U I D > Q c 5 A 0 F Y 2 f L Z m < / d 1 p 1 : U U I D > < d 1 p 1 : _ c o n t e x t C o l l e c t i o n s > < d 2 : K e y V a l u e O f a n y T y p e C o m p o n e n t C o l l e c t i o n O f a n y T y p e g W H h t R N j > < d 2 : K e y   z : R e f = " i 2 2 " / > < d 2 : V a l u e   z : I d = " i 2 0 5 8 " > < d 1 p 1 : U U I D > k Q a J R X U Y C p N v < / d 1 p 1 : U U I D > < d 1 p 1 : _ e l e m e n t s > < d 2 : a n y T y p e   z : I d = " i 2 0 5 9 "   i : t y p e = " d 1 p 1 : E l e m e n t " > < d 1 p 1 : N a m e > _ S T & a m p ; 3 2 ; C r i t i q u e s & a m p ; 3 2 ; l i & a m p ; 2 3 3 ; e s & a m p ; 3 2 ; & a m p ; 2 2 4 ; & a m p ; 3 2 ; l & a m p ; 3 9 ; o r g a n i s a t i o n _ M a u v a i s e & a m p ; 3 2 ; o r g a n i s a t i o n & a m p ; 3 2 ; g l o b a l e & a m p ; 4 4 ; & a m p ; 3 2 ; m a u v a i s e & a m p ; 3 2 ; c o m m u n i c a t i o n & a m p ; 3 2 ; e n t r e & a m p ; 3 2 ; l e s & a m p ; 3 2 ; d i f f & a m p ; 2 3 3 ; r e n t s & a m p ; 3 2 ; p a r t e n a i r e s < / d 1 p 1 : N a m e > < d 1 p 1 : O b j e c t T y p e > E l e m e n t < / d 1 p 1 : O b j e c t T y p e > < d 1 p 1 : P a r e n t   z : R e f = " i 2 0 5 2 " / > < d 1 p 1 : U U I D > D Z 7 E s 5 y L 3 4 D a < / d 1 p 1 : U U I D > < d 1 p 1 : _ p r o p e r t i e s   z : I d = " i 2 0 6 0 "   i : t y p e = " d 1 p 1 : M D M P r o p e r t i e s " > < d 1 p 1 : P a r e n t   z : R e f = " i 2 0 5 9 " / > < d 1 p 1 : U U I D > h z v 3 G A A N u V R b < / d 1 p 1 : U U I D > < d 1 p 1 : _ c o n t e x t C o l l e c t i o n s > < d 2 : K e y V a l u e O f a n y T y p e C o m p o n e n t C o l l e c t i o n O f a n y T y p e g W H h t R N j > < d 2 : K e y   z : R e f = " i 2 2 " / > < d 2 : V a l u e   z : I d = " i 2 0 6 1 " > < d 1 p 1 : U U I D > N s Z R c q k l 6 0 s U < / d 1 p 1 : U U I D > < d 1 p 1 : _ e l e m e n t s > < d 2 : a n y T y p e   z : I d = " i 2 0 6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5 9 " / > < d 1 p 1 : U U I D > h 1 T N 1 1 a x t Q b 7 < / d 1 p 1 : U U I D > < d 1 p 1 : C o n t a i n e r   z : R e f = " i 2 0 6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5 7 " / > < d 1 p 1 : _ l a b e l s > < d 2 : K e y V a l u e O f s t r i n g a n y T y p e > < d 2 : K e y > L a b e l < / d 2 : K e y > < d 2 : V a l u e   z : I d = " i 2 0 6 3 "   i : t y p e = " d 1 p 1 : L a b e l " > < d 1 p 1 : P a r e n t   z : R e f = " i 2 0 5 9 " / > < d 1 p 1 : U U I D > p U f q 1 h A x M A i Y 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 M a u v a i s e   o r g a n i s a t i o n   g l o b a l e ,   m a u v a i s e   c o m m u n i c a t i o n   e n t r e   l e s   d i f f � r e n t s   p a r t e n a i r e s 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6 4 "   i : t y p e = " d 1 p 1 : E l e m e n t " > < d 1 p 1 : N a m e > _ S T & a m p ; 3 2 ; C r i t i q u e s & a m p ; 3 2 ; l i & a m p ; 2 3 3 ; e s & a m p ; 3 2 ; & a m p ; 2 2 4 ; & a m p ; 3 2 ; l & a m p ; 3 9 ; o r g a n i s a t i o n _ M a u v a i s e & a m p ; 3 2 ; o r i e n t a t i o n & a m p ; 3 2 ; d e s & a m p ; 3 2 ; c a n d i d a t s & a m p ; 3 2 ; & a m p ; 5 8 ; & a m p ; 3 2 ; p o s t e s & a m p ; 3 2 ; n o n & a m p ; 3 2 ; a d a p t & a m p ; 2 3 3 ; s & a m p ; 4 4 ; & a m p ; 3 2 ; m a n q u e & a m p ; 3 2 ; d & a m p ; 3 9 ; i n f o r m a t i o n & a m p ; 3 2 ; s u r & a m p ; 3 2 ; l e u r s & a m p ; 3 2 ; b e s o i n s & a m p ; 3 2 ; e n & a m p ; 3 2 ; p r & a m p ; 2 3 3 ; a l a b l e & a m p ; 4 4 ; & a m p ; 3 2 ; e n t r e t i e n & a m p ; 3 2 ; p r & a m p ; 2 3 3 ; a l a b l e & a m p ; 3 2 ; & a m p ; 2 2 4 ; & a m p ; 3 2 ; l a & a m p ; 3 2 ; j o u r n & a m p ; 2 3 3 ; e & a m p ; 3 2 ; s o u h a i t & a m p ; 2 3 3 ; & a m p ; 3 2 ; p o u r & a m p ; 3 2 ; i d e n t i f i e r & a m p ; 3 2 ; l e s & a m p ; 3 2 ; b e s o i n s & a m p ; 3 2 ; & a m p ; 8 2 3 0 ; < / d 1 p 1 : N a m e > < d 1 p 1 : O b j e c t T y p e > E l e m e n t < / d 1 p 1 : O b j e c t T y p e > < d 1 p 1 : P a r e n t   z : R e f = " i 2 0 5 2 " / > < d 1 p 1 : U U I D > t j S z 9 u K d C D Z K < / d 1 p 1 : U U I D > < d 1 p 1 : _ p r o p e r t i e s   z : I d = " i 2 0 6 5 "   i : t y p e = " d 1 p 1 : M D M P r o p e r t i e s " > < d 1 p 1 : P a r e n t   z : R e f = " i 2 0 6 4 " / > < d 1 p 1 : U U I D > c 1 W w z m 1 c U E H M < / d 1 p 1 : U U I D > < d 1 p 1 : _ c o n t e x t C o l l e c t i o n s > < d 2 : K e y V a l u e O f a n y T y p e C o m p o n e n t C o l l e c t i o n O f a n y T y p e g W H h t R N j > < d 2 : K e y   z : R e f = " i 2 2 " / > < d 2 : V a l u e   z : I d = " i 2 0 6 6 " > < d 1 p 1 : U U I D > U U i h V Z 3 p U c J o < / d 1 p 1 : U U I D > < d 1 p 1 : _ e l e m e n t s > < d 2 : a n y T y p e   z : I d = " i 2 0 6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6 4 " / > < d 1 p 1 : U U I D > R Q J 1 I o u i r O S C < / d 1 p 1 : U U I D > < d 1 p 1 : C o n t a i n e r   z : R e f = " i 2 0 6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5 7 " / > < d 1 p 1 : _ l a b e l s > < d 2 : K e y V a l u e O f s t r i n g a n y T y p e > < d 2 : K e y > L a b e l < / d 2 : K e y > < d 2 : V a l u e   z : I d = " i 2 0 6 8 "   i : t y p e = " d 1 p 1 : L a b e l " > < d 1 p 1 : P a r e n t   z : R e f = " i 2 0 6 4 " / > < d 1 p 1 : U U I D > T w m M p O R l e J G H 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 M a u v a i s e   o r i e n t a t i o n   d e s   c a n d i d a t s   :   p o s t e s   n o n   a d a p t � s ,   m a n q u e   d ' i n f o r m a t i o n   s u r   l e u r s   b e s o i n s   e n   p r � a l a b l e ,   e n t r e t i e n   p r � a l a b l e   �   l a   j o u r n � e   s o u h a i t �   p o u r   i d e n t i f i e r   l e s   b e s o i n s   & 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6 9 "   i : t y p e = " d 1 p 1 : E l e m e n t " > < d 1 p 1 : N a m e > _ S T & a m p ; 3 2 ; C r i t i q u e s & a m p ; 3 2 ; l i & a m p ; 2 3 3 ; e s & a m p ; 3 2 ; & a m p ; 2 2 4 ; & a m p ; 3 2 ; l & a m p ; 3 9 ; o r g a n i s a t i o n _ M a u v a i s & a m p ; 3 2 ; a g e n c e m e n t & a m p ; 3 2 ; d u & a m p ; 3 2 ; s i t e & a m p ; 3 2 ; D u o D a y & a m p ; 4 4 ; & a m p ; 3 2 ; p l a t e f o r m e & a m p ; 3 2 ; q u i & a m p ; 3 2 ; n e & a m p ; 3 2 ; f a c i l i t e & a m p ; 3 2 ; p a s & a m p ; 3 2 ; l e & a m p ; 3 2 ; c o n t a c t & a m p ; 3 2 ; o u & a m p ; 3 2 ; l e s & a m p ; 3 2 ; d & a m p ; 2 3 3 ; m a r c h e s < / d 1 p 1 : N a m e > < d 1 p 1 : O b j e c t T y p e > E l e m e n t < / d 1 p 1 : O b j e c t T y p e > < d 1 p 1 : P a r e n t   z : R e f = " i 2 0 5 2 " / > < d 1 p 1 : U U I D > H 6 M q m 7 j T p a z V < / d 1 p 1 : U U I D > < d 1 p 1 : _ p r o p e r t i e s   z : I d = " i 2 0 7 0 "   i : t y p e = " d 1 p 1 : M D M P r o p e r t i e s " > < d 1 p 1 : P a r e n t   z : R e f = " i 2 0 6 9 " / > < d 1 p 1 : U U I D > U p S Q b L T b f o N o < / d 1 p 1 : U U I D > < d 1 p 1 : _ c o n t e x t C o l l e c t i o n s > < d 2 : K e y V a l u e O f a n y T y p e C o m p o n e n t C o l l e c t i o n O f a n y T y p e g W H h t R N j > < d 2 : K e y   z : R e f = " i 2 2 " / > < d 2 : V a l u e   z : I d = " i 2 0 7 1 " > < d 1 p 1 : U U I D > h 1 8 F 4 p T L W 2 2 C < / d 1 p 1 : U U I D > < d 1 p 1 : _ e l e m e n t s > < d 2 : a n y T y p e   z : I d = " i 2 0 7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6 9 " / > < d 1 p 1 : U U I D > U b O 3 s g H o x 4 S q < / d 1 p 1 : U U I D > < d 1 p 1 : C o n t a i n e r   z : R e f = " i 2 0 7 0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5 7 " / > < d 1 p 1 : _ l a b e l s > < d 2 : K e y V a l u e O f s t r i n g a n y T y p e > < d 2 : K e y > L a b e l < / d 2 : K e y > < d 2 : V a l u e   z : I d = " i 2 0 7 3 "   i : t y p e = " d 1 p 1 : L a b e l " > < d 1 p 1 : P a r e n t   z : R e f = " i 2 0 6 9 " / > < d 1 p 1 : U U I D > K O C X 1 1 9 4 b z L Y 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 M a u v a i s   a g e n c e m e n t   d u   s i t e   D u o D a y ,   p l a t e f o r m e   q u i   n e   f a c i l i t e   p a s   l e   c o n t a c t   o u   l e s   d � m a r c h e s 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7 4 "   i : t y p e = " d 1 p 1 : E l e m e n t " > < d 1 p 1 : N a m e > _ S T & a m p ; 3 2 ; C r i t i q u e s & a m p ; 3 2 ; l i & a m p ; 2 3 3 ; e s & a m p ; 3 2 ; & a m p ; 2 2 4 ; & a m p ; 3 2 ; l & a m p ; 3 9 ; o r g a n i s a t i o n _ T r & a m p ; 2 3 2 ; s & a m p ; 3 2 ; c h r o n o p h a g e & a m p ; 3 2 ; e n & a m p ; 3 2 ; t e r m e s & a m p ; 3 2 ; d & a m p ; 3 9 ; o r g a n i s a t i o n < / d 1 p 1 : N a m e > < d 1 p 1 : O b j e c t T y p e > E l e m e n t < / d 1 p 1 : O b j e c t T y p e > < d 1 p 1 : P a r e n t   z : R e f = " i 2 0 5 2 " / > < d 1 p 1 : U U I D > N O s 1 N 6 3 k A Z t 9 < / d 1 p 1 : U U I D > < d 1 p 1 : _ p r o p e r t i e s   z : I d = " i 2 0 7 5 "   i : t y p e = " d 1 p 1 : M D M P r o p e r t i e s " > < d 1 p 1 : P a r e n t   z : R e f = " i 2 0 7 4 " / > < d 1 p 1 : U U I D > a U I w 1 w 1 A W s 3 y < / d 1 p 1 : U U I D > < d 1 p 1 : _ c o n t e x t C o l l e c t i o n s > < d 2 : K e y V a l u e O f a n y T y p e C o m p o n e n t C o l l e c t i o n O f a n y T y p e g W H h t R N j > < d 2 : K e y   z : R e f = " i 2 2 " / > < d 2 : V a l u e   z : I d = " i 2 0 7 6 " > < d 1 p 1 : U U I D > L 4 D b h 9 Z j F U 0 C < / d 1 p 1 : U U I D > < d 1 p 1 : _ e l e m e n t s > < d 2 : a n y T y p e   z : I d = " i 2 0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7 4 " / > < d 1 p 1 : U U I D > C m j f P 1 S t Y 5 d L < / d 1 p 1 : U U I D > < d 1 p 1 : C o n t a i n e r   z : R e f = " i 2 0 7 5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5 7 " / > < d 1 p 1 : _ l a b e l s > < d 2 : K e y V a l u e O f s t r i n g a n y T y p e > < d 2 : K e y > L a b e l < / d 2 : K e y > < d 2 : V a l u e   z : I d = " i 2 0 7 8 "   i : t y p e = " d 1 p 1 : L a b e l " > < d 1 p 1 : P a r e n t   z : R e f = " i 2 0 7 4 " / > < d 1 p 1 : U U I D > x d 7 a 7 S B 9 s O B y 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 T r � s   c h r o n o p h a g e   e n   t e r m e s   d ' o r g a n i s a t i o n 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0 7 9 "   i : t y p e = " d 1 p 1 : E l e m e n t " > < d 1 p 1 : N a m e > S T & a m p ; 3 2 ; C r i t i q u e s & a m p ; 3 2 ; s u r & a m p ; 3 2 ; l a & a m p ; 3 2 ; j o u r n & a m p ; 2 3 3 ; e & a m p ; 3 2 ; e n & a m p ; 3 2 ; e l l e & a m p ; 4 5 ; m & a m p ; 2 3 4 ; m e < / d 1 p 1 : N a m e > < d 1 p 1 : O b j e c t T y p e > E l e m e n t < / d 1 p 1 : O b j e c t T y p e > < d 1 p 1 : P a r e n t   z : R e f = " i 2 0 1 1 " / > < d 1 p 1 : U U I D > W F 1 0 a z U P j K M D < / d 1 p 1 : U U I D > < d 1 p 1 : _ p r o p e r t i e s   z : I d = " i 2 0 8 0 "   i : t y p e = " d 1 p 1 : M D M P r o p e r t i e s " > < d 1 p 1 : P a r e n t   z : R e f = " i 2 0 7 9 " / > < d 1 p 1 : U U I D > V k 3 5 N Q r V X k n C < / d 1 p 1 : U U I D > < d 1 p 1 : _ c o n t e x t C o l l e c t i o n s > < d 2 : K e y V a l u e O f a n y T y p e C o m p o n e n t C o l l e c t i o n O f a n y T y p e g W H h t R N j > < d 2 : K e y   z : R e f = " i 2 2 " / > < d 2 : V a l u e   z : I d = " i 2 0 8 1 " > < d 1 p 1 : U U I D > C 0 1 Z u 3 l X k A k P < / d 1 p 1 : U U I D > < d 1 p 1 : _ e l e m e n t s > < d 2 : a n y T y p e   z : I d = " i 2 0 8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7 9 " / > < d 1 p 1 : U U I D > Q b M 4 n 0 1 r G G E 0 < / d 1 p 1 : U U I D > < d 1 p 1 : C o n t a i n e r   z : R e f = " i 2 0 8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 T C ' ! R 5 C 1 6 / 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0 8 3 "   i : t y p e = " d 1 p 1 : L a b e l " > < d 1 p 1 : P a r e n t   z : R e f = " i 2 0 7 9 " / > < d 1 p 1 : U U I D > H k J R 9 k d 1 a g Q p 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 C r i t i q u e s   s u r   l a   j o u r n � e   e n   e l l e - m � m e 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0 8 4 "   i : t y p e = " d 1 p 1 : E l e m e n t s " > < d 1 p 1 : P a r e n t   z : R e f = " i 2 0 7 9 " / > < d 1 p 1 : U U I D > K X w e Z K a S c 2 A b < / d 1 p 1 : U U I D > < d 1 p 1 : _ c o n t e x t C o l l e c t i o n s > < d 2 : K e y V a l u e O f a n y T y p e C o m p o n e n t C o l l e c t i o n O f a n y T y p e g W H h t R N j > < d 2 : K e y   z : R e f = " i 2 2 " / > < d 2 : V a l u e   z : I d = " i 2 0 8 5 " > < d 1 p 1 : U U I D > N f E L L q E j 6 G N K < / d 1 p 1 : U U I D > < d 1 p 1 : _ e l e m e n t s > < d 2 : a n y T y p e   z : I d = " i 2 0 8 6 "   i : t y p e = " d 1 p 1 : E l e m e n t " > < d 1 p 1 : N a m e > _ S T & a m p ; 3 2 ; C r i t i q u e s & a m p ; 3 2 ; s u r & a m p ; 3 2 ; l a & a m p ; 3 2 ; j o u r n & a m p ; 2 3 3 ; e & a m p ; 3 2 ; e n & a m p ; 3 2 ; e l l e & a m p ; 4 5 ; m & a m p ; 2 3 4 ; m e _ T r o p & a m p ; 3 2 ; c o u r t < / d 1 p 1 : N a m e > < d 1 p 1 : O b j e c t T y p e > E l e m e n t < / d 1 p 1 : O b j e c t T y p e > < d 1 p 1 : P a r e n t   z : R e f = " i 2 0 7 9 " / > < d 1 p 1 : U U I D > m E I g 4 3 F Z 9 p m w < / d 1 p 1 : U U I D > < d 1 p 1 : _ p r o p e r t i e s   z : I d = " i 2 0 8 7 "   i : t y p e = " d 1 p 1 : M D M P r o p e r t i e s " > < d 1 p 1 : P a r e n t   z : R e f = " i 2 0 8 6 " / > < d 1 p 1 : U U I D > x i 0 A K Q Z t 6 3 s f < / d 1 p 1 : U U I D > < d 1 p 1 : _ c o n t e x t C o l l e c t i o n s > < d 2 : K e y V a l u e O f a n y T y p e C o m p o n e n t C o l l e c t i o n O f a n y T y p e g W H h t R N j > < d 2 : K e y   z : R e f = " i 2 2 " / > < d 2 : V a l u e   z : I d = " i 2 0 8 8 " > < d 1 p 1 : U U I D > k L d 7 W Y i B l K z Z < / d 1 p 1 : U U I D > < d 1 p 1 : _ e l e m e n t s > < d 2 : a n y T y p e   z : I d = " i 2 0 8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8 6 " / > < d 1 p 1 : U U I D > I t 5 G L g W g S x 6 Y < / d 1 p 1 : U U I D > < d 1 p 1 : C o n t a i n e r   z : R e f = " i 2 0 8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8 4 " / > < d 1 p 1 : _ l a b e l s > < d 2 : K e y V a l u e O f s t r i n g a n y T y p e > < d 2 : K e y > L a b e l < / d 2 : K e y > < d 2 : V a l u e   z : I d = " i 2 0 9 0 "   i : t y p e = " d 1 p 1 : L a b e l " > < d 1 p 1 : P a r e n t   z : R e f = " i 2 0 8 6 " / > < d 1 p 1 : U U I D > k U w N B p 0 m 3 S H Z 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 T r o p   c o u r t 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9 1 "   i : t y p e = " d 1 p 1 : E l e m e n t " > < d 1 p 1 : N a m e > _ S T & a m p ; 3 2 ; C r i t i q u e s & a m p ; 3 2 ; s u r & a m p ; 3 2 ; l a & a m p ; 3 2 ; j o u r n & a m p ; 2 3 3 ; e & a m p ; 3 2 ; e n & a m p ; 3 2 ; e l l e & a m p ; 4 5 ; m & a m p ; 2 3 4 ; m e _ A & a m p ; 3 2 ; e u & a m p ; 3 2 ; d e s & a m p ; 3 2 ; s o u c i s & a m p ; 3 2 ; d u r a n t & a m p ; 3 2 ; c e t t e & a m p ; 3 2 ; j o u r n & a m p ; 2 3 3 ; e & a m p ; 3 2 ; & a m p ; 4 0 ; a n n u l a t i o n & a m p ; 3 2 ; a u & a m p ; 3 2 ; d e r n i e r & a m p ; 3 2 ; m o m e n t & a m p ; 4 4 ; & a m p ; 3 2 ; m a n q u e & a m p ; 3 2 ; d e & a m p ; 3 2 ; t r a d u c t e u r & a m p ; 3 2 ; e n & a m p ; 3 2 ; l a n g u e & a m p ; 3 2 ; d e s & a m p ; 3 2 ; s i g n e s & a m p ; 3 2 ; p o u r & a m p ; 3 2 ; l e s & a m p ; 3 2 ; s o u r d s & a m p ; 4 4 ; & a m p ; 3 2 ; e t c & a m p ; 4 6 ; & a m p ; 4 1 ; < / d 1 p 1 : N a m e > < d 1 p 1 : O b j e c t T y p e > E l e m e n t < / d 1 p 1 : O b j e c t T y p e > < d 1 p 1 : P a r e n t   z : R e f = " i 2 0 7 9 " / > < d 1 p 1 : U U I D > J R C 7 n c m y n R g 0 < / d 1 p 1 : U U I D > < d 1 p 1 : _ p r o p e r t i e s   z : I d = " i 2 0 9 2 "   i : t y p e = " d 1 p 1 : M D M P r o p e r t i e s " > < d 1 p 1 : P a r e n t   z : R e f = " i 2 0 9 1 " / > < d 1 p 1 : U U I D > N 2 w M 9 J p v b l n T < / d 1 p 1 : U U I D > < d 1 p 1 : _ c o n t e x t C o l l e c t i o n s > < d 2 : K e y V a l u e O f a n y T y p e C o m p o n e n t C o l l e c t i o n O f a n y T y p e g W H h t R N j > < d 2 : K e y   z : R e f = " i 2 2 " / > < d 2 : V a l u e   z : I d = " i 2 0 9 3 " > < d 1 p 1 : U U I D > v L R c E l k H G L I J < / d 1 p 1 : U U I D > < d 1 p 1 : _ e l e m e n t s > < d 2 : a n y T y p e   z : I d = " i 2 0 9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9 1 " / > < d 1 p 1 : U U I D > k p O s p 7 P O a O K q < / d 1 p 1 : U U I D > < d 1 p 1 : C o n t a i n e r   z : R e f = " i 2 0 9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8 4 " / > < d 1 p 1 : _ l a b e l s > < d 2 : K e y V a l u e O f s t r i n g a n y T y p e > < d 2 : K e y > L a b e l < / d 2 : K e y > < d 2 : V a l u e   z : I d = " i 2 0 9 5 "   i : t y p e = " d 1 p 1 : L a b e l " > < d 1 p 1 : P a r e n t   z : R e f = " i 2 0 9 1 " / > < d 1 p 1 : U U I D > S l Z I j B w 1 N G 3 T 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  e u   d e s   s o u c i s   d u r a n t   c e t t e   j o u r n � e   ( a n n u l a t i o n   a u   d e r n i e r   m o m e n t ,   m a n q u e   d e   t r a d u c t e u r   e n   l a n g u e   d e s   s i g n e s   p o u r   l e s   s o u r d s ,   e t c . ) 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0 9 6 "   i : t y p e = " d 1 p 1 : E l e m e n t " > < d 1 p 1 : N a m e > _ S T & a m p ; 3 2 ; C r i t i q u e s & a m p ; 3 2 ; s u r & a m p ; 3 2 ; l a & a m p ; 3 2 ; j o u r n & a m p ; 2 3 3 ; e & a m p ; 3 2 ; e n & a m p ; 3 2 ; e l l e & a m p ; 4 5 ; m & a m p ; 2 3 4 ; m e _ N & a m p ; 3 9 ; a & a m p ; 3 2 ; p a s & a m p ; 3 2 ; a p p r & a m p ; 2 3 3 ; c i & a m p ; 2 3 3 ; & a m p ; 3 2 ; & a m p ; 4 0 ; m a n q u e & a m p ; 3 2 ; d & a m p ; 3 9 ; e n c a d r e m e n t & a m p ; 4 4 ; & a m p ; 3 2 ; a u t r e & a m p ; 3 2 ; r a i s o n & a m p ; 4 1 ; < / d 1 p 1 : N a m e > < d 1 p 1 : O b j e c t T y p e > E l e m e n t < / d 1 p 1 : O b j e c t T y p e > < d 1 p 1 : P a r e n t   z : R e f = " i 2 0 7 9 " / > < d 1 p 1 : U U I D > V A 5 G a A o v 8 F O Y < / d 1 p 1 : U U I D > < d 1 p 1 : _ p r o p e r t i e s   z : I d = " i 2 0 9 7 "   i : t y p e = " d 1 p 1 : M D M P r o p e r t i e s " > < d 1 p 1 : P a r e n t   z : R e f = " i 2 0 9 6 " / > < d 1 p 1 : U U I D > H n r o B E 6 x f l K d < / d 1 p 1 : U U I D > < d 1 p 1 : _ c o n t e x t C o l l e c t i o n s > < d 2 : K e y V a l u e O f a n y T y p e C o m p o n e n t C o l l e c t i o n O f a n y T y p e g W H h t R N j > < d 2 : K e y   z : R e f = " i 2 2 " / > < d 2 : V a l u e   z : I d = " i 2 0 9 8 " > < d 1 p 1 : U U I D > u K Z j L h W I R v 6 D < / d 1 p 1 : U U I D > < d 1 p 1 : _ e l e m e n t s > < d 2 : a n y T y p e   z : I d = " i 2 0 9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0 9 6 " / > < d 1 p 1 : U U I D > D H h V a 3 1 F 9 x U t < / d 1 p 1 : U U I D > < d 1 p 1 : C o n t a i n e r   z : R e f = " i 2 0 9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 T C ' ! R 5 C 1 9 / 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8 4 " / > < d 1 p 1 : _ l a b e l s > < d 2 : K e y V a l u e O f s t r i n g a n y T y p e > < d 2 : K e y > L a b e l < / d 2 : K e y > < d 2 : V a l u e   z : I d = " i 2 1 0 0 "   i : t y p e = " d 1 p 1 : L a b e l " > < d 1 p 1 : P a r e n t   z : R e f = " i 2 0 9 6 " / > < d 1 p 1 : U U I D > i e s F i X L m b 0 7 U 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 N ' a   p a s   a p p r � c i �   ( m a n q u e   d ' e n c a d r e m e n t ,   a u t r e   r a i s o n ) 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1 0 1 "   i : t y p e = " d 1 p 1 : E l e m e n t " > < d 1 p 1 : N a m e > S T & a m p ; 3 2 ; C r i t i q u e s & a m p ; 3 2 ; s u r & a m p ; 3 2 ; l e s & a m p ; 3 2 ; s u i t e s & a m p ; 3 2 ; d e & a m p ; 3 2 ; c e t t e & a m p ; 3 2 ; j o u r n & a m p ; 2 3 3 ; e < / d 1 p 1 : N a m e > < d 1 p 1 : O b j e c t T y p e > E l e m e n t < / d 1 p 1 : O b j e c t T y p e > < d 1 p 1 : P a r e n t   z : R e f = " i 2 0 1 1 " / > < d 1 p 1 : U U I D > k Q p 6 p Q j E T P L X < / d 1 p 1 : U U I D > < d 1 p 1 : _ p r o p e r t i e s   z : I d = " i 2 1 0 2 "   i : t y p e = " d 1 p 1 : M D M P r o p e r t i e s " > < d 1 p 1 : P a r e n t   z : R e f = " i 2 1 0 1 " / > < d 1 p 1 : U U I D > Y 9 m K u 4 C D r v Z D < / d 1 p 1 : U U I D > < d 1 p 1 : _ c o n t e x t C o l l e c t i o n s > < d 2 : K e y V a l u e O f a n y T y p e C o m p o n e n t C o l l e c t i o n O f a n y T y p e g W H h t R N j > < d 2 : K e y   z : R e f = " i 2 2 " / > < d 2 : V a l u e   z : I d = " i 2 1 0 3 " > < d 1 p 1 : U U I D > u 7 W O w E h R v f B E < / d 1 p 1 : U U I D > < d 1 p 1 : _ e l e m e n t s > < d 2 : a n y T y p e   z : I d = " i 2 1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0 1 " / > < d 1 p 1 : U U I D > S B N y 4 v 8 X N j I t < / d 1 p 1 : U U I D > < d 1 p 1 : C o n t a i n e r   z : R e f = " i 2 1 0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 T C ' ! R 5 C 2 0 / 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1 0 5 "   i : t y p e = " d 1 p 1 : L a b e l " > < d 1 p 1 : P a r e n t   z : R e f = " i 2 1 0 1 " / > < d 1 p 1 : U U I D > t Z e B L 1 u z 5 K X y 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 C r i t i q u e s   s u r   l e s   s u i t e s   d e   c e t t e   j o u r n � e 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1 0 6 "   i : t y p e = " d 1 p 1 : E l e m e n t s " > < d 1 p 1 : P a r e n t   z : R e f = " i 2 1 0 1 " / > < d 1 p 1 : U U I D > b l X m t E d H 1 r 2 5 < / d 1 p 1 : U U I D > < d 1 p 1 : _ c o n t e x t C o l l e c t i o n s > < d 2 : K e y V a l u e O f a n y T y p e C o m p o n e n t C o l l e c t i o n O f a n y T y p e g W H h t R N j > < d 2 : K e y   z : R e f = " i 2 2 " / > < d 2 : V a l u e   z : I d = " i 2 1 0 7 " > < d 1 p 1 : U U I D > Y T Y 5 p y O H A a I O < / d 1 p 1 : U U I D > < d 1 p 1 : _ e l e m e n t s > < d 2 : a n y T y p e   z : I d = " i 2 1 0 8 "   i : t y p e = " d 1 p 1 : E l e m e n t " > < d 1 p 1 : N a m e > _ S T & a m p ; 3 2 ; C r i t i q u e s & a m p ; 3 2 ; s u r & a m p ; 3 2 ; l e s & a m p ; 3 2 ; s u i t e s & a m p ; 3 2 ; d e & a m p ; 3 2 ; c e t t e & a m p ; 3 2 ; j o u r n & a m p ; 2 3 3 ; e _ M a n q u e & a m p ; 3 2 ; d & a m p ; 3 9 ; e n t r e p r i s e s & a m p ; 3 2 ; q u i & a m p ; 3 2 ; r e c r u t e n t & a m p ; 3 2 ; p a r m i & a m p ; 3 2 ; l e s & a m p ; 3 2 ; e n t r e p r i s e s & a m p ; 3 2 ; p a r t i c i p a n t < / d 1 p 1 : N a m e > < d 1 p 1 : O b j e c t T y p e > E l e m e n t < / d 1 p 1 : O b j e c t T y p e > < d 1 p 1 : P a r e n t   z : R e f = " i 2 1 0 1 " / > < d 1 p 1 : U U I D > b f D 2 n G C 8 8 h z t < / d 1 p 1 : U U I D > < d 1 p 1 : _ p r o p e r t i e s   z : I d = " i 2 1 0 9 "   i : t y p e = " d 1 p 1 : M D M P r o p e r t i e s " > < d 1 p 1 : P a r e n t   z : R e f = " i 2 1 0 8 " / > < d 1 p 1 : U U I D > h S V 8 k y Z 3 u k L B < / d 1 p 1 : U U I D > < d 1 p 1 : _ c o n t e x t C o l l e c t i o n s > < d 2 : K e y V a l u e O f a n y T y p e C o m p o n e n t C o l l e c t i o n O f a n y T y p e g W H h t R N j > < d 2 : K e y   z : R e f = " i 2 2 " / > < d 2 : V a l u e   z : I d = " i 2 1 1 0 " > < d 1 p 1 : U U I D > Y F t E d 3 0 s 6 u P q < / d 1 p 1 : U U I D > < d 1 p 1 : _ e l e m e n t s > < d 2 : a n y T y p e   z : I d = " i 2 1 1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0 8 " / > < d 1 p 1 : U U I D > P t z r 1 z 8 B X M T 7 < / d 1 p 1 : U U I D > < d 1 p 1 : C o n t a i n e r   z : R e f = " i 2 1 0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0 6 " / > < d 1 p 1 : _ l a b e l s > < d 2 : K e y V a l u e O f s t r i n g a n y T y p e > < d 2 : K e y > L a b e l < / d 2 : K e y > < d 2 : V a l u e   z : I d = " i 2 1 1 2 "   i : t y p e = " d 1 p 1 : L a b e l " > < d 1 p 1 : P a r e n t   z : R e f = " i 2 1 0 8 " / > < d 1 p 1 : U U I D > k H u H g J v 6 f q O a 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 M a n q u e   d ' e n t r e p r i s e s   q u i   r e c r u t e n t   p a r m i   l e s   e n t r e p r i s e s   p a r t i c i p a n t 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1 3 "   i : t y p e = " d 1 p 1 : E l e m e n t " > < d 1 p 1 : N a m e > _ S T & a m p ; 3 2 ; C r i t i q u e s & a m p ; 3 2 ; s u r & a m p ; 3 2 ; l e s & a m p ; 3 2 ; s u i t e s & a m p ; 3 2 ; d e & a m p ; 3 2 ; c e t t e & a m p ; 3 2 ; j o u r n & a m p ; 2 3 3 ; e _ P a s & a m p ; 3 2 ; d e & a m p ; 3 2 ; r e t o u r & a m p ; 3 2 ; s u i t e & a m p ; 3 2 ; & a m p ; 2 2 4 ; & a m p ; 3 2 ; c e t t e & a m p ; 3 2 ; j o u r n & a m p ; 2 3 3 ; e & a m p ; 3 2 ; & a m p ; 4 0 ; c o n t a c t s & a m p ; 4 4 ; & a m p ; 3 2 ; r e t o m b & a m p ; 2 3 3 ; e & a m p ; 4 4 ; & a m p ; 3 2 ; c o m m u n i c a t i o n & a m p ; 4 4 ; & a m p ; 3 2 ; e t c & a m p ; 4 6 ; & a m p ; 4 1 ; < / d 1 p 1 : N a m e > < d 1 p 1 : O b j e c t T y p e > E l e m e n t < / d 1 p 1 : O b j e c t T y p e > < d 1 p 1 : P a r e n t   z : R e f = " i 2 1 0 1 " / > < d 1 p 1 : U U I D > d G V F k Y q H 5 s o a < / d 1 p 1 : U U I D > < d 1 p 1 : _ p r o p e r t i e s   z : I d = " i 2 1 1 4 "   i : t y p e = " d 1 p 1 : M D M P r o p e r t i e s " > < d 1 p 1 : P a r e n t   z : R e f = " i 2 1 1 3 " / > < d 1 p 1 : U U I D > S X L 2 t Y 3 3 a d F 2 < / d 1 p 1 : U U I D > < d 1 p 1 : _ c o n t e x t C o l l e c t i o n s > < d 2 : K e y V a l u e O f a n y T y p e C o m p o n e n t C o l l e c t i o n O f a n y T y p e g W H h t R N j > < d 2 : K e y   z : R e f = " i 2 2 " / > < d 2 : V a l u e   z : I d = " i 2 1 1 5 " > < d 1 p 1 : U U I D > S v f w D W n p L G D F < / d 1 p 1 : U U I D > < d 1 p 1 : _ e l e m e n t s > < d 2 : a n y T y p e   z : I d = " i 2 1 1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1 3 " / > < d 1 p 1 : U U I D > T 4 0 5 5 F x l c 0 j P < / d 1 p 1 : U U I D > < d 1 p 1 : C o n t a i n e r   z : R e f = " i 2 1 1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0 6 " / > < d 1 p 1 : _ l a b e l s > < d 2 : K e y V a l u e O f s t r i n g a n y T y p e > < d 2 : K e y > L a b e l < / d 2 : K e y > < d 2 : V a l u e   z : I d = " i 2 1 1 7 "   i : t y p e = " d 1 p 1 : L a b e l " > < d 1 p 1 : P a r e n t   z : R e f = " i 2 1 1 3 " / > < d 1 p 1 : U U I D > c v I j E H u k E Y Q L 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 P a s   d e   r e t o u r   s u i t e   �   c e t t e   j o u r n � e   ( c o n t a c t s ,   r e t o m b � e ,   c o m m u n i c a t i o n ,   e t c . ) 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1 8 "   i : t y p e = " d 1 p 1 : E l e m e n t " > < d 1 p 1 : N a m e > _ S T & a m p ; 3 2 ; C r i t i q u e s & a m p ; 3 2 ; s u r & a m p ; 3 2 ; l e s & a m p ; 3 2 ; s u i t e s & a m p ; 3 2 ; d e & a m p ; 3 2 ; c e t t e & a m p ; 3 2 ; j o u r n & a m p ; 2 3 3 ; e _ E n t r e p r i s e s & a m p ; 3 2 ; n e & a m p ; 3 2 ; f a i s a n t & a m p ; 3 2 ; & a m p ; 2 3 1 ; a & a m p ; 3 2 ; q u e & a m p ; 3 2 ; p o u r & a m p ; 3 2 ; l & a m p ; 3 9 ; i m a g e & a m p ; 3 2 ; e t & a m p ; 3 2 ; p a s & a m p ; 3 2 ; p a r & a m p ; 3 2 ; r & a m p ; 2 3 3 ; e l l e & a m p ; 3 2 ; c o n v i c t i o n < / d 1 p 1 : N a m e > < d 1 p 1 : O b j e c t T y p e > E l e m e n t < / d 1 p 1 : O b j e c t T y p e > < d 1 p 1 : P a r e n t   z : R e f = " i 2 1 0 1 " / > < d 1 p 1 : U U I D > z x i Y 2 l 6 E p Q M T < / d 1 p 1 : U U I D > < d 1 p 1 : _ p r o p e r t i e s   z : I d = " i 2 1 1 9 "   i : t y p e = " d 1 p 1 : M D M P r o p e r t i e s " > < d 1 p 1 : P a r e n t   z : R e f = " i 2 1 1 8 " / > < d 1 p 1 : U U I D > d E 0 0 0 T 6 3 S t 0 3 < / d 1 p 1 : U U I D > < d 1 p 1 : _ c o n t e x t C o l l e c t i o n s > < d 2 : K e y V a l u e O f a n y T y p e C o m p o n e n t C o l l e c t i o n O f a n y T y p e g W H h t R N j > < d 2 : K e y   z : R e f = " i 2 2 " / > < d 2 : V a l u e   z : I d = " i 2 1 2 0 " > < d 1 p 1 : U U I D > g m Y J 1 q H Y L P 3 g < / d 1 p 1 : U U I D > < d 1 p 1 : _ e l e m e n t s > < d 2 : a n y T y p e   z : I d = " i 2 1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1 8 " / > < d 1 p 1 : U U I D > r a G V q X H C q A v m < / d 1 p 1 : U U I D > < d 1 p 1 : C o n t a i n e r   z : R e f = " i 2 1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0 6 " / > < d 1 p 1 : _ l a b e l s > < d 2 : K e y V a l u e O f s t r i n g a n y T y p e > < d 2 : K e y > L a b e l < / d 2 : K e y > < d 2 : V a l u e   z : I d = " i 2 1 2 2 "   i : t y p e = " d 1 p 1 : L a b e l " > < d 1 p 1 : P a r e n t   z : R e f = " i 2 1 1 8 " / > < d 1 p 1 : U U I D > q P x k J 8 a H s h S 7 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 E n t r e p r i s e s   n e   f a i s a n t   � a   q u e   p o u r   l ' i m a g e   e t   p a s   p a r   r � e l l e   c o n v i c t i o n 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2 3 "   i : t y p e = " d 1 p 1 : E l e m e n t " > < d 1 p 1 : N a m e > _ S T & a m p ; 3 2 ; C r i t i q u e s & a m p ; 3 2 ; s u r & a m p ; 3 2 ; l e s & a m p ; 3 2 ; s u i t e s & a m p ; 3 2 ; d e & a m p ; 3 2 ; c e t t e & a m p ; 3 2 ; j o u r n & a m p ; 2 3 3 ; e _ E n t r e p r i s e s & a m p ; 3 2 ; r e g r e t t a n t & a m p ; 3 2 ; d e & a m p ; 3 2 ; n e & a m p ; 3 2 ; p a s & a m p ; 3 2 ; a v o i r & a m p ; 3 2 ; p u & a m p ; 3 2 ; r e c r u t e r & a m p ; 3 2 ; s u i t e & a m p ; 3 2 ; & a m p ; 2 2 4 ; & a m p ; 3 2 ; l a & a m p ; 3 2 ; j o u r n & a m p ; 2 3 3 ; e < / d 1 p 1 : N a m e > < d 1 p 1 : O b j e c t T y p e > E l e m e n t < / d 1 p 1 : O b j e c t T y p e > < d 1 p 1 : P a r e n t   z : R e f = " i 2 1 0 1 " / > < d 1 p 1 : U U I D > i k s 1 T 3 9 F Z 3 7 h < / d 1 p 1 : U U I D > < d 1 p 1 : _ p r o p e r t i e s   z : I d = " i 2 1 2 4 "   i : t y p e = " d 1 p 1 : M D M P r o p e r t i e s " > < d 1 p 1 : P a r e n t   z : R e f = " i 2 1 2 3 " / > < d 1 p 1 : U U I D > F G n v P b c W j S q s < / d 1 p 1 : U U I D > < d 1 p 1 : _ c o n t e x t C o l l e c t i o n s > < d 2 : K e y V a l u e O f a n y T y p e C o m p o n e n t C o l l e c t i o n O f a n y T y p e g W H h t R N j > < d 2 : K e y   z : R e f = " i 2 2 " / > < d 2 : V a l u e   z : I d = " i 2 1 2 5 " > < d 1 p 1 : U U I D > i E d m q V r y x 9 C L < / d 1 p 1 : U U I D > < d 1 p 1 : _ e l e m e n t s > < d 2 : a n y T y p e   z : I d = " i 2 1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2 3 " / > < d 1 p 1 : U U I D > q e F V M E 6 p 0 0 0 g < / d 1 p 1 : U U I D > < d 1 p 1 : C o n t a i n e r   z : R e f = " i 2 1 2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0 6 " / > < d 1 p 1 : _ l a b e l s > < d 2 : K e y V a l u e O f s t r i n g a n y T y p e > < d 2 : K e y > L a b e l < / d 2 : K e y > < d 2 : V a l u e   z : I d = " i 2 1 2 7 "   i : t y p e = " d 1 p 1 : L a b e l " > < d 1 p 1 : P a r e n t   z : R e f = " i 2 1 2 3 " / > < d 1 p 1 : U U I D > y O F S P z G 5 d j v Z 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 E n t r e p r i s e s   r e g r e t t a n t   d e   n e   p a s   a v o i r   p u   r e c r u t e r   s u i t e   �   l a   j o u r n � e 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1 2 8 "   i : t y p e = " d 1 p 1 : E l e m e n t " > < d 1 p 1 : N a m e > S T & a m p ; 3 2 ; A u t r e s & a m p ; 3 2 ; c r i t i q u e s < / d 1 p 1 : N a m e > < d 1 p 1 : O b j e c t T y p e > E l e m e n t < / d 1 p 1 : O b j e c t T y p e > < d 1 p 1 : P a r e n t   z : R e f = " i 2 0 1 1 " / > < d 1 p 1 : U U I D > J c X a U H t r i X n L < / d 1 p 1 : U U I D > < d 1 p 1 : _ p r o p e r t i e s   z : I d = " i 2 1 2 9 "   i : t y p e = " d 1 p 1 : M D M P r o p e r t i e s " > < d 1 p 1 : P a r e n t   z : R e f = " i 2 1 2 8 " / > < d 1 p 1 : U U I D > q y w 1 N t d u h n E O < / d 1 p 1 : U U I D > < d 1 p 1 : _ c o n t e x t C o l l e c t i o n s > < d 2 : K e y V a l u e O f a n y T y p e C o m p o n e n t C o l l e c t i o n O f a n y T y p e g W H h t R N j > < d 2 : K e y   z : R e f = " i 2 2 " / > < d 2 : V a l u e   z : I d = " i 2 1 3 0 " > < d 1 p 1 : U U I D > y O V h f w 6 Y E C L m < / d 1 p 1 : U U I D > < d 1 p 1 : _ e l e m e n t s > < d 2 : a n y T y p e   z : I d = " i 2 1 3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2 8 " / > < d 1 p 1 : U U I D > Y 7 z r z e 3 c F c p i < / d 1 p 1 : U U I D > < d 1 p 1 : C o n t a i n e r   z : R e f = " i 2 1 2 9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 e x 1 g v D u 4 t h 7 W ? ' q o 1   T C ' ! R 5 C 2 5 / 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0 1 3 " / > < d 1 p 1 : _ l a b e l s > < d 2 : K e y V a l u e O f s t r i n g a n y T y p e > < d 2 : K e y > L a b e l < / d 2 : K e y > < d 2 : V a l u e   z : I d = " i 2 1 3 2 "   i : t y p e = " d 1 p 1 : L a b e l " > < d 1 p 1 : P a r e n t   z : R e f = " i 2 1 2 8 " / > < d 1 p 1 : U U I D > x Q d p R W n c 2 3 A s 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 A u t r e s   c r i t i q u e s 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1 3 3 "   i : t y p e = " d 1 p 1 : E l e m e n t s " > < d 1 p 1 : P a r e n t   z : R e f = " i 2 1 2 8 " / > < d 1 p 1 : U U I D > S G K e W B 2 1 O 7 b N < / d 1 p 1 : U U I D > < d 1 p 1 : _ c o n t e x t C o l l e c t i o n s > < d 2 : K e y V a l u e O f a n y T y p e C o m p o n e n t C o l l e c t i o n O f a n y T y p e g W H h t R N j > < d 2 : K e y   z : R e f = " i 2 2 " / > < d 2 : V a l u e   z : I d = " i 2 1 3 4 " > < d 1 p 1 : U U I D > N 8 n f f s r U L O r D < / d 1 p 1 : U U I D > < d 1 p 1 : _ e l e m e n t s > < d 2 : a n y T y p e   z : I d = " i 2 1 3 5 "   i : t y p e = " d 1 p 1 : E l e m e n t " > < d 1 p 1 : N a m e > _ S T & a m p ; 3 2 ; A u t r e s & a m p ; 3 2 ; c r i t i q u e s _ P a s & a m p ; 3 2 ; a s s e z & a m p ; 3 2 ; d e & a m p ; 3 2 ; v o l o n t a i r e s & a m p ; 3 2 ; h a n d i c a p & a m p ; 2 3 3 ; s < / d 1 p 1 : N a m e > < d 1 p 1 : O b j e c t T y p e > E l e m e n t < / d 1 p 1 : O b j e c t T y p e > < d 1 p 1 : P a r e n t   z : R e f = " i 2 1 2 8 " / > < d 1 p 1 : U U I D > A F 6 F 6 m n w n J Z P < / d 1 p 1 : U U I D > < d 1 p 1 : _ p r o p e r t i e s   z : I d = " i 2 1 3 6 "   i : t y p e = " d 1 p 1 : M D M P r o p e r t i e s " > < d 1 p 1 : P a r e n t   z : R e f = " i 2 1 3 5 " / > < d 1 p 1 : U U I D > p o m j G L e O z a 6 f < / d 1 p 1 : U U I D > < d 1 p 1 : _ c o n t e x t C o l l e c t i o n s > < d 2 : K e y V a l u e O f a n y T y p e C o m p o n e n t C o l l e c t i o n O f a n y T y p e g W H h t R N j > < d 2 : K e y   z : R e f = " i 2 2 " / > < d 2 : V a l u e   z : I d = " i 2 1 3 7 " > < d 1 p 1 : U U I D > l Q a x t K 8 H F L f 4 < / d 1 p 1 : U U I D > < d 1 p 1 : _ e l e m e n t s > < d 2 : a n y T y p e   z : I d = " i 2 1 3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3 5 " / > < d 1 p 1 : U U I D > G p r q 1 L 6 v 0 K k s < / d 1 p 1 : U U I D > < d 1 p 1 : C o n t a i n e r   z : R e f = " i 2 1 3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3 3 " / > < d 1 p 1 : _ l a b e l s > < d 2 : K e y V a l u e O f s t r i n g a n y T y p e > < d 2 : K e y > L a b e l < / d 2 : K e y > < d 2 : V a l u e   z : I d = " i 2 1 3 9 "   i : t y p e = " d 1 p 1 : L a b e l " > < d 1 p 1 : P a r e n t   z : R e f = " i 2 1 3 5 " / > < d 1 p 1 : U U I D > b z f e z 3 4 F k Y m t 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 P a s   a s s e z   d e   v o l o n t a i r e s   h a n d i c a p � s 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4 0 "   i : t y p e = " d 1 p 1 : E l e m e n t " > < d 1 p 1 : N a m e > _ S T & a m p ; 3 2 ; A u t r e s & a m p ; 3 2 ; c r i t i q u e s _ M a n q u e & a m p ; 3 2 ; d e & a m p ; 3 2 ; c o m m u n i c a t i o n & a m p ; 3 2 ; a u t o u r & a m p ; 3 2 ; d e & a m p ; 3 2 ; l & a m p ; 3 9 ; & a m p ; 2 3 3 ; v & a m p ; 2 3 3 ; n e m e n t < / d 1 p 1 : N a m e > < d 1 p 1 : O b j e c t T y p e > E l e m e n t < / d 1 p 1 : O b j e c t T y p e > < d 1 p 1 : P a r e n t   z : R e f = " i 2 1 2 8 " / > < d 1 p 1 : U U I D > M 2 J F S c 4 G 1 9 v j < / d 1 p 1 : U U I D > < d 1 p 1 : _ p r o p e r t i e s   z : I d = " i 2 1 4 1 "   i : t y p e = " d 1 p 1 : M D M P r o p e r t i e s " > < d 1 p 1 : P a r e n t   z : R e f = " i 2 1 4 0 " / > < d 1 p 1 : U U I D > q i W W h 8 k h b s l e < / d 1 p 1 : U U I D > < d 1 p 1 : _ c o n t e x t C o l l e c t i o n s > < d 2 : K e y V a l u e O f a n y T y p e C o m p o n e n t C o l l e c t i o n O f a n y T y p e g W H h t R N j > < d 2 : K e y   z : R e f = " i 2 2 " / > < d 2 : V a l u e   z : I d = " i 2 1 4 2 " > < d 1 p 1 : U U I D > F R n r U M 2 w l g Y g < / d 1 p 1 : U U I D > < d 1 p 1 : _ e l e m e n t s > < d 2 : a n y T y p e   z : I d = " i 2 1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4 0 " / > < d 1 p 1 : U U I D > h 9 U u p T h X l l z 5 < / d 1 p 1 : U U I D > < d 1 p 1 : C o n t a i n e r   z : R e f = " i 2 1 4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3 3 " / > < d 1 p 1 : _ l a b e l s > < d 2 : K e y V a l u e O f s t r i n g a n y T y p e > < d 2 : K e y > L a b e l < / d 2 : K e y > < d 2 : V a l u e   z : I d = " i 2 1 4 4 "   i : t y p e = " d 1 p 1 : L a b e l " > < d 1 p 1 : P a r e n t   z : R e f = " i 2 1 4 0 " / > < d 1 p 1 : U U I D > B 1 0 o R Z C H 3 I M u 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 M a n q u e   d e   c o m m u n i c a t i o n   a u t o u r   d e   l ' � v � n e m e n t 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4 5 "   i : t y p e = " d 1 p 1 : E l e m e n t " > < d 1 p 1 : N a m e > _ S T & a m p ; 3 2 ; A u t r e s & a m p ; 3 2 ; c r i t i q u e s _ R i e n < / d 1 p 1 : N a m e > < d 1 p 1 : O b j e c t T y p e > E l e m e n t < / d 1 p 1 : O b j e c t T y p e > < d 1 p 1 : P a r e n t   z : R e f = " i 2 1 2 8 " / > < d 1 p 1 : U U I D > q T B t I A a T S V h A < / d 1 p 1 : U U I D > < d 1 p 1 : _ p r o p e r t i e s   z : I d = " i 2 1 4 6 "   i : t y p e = " d 1 p 1 : M D M P r o p e r t i e s " > < d 1 p 1 : P a r e n t   z : R e f = " i 2 1 4 5 " / > < d 1 p 1 : U U I D > a 0 G K c g x 9 m f E S < / d 1 p 1 : U U I D > < d 1 p 1 : _ c o n t e x t C o l l e c t i o n s > < d 2 : K e y V a l u e O f a n y T y p e C o m p o n e n t C o l l e c t i o n O f a n y T y p e g W H h t R N j > < d 2 : K e y   z : R e f = " i 2 2 " / > < d 2 : V a l u e   z : I d = " i 2 1 4 7 " > < d 1 p 1 : U U I D > G S I D c B h E d w h H < / d 1 p 1 : U U I D > < d 1 p 1 : _ e l e m e n t s > < d 2 : a n y T y p e   z : I d = " i 2 1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4 5 " / > < d 1 p 1 : U U I D > p j N E m Y D U 1 i l V < / d 1 p 1 : U U I D > < d 1 p 1 : C o n t a i n e r   z : R e f = " i 2 1 4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3 3 " / > < d 1 p 1 : _ l a b e l s > < d 2 : K e y V a l u e O f s t r i n g a n y T y p e > < d 2 : K e y > L a b e l < / d 2 : K e y > < d 2 : V a l u e   z : I d = " i 2 1 4 9 "   i : t y p e = " d 1 p 1 : L a b e l " > < d 1 p 1 : P a r e n t   z : R e f = " i 2 1 4 5 " / > < d 1 p 1 : U U I D > I J n k F E O T d U 8 U 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5 0 "   i : t y p e = " d 1 p 1 : E l e m e n t " > < d 1 p 1 : N a m e > _ S T & a m p ; 3 2 ; A u t r e s & a m p ; 3 2 ; c r i t i q u e s _ A u t r e < / d 1 p 1 : N a m e > < d 1 p 1 : O b j e c t T y p e > E l e m e n t < / d 1 p 1 : O b j e c t T y p e > < d 1 p 1 : P a r e n t   z : R e f = " i 2 1 2 8 " / > < d 1 p 1 : U U I D > G t D 7 4 1 a q F V c x < / d 1 p 1 : U U I D > < d 1 p 1 : _ p r o p e r t i e s   z : I d = " i 2 1 5 1 "   i : t y p e = " d 1 p 1 : M D M P r o p e r t i e s " > < d 1 p 1 : P a r e n t   z : R e f = " i 2 1 5 0 " / > < d 1 p 1 : U U I D > b m i 6 r 2 B I W L p N < / d 1 p 1 : U U I D > < d 1 p 1 : _ c o n t e x t C o l l e c t i o n s > < d 2 : K e y V a l u e O f a n y T y p e C o m p o n e n t C o l l e c t i o n O f a n y T y p e g W H h t R N j > < d 2 : K e y   z : R e f = " i 2 2 " / > < d 2 : V a l u e   z : I d = " i 2 1 5 2 " > < d 1 p 1 : U U I D > a M O V 3 2 F I O I e M < / d 1 p 1 : U U I D > < d 1 p 1 : _ e l e m e n t s > < d 2 : a n y T y p e   z : I d = " i 2 1 5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5 0 " / > < d 1 p 1 : U U I D > n Q Y c 6 3 v 1 j 5 r 0 < / d 1 p 1 : U U I D > < d 1 p 1 : C o n t a i n e r   z : R e f = " i 2 1 5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 T C ' ! R 5 C 2 9 / 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3 3 " / > < d 1 p 1 : _ l a b e l s > < d 2 : K e y V a l u e O f s t r i n g a n y T y p e > < d 2 : K e y > L a b e l < / d 2 : K e y > < d 2 : V a l u e   z : I d = " i 2 1 5 4 "   i : t y p e = " d 1 p 1 : L a b e l " > < d 1 p 1 : P a r e n t   z : R e f = " i 2 1 5 0 " / > < d 1 p 1 : U U I D > y k J l W 2 C d H a I c 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 A u t r e 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5 5 "   i : t y p e = " d 1 p 1 : E l e m e n t " > < d 1 p 1 : N a m e > _ S T & a m p ; 3 2 ; A u t r e s & a m p ; 3 2 ; c r i t i q u e s _ N S P < / d 1 p 1 : N a m e > < d 1 p 1 : O b j e c t T y p e > E l e m e n t < / d 1 p 1 : O b j e c t T y p e > < d 1 p 1 : P a r e n t   z : R e f = " i 2 1 2 8 " / > < d 1 p 1 : U U I D > K f 1 0 w y W x 5 6 E K < / d 1 p 1 : U U I D > < d 1 p 1 : _ p r o p e r t i e s   z : I d = " i 2 1 5 6 "   i : t y p e = " d 1 p 1 : M D M P r o p e r t i e s " > < d 1 p 1 : P a r e n t   z : R e f = " i 2 1 5 5 " / > < d 1 p 1 : U U I D > Q f j j s S s 1 T c X M < / d 1 p 1 : U U I D > < d 1 p 1 : _ c o n t e x t C o l l e c t i o n s > < d 2 : K e y V a l u e O f a n y T y p e C o m p o n e n t C o l l e c t i o n O f a n y T y p e g W H h t R N j > < d 2 : K e y   z : R e f = " i 2 2 " / > < d 2 : V a l u e   z : I d = " i 2 1 5 7 " > < d 1 p 1 : U U I D > f 1 W K S f o O i L R E < / d 1 p 1 : U U I D > < d 1 p 1 : _ e l e m e n t s > < d 2 : a n y T y p e   z : I d = " i 2 1 5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5 5 " / > < d 1 p 1 : U U I D > g x m a E X P P v 5 J 5 < / d 1 p 1 : U U I D > < d 1 p 1 : C o n t a i n e r   z : R e f = " i 2 1 5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 T C ' ! R 5 C 3 0 / 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3 3 " / > < d 1 p 1 : _ l a b e l s > < d 2 : K e y V a l u e O f s t r i n g a n y T y p e > < d 2 : K e y > L a b e l < / d 2 : K e y > < d 2 : V a l u e   z : I d = " i 2 1 5 9 "   i : t y p e = " d 1 p 1 : L a b e l " > < d 1 p 1 : P a r e n t   z : R e f = " i 2 1 5 5 " / > < d 1 p 1 : U U I D > y Q X b x s Q z L O z Q 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6 0 "   i : t y p e = " d 1 p 1 : E l e m e n t " > < d 1 p 1 : N a m e > _ S T & a m p ; 3 2 ; A u t r e s & a m p ; 3 2 ; c r i t i q u e s _ N o m b r e & a m p ; 3 2 ; m o y e n < / d 1 p 1 : N a m e > < d 1 p 1 : O b j e c t T y p e > E l e m e n t < / d 1 p 1 : O b j e c t T y p e > < d 1 p 1 : P a r e n t   z : R e f = " i 2 1 2 8 " / > < d 1 p 1 : U U I D > K F 1 N s S F g 3 L 0 3 < / d 1 p 1 : U U I D > < d 1 p 1 : _ p r o p e r t i e s   z : I d = " i 2 1 6 1 "   i : t y p e = " d 1 p 1 : M D M P r o p e r t i e s " > < d 1 p 1 : P a r e n t   z : R e f = " i 2 1 6 0 " / > < d 1 p 1 : U U I D > r i q K N A r t J 7 h a < / d 1 p 1 : U U I D > < d 1 p 1 : _ c o n t e x t C o l l e c t i o n s > < d 2 : K e y V a l u e O f a n y T y p e C o m p o n e n t C o l l e c t i o n O f a n y T y p e g W H h t R N j > < d 2 : K e y   z : R e f = " i 2 2 " / > < d 2 : V a l u e   z : I d = " i 2 1 6 2 " > < d 1 p 1 : U U I D > a J T w u J J 5 J U E J < / d 1 p 1 : U U I D > < d 1 p 1 : _ e l e m e n t s > < d 2 : a n y T y p e   z : I d = " i 2 1 6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6 0 " / > < d 1 p 1 : U U I D > D c D d T d 7 8 N z G p < / d 1 p 1 : U U I D > < d 1 p 1 : C o n t a i n e r   z : R e f = " i 2 1 6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 e x 1 g v D u 4 t h 7 W ? ' q o 1   T C ' ! R 5 C 3 1 / 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3 3 " / > < d 1 p 1 : _ l a b e l s > < d 2 : K e y V a l u e O f s t r i n g a n y T y p e > < d 2 : K e y > L a b e l < / d 2 : K e y > < d 2 : V a l u e   z : I d = " i 2 1 6 4 "   i : t y p e = " d 1 p 1 : L a b e l " > < d 1 p 1 : P a r e n t   z : R e f = " i 2 1 6 0 " / > < d 1 p 1 : U U I D > g a h Q F v L c 7 s E 7 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d 2 : a n y T y p e   z : I d = " i 2 1 6 5 "   i : t y p e = " d 1 p 1 : V a r i a b l e " > < d 1 p 1 : N a m e > q o 2 & a m p ; 4 6 ; & a m p ; 3 2 ; Q u e l l e s & a m p ; 3 2 ; s o n t & a m p ; 3 2 ; t o u t e s & a m p ; 3 2 ; l e s & a m p ; 3 2 ; a m & a m p ; 2 3 3 ; l i o r a t i o n s & a m p ; 3 2 ; q u i & a m p ; 3 2 ; p o u r r a i e n t & a m p ; 3 2 ; & a m p ; 2 3 4 ; t r e & a m p ; 3 2 ; a p p o r t & a m p ; 2 3 3 ; e s & a m p ; 4 4 ; & a m p ; 3 2 ; s e l o n & a m p ; 3 2 ; v o u s & a m p ; 4 4 ; & a m p ; 3 2 ; p o u r & a m p ; 3 2 ; l e & a m p ; 3 2 ; p r o c h a i n & a m p ; 3 2 ; D u o D a y & a m p ; 4 4 ; & a m p ; 3 2 ; l e & a m p ; 3 2 ; 1 4 & a m p ; 3 2 ; m a i & a m p ; 3 2 ; 2 0 2 0 & a m p ; 3 2 ; & a m p ; 3 2 ; & a m p ; 6 3 ; < / d 1 p 1 : N a m e > < d 1 p 1 : O b j e c t T y p e > V a r i a b l e < / d 1 p 1 : O b j e c t T y p e > < d 1 p 1 : P a r e n t   z : R e f = " i 2 0 " / > < d 1 p 1 : U U I D > o V X o Y x b 3 s S P u < / d 1 p 1 : U U I D > < d 1 p 1 : C o n t a i n e r   z : R e f = " i 2 9 " / > < d 1 p 1 : _ l a b e l s > < d 2 : K e y V a l u e O f s t r i n g a n y T y p e > < d 2 : K e y > L a b e l < / d 2 : K e y > < d 2 : V a l u e   z : I d = " i 2 1 6 6 "   i : t y p e = " d 1 p 1 : L a b e l " > < d 1 p 1 : P a r e n t   z : R e f = " i 2 1 6 5 " / > < d 1 p 1 : U U I D > m 5 H G O C n e c M S B 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 q o 2 .   Q u e l l e s   s o n t   t o u t e s   l e s   a m � l i o r a t i o n s   q u i   p o u r r a i e n t   � t r e   a p p o r t � e s ,   s e l o n   v o u s ,   p o u r   l e   p r o c h a i n   D u o D a y ,   l e   1 4   m a i   2 0 2 0     ? 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1 6 7 "   i : t y p e = " d 1 p 1 : E l e m e n t s " > < d 1 p 1 : P a r e n t   z : R e f = " i 2 1 6 5 " / > < d 1 p 1 : U U I D > S W p E B V w z Z 5 2 i < / d 1 p 1 : U U I D > < d 1 p 1 : _ c o n t e x t C o l l e c t i o n s > < d 2 : K e y V a l u e O f a n y T y p e C o m p o n e n t C o l l e c t i o n O f a n y T y p e g W H h t R N j > < d 2 : K e y   z : R e f = " i 2 2 " / > < d 2 : V a l u e   z : I d = " i 2 1 6 8 " > < d 1 p 1 : U U I D > G X 1 X g a V 9 U F I 2 < / d 1 p 1 : U U I D > < d 1 p 1 : _ e l e m e n t s > < d 2 : a n y T y p e   z : I d = " i 2 1 6 9 "   i : t y p e = " d 1 p 1 : E l e m e n t " > < d 1 p 1 : N a m e > B a s e < / d 1 p 1 : N a m e > < d 1 p 1 : O b j e c t T y p e > E l e m e n t < / d 1 p 1 : O b j e c t T y p e > < d 1 p 1 : P a r e n t   z : R e f = " i 2 1 6 5 " / > < d 1 p 1 : U U I D > B V I T o F 9 e V M U F < / d 1 p 1 : U U I D > < d 1 p 1 : _ p r o p e r t i e s   z : I d = " i 2 1 7 0 "   i : t y p e = " d 1 p 1 : M D M P r o p e r t i e s " > < d 1 p 1 : P a r e n t   z : R e f = " i 2 1 6 9 " / > < d 1 p 1 : U U I D > r 9 r 6 9 j S L c m v W < / d 1 p 1 : U U I D > < d 1 p 1 : _ c o n t e x t C o l l e c t i o n s > < d 2 : K e y V a l u e O f a n y T y p e C o m p o n e n t C o l l e c t i o n O f a n y T y p e g W H h t R N j > < d 2 : K e y   z : R e f = " i 2 2 " / > < d 2 : V a l u e   z : I d = " i 2 1 7 1 " > < d 1 p 1 : U U I D > p N 7 T E q S 8 k s b A < / d 1 p 1 : U U I D > < d 1 p 1 : _ e l e m e n t s > < d 2 : a n y T y p e   z : I d = " i 2 1 7 2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6 9 " / > < d 1 p 1 : U U I D > b t X x J 7 d x J a 5 h < / d 1 p 1 : U U I D > < d 1 p 1 : C o n t a i n e r   z : R e f = " i 2 1 7 0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 W Q d u t O D p 3 G v 6 ? ' q o 2   T C ' ! R 5 C 4 / 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6 7 " / > < d 1 p 1 : _ l a b e l s > < d 2 : K e y V a l u e O f s t r i n g a n y T y p e > < d 2 : K e y > L a b e l < / d 2 : K e y > < d 2 : V a l u e   z : I d = " i 2 1 7 3 "   i : t y p e = " d 1 p 1 : L a b e l " > < d 1 p 1 : P a r e n t   z : R e f = " i 2 1 6 9 " / > < d 1 p 1 : U U I D > v T 1 X M y r 4 D x I 2 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 B a s e 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 A n a l y s i s B a s e < / d 1 p 1 : T y p e > < / d 2 : a n y T y p e > < d 2 : a n y T y p e   z : I d = " i 2 1 7 4 "   i : t y p e = " d 1 p 1 : E l e m e n t " > < d 1 p 1 : N a m e > S T & a m p ; 3 2 ; A m & a m p ; 2 3 3 ; l i o r a t i o n s & a m p ; 3 2 ; s u r & a m p ; 3 2 ; l & a m p ; 3 9 ; o r g a n i s a t i o n & a m p ; 3 2 ; d u & a m p ; 3 2 ; D u o D a y < / d 1 p 1 : N a m e > < d 1 p 1 : O b j e c t T y p e > E l e m e n t < / d 1 p 1 : O b j e c t T y p e > < d 1 p 1 : P a r e n t   z : R e f = " i 2 1 6 5 " / > < d 1 p 1 : U U I D > R L p P 7 3 b S j f k 8 < / d 1 p 1 : U U I D > < d 1 p 1 : _ p r o p e r t i e s   z : I d = " i 2 1 7 5 "   i : t y p e = " d 1 p 1 : M D M P r o p e r t i e s " > < d 1 p 1 : P a r e n t   z : R e f = " i 2 1 7 4 " / > < d 1 p 1 : U U I D > G G S 9 I x 8 q w Y D c < / d 1 p 1 : U U I D > < d 1 p 1 : _ c o n t e x t C o l l e c t i o n s > < d 2 : K e y V a l u e O f a n y T y p e C o m p o n e n t C o l l e c t i o n O f a n y T y p e g W H h t R N j > < d 2 : K e y   z : R e f = " i 2 2 " / > < d 2 : V a l u e   z : I d = " i 2 1 7 6 " > < d 1 p 1 : U U I D > s 6 K k S N r Z a 6 W b < / d 1 p 1 : U U I D > < d 1 p 1 : _ e l e m e n t s > < d 2 : a n y T y p e   z : I d = " i 2 1 7 7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7 4 " / > < d 1 p 1 : U U I D > G l 2 a O X I y i Q W C < / d 1 p 1 : U U I D > < d 1 p 1 : C o n t a i n e r   z : R e f = " i 2 1 7 5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 W Q d u t O D p 3 G v 6 ? ' q o 2   T C ' ! R 5 C 5 / 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6 7 " / > < d 1 p 1 : _ l a b e l s > < d 2 : K e y V a l u e O f s t r i n g a n y T y p e > < d 2 : K e y > L a b e l < / d 2 : K e y > < d 2 : V a l u e   z : I d = " i 2 1 7 8 "   i : t y p e = " d 1 p 1 : L a b e l " > < d 1 p 1 : P a r e n t   z : R e f = " i 2 1 7 4 " / > < d 1 p 1 : U U I D > A D B r Q I c C J Y 6 w 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 A m � l i o r a t i o n s   s u r   l ' o r g a n i s a t i o n   d u   D u o D a y 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1 7 9 "   i : t y p e = " d 1 p 1 : E l e m e n t s " > < d 1 p 1 : P a r e n t   z : R e f = " i 2 1 7 4 " / > < d 1 p 1 : U U I D > J f C f I 8 M X S b 7 3 < / d 1 p 1 : U U I D > < d 1 p 1 : _ c o n t e x t C o l l e c t i o n s > < d 2 : K e y V a l u e O f a n y T y p e C o m p o n e n t C o l l e c t i o n O f a n y T y p e g W H h t R N j > < d 2 : K e y   z : R e f = " i 2 2 " / > < d 2 : V a l u e   z : I d = " i 2 1 8 0 " > < d 1 p 1 : U U I D > j N O f d S H o A j 0 U < / d 1 p 1 : U U I D > < d 1 p 1 : _ e l e m e n t s > < d 2 : a n y T y p e   z : I d = " i 2 1 8 1 "   i : t y p e = " d 1 p 1 : E l e m e n t " > < d 1 p 1 : N a m e > _ S T & a m p ; 3 2 ; A m & a m p ; 2 3 3 ; l i o r a t i o n s & a m p ; 3 2 ; s u r & a m p ; 3 2 ; l & a m p ; 3 9 ; o r g a n i s a t i o n & a m p ; 3 2 ; d u & a m p ; 3 2 ; D u o D a y _ O r g a n i s a t i o n & a m p ; 3 2 ; p r & a m p ; 2 3 3 ; a l a b l e & a m p ; 3 2 ; d e & a m p ; 3 2 ; f a & a m p ; 2 3 1 ; o n & a m p ; 3 2 ; g & a m p ; 2 3 3 ; n & a m p ; 2 3 3 ; r a l e & a m p ; 4 4 ; & a m p ; 3 2 ; c o m m u n i c a t i o n & a m p ; 3 2 ; e n t r e & a m p ; 3 2 ; l e s & a m p ; 3 2 ; d i f f & a m p ; 2 3 3 ; r e n t s & a m p ; 3 2 ; p a r t i s < / d 1 p 1 : N a m e > < d 1 p 1 : O b j e c t T y p e > E l e m e n t < / d 1 p 1 : O b j e c t T y p e > < d 1 p 1 : P a r e n t   z : R e f = " i 2 1 7 4 " / > < d 1 p 1 : U U I D > z 2 v 5 r i W L u 2 2 i < / d 1 p 1 : U U I D > < d 1 p 1 : _ p r o p e r t i e s   z : I d = " i 2 1 8 2 "   i : t y p e = " d 1 p 1 : M D M P r o p e r t i e s " > < d 1 p 1 : P a r e n t   z : R e f = " i 2 1 8 1 " / > < d 1 p 1 : U U I D > s s Y w p P v 2 7 q 6 f < / d 1 p 1 : U U I D > < d 1 p 1 : _ c o n t e x t C o l l e c t i o n s > < d 2 : K e y V a l u e O f a n y T y p e C o m p o n e n t C o l l e c t i o n O f a n y T y p e g W H h t R N j > < d 2 : K e y   z : R e f = " i 2 2 " / > < d 2 : V a l u e   z : I d = " i 2 1 8 3 " > < d 1 p 1 : U U I D > g P W B b S y X I E y D < / d 1 p 1 : U U I D > < d 1 p 1 : _ e l e m e n t s > < d 2 : a n y T y p e   z : I d = " i 2 1 8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8 1 " / > < d 1 p 1 : U U I D > G 4 q Y z F t T m C Q I < / d 1 p 1 : U U I D > < d 1 p 1 : C o n t a i n e r   z : R e f = " i 2 1 8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7 9 " / > < d 1 p 1 : _ l a b e l s > < d 2 : K e y V a l u e O f s t r i n g a n y T y p e > < d 2 : K e y > L a b e l < / d 2 : K e y > < d 2 : V a l u e   z : I d = " i 2 1 8 5 "   i : t y p e = " d 1 p 1 : L a b e l " > < d 1 p 1 : P a r e n t   z : R e f = " i 2 1 8 1 " / > < d 1 p 1 : U U I D > f M H 9 4 L T z W q k 3 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 O r g a n i s a t i o n   p r � a l a b l e   d e   f a � o n   g � n � r a l e ,   c o m m u n i c a t i o n   e n t r e   l e s   d i f f � r e n t s   p a r t i s 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8 6 "   i : t y p e = " d 1 p 1 : E l e m e n t " > < d 1 p 1 : N a m e > _ S T & a m p ; 3 2 ; A m & a m p ; 2 3 3 ; l i o r a t i o n s & a m p ; 3 2 ; s u r & a m p ; 3 2 ; l & a m p ; 3 9 ; o r g a n i s a t i o n & a m p ; 3 2 ; d u & a m p ; 3 2 ; D u o D a y _ P l u s & a m p ; 3 2 ; d e & a m p ; 3 2 ; d i v e r s i t & a m p ; 2 3 3 ; & a m p ; 3 2 ; d a n s & a m p ; 3 2 ; l e s & a m p ; 3 2 ; s e c t e u r s & a m p ; 3 2 ; d & a m p ; 3 9 ; e n t r e p r i s e & a m p ; 4 4 ; & a m p ; 3 2 ; p l u s & a m p ; 3 2 ; d e & a m p ; 3 2 ; p a r t i c i p a n t s < / d 1 p 1 : N a m e > < d 1 p 1 : O b j e c t T y p e > E l e m e n t < / d 1 p 1 : O b j e c t T y p e > < d 1 p 1 : P a r e n t   z : R e f = " i 2 1 7 4 " / > < d 1 p 1 : U U I D > R p 3 f x j Z 6 P m Y q < / d 1 p 1 : U U I D > < d 1 p 1 : _ p r o p e r t i e s   z : I d = " i 2 1 8 7 "   i : t y p e = " d 1 p 1 : M D M P r o p e r t i e s " > < d 1 p 1 : P a r e n t   z : R e f = " i 2 1 8 6 " / > < d 1 p 1 : U U I D > l p b Z Q e N B B I 5 b < / d 1 p 1 : U U I D > < d 1 p 1 : _ c o n t e x t C o l l e c t i o n s > < d 2 : K e y V a l u e O f a n y T y p e C o m p o n e n t C o l l e c t i o n O f a n y T y p e g W H h t R N j > < d 2 : K e y   z : R e f = " i 2 2 " / > < d 2 : V a l u e   z : I d = " i 2 1 8 8 " > < d 1 p 1 : U U I D > a i 8 m s y r m l l p l < / d 1 p 1 : U U I D > < d 1 p 1 : _ e l e m e n t s > < d 2 : a n y T y p e   z : I d = " i 2 1 8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8 6 " / > < d 1 p 1 : U U I D > g N H D f H O j y h J T < / d 1 p 1 : U U I D > < d 1 p 1 : C o n t a i n e r   z : R e f = " i 2 1 8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7 9 " / > < d 1 p 1 : _ l a b e l s > < d 2 : K e y V a l u e O f s t r i n g a n y T y p e > < d 2 : K e y > L a b e l < / d 2 : K e y > < d 2 : V a l u e   z : I d = " i 2 1 9 0 "   i : t y p e = " d 1 p 1 : L a b e l " > < d 1 p 1 : P a r e n t   z : R e f = " i 2 1 8 6 " / > < d 1 p 1 : U U I D > U S k j p 2 z g g A j h 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 P l u s   d e   d i v e r s i t �   d a n s   l e s   s e c t e u r s   d ' e n t r e p r i s e ,   p l u s   d e   p a r t i c i p a n t s 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9 1 "   i : t y p e = " d 1 p 1 : E l e m e n t " > < d 1 p 1 : N a m e > _ S T & a m p ; 3 2 ; A m & a m p ; 2 3 3 ; l i o r a t i o n s & a m p ; 3 2 ; s u r & a m p ; 3 2 ; l & a m p ; 3 9 ; o r g a n i s a t i o n & a m p ; 3 2 ; d u & a m p ; 3 2 ; D u o D a y _ C o m m u n i c a t i o n & a m p ; 3 2 ; p l u s & a m p ; 3 2 ; f o r t e & a m p ; 3 2 ; e n & a m p ; 3 2 ; a m o n t & a m p ; 3 2 ; & a m p ; 4 0 ; t & a m p ; 2 3 3 ; m o i g n a g e s & a m p ; 4 4 ; & a m p ; 3 2 ; e t c & a m p ; 4 6 ; & a m p ; 4 1 ; & a m p ; 4 4 ; & a m p ; 3 2 ; n o t a m m e n t & a m p ; 3 2 ; a u & a m p ; 3 2 ; s e i n & a m p ; 3 2 ; d e s & a m p ; 3 2 ; e n t r e p r i s e s & a m p ; 3 2 ; p a r t i c i p a n t e s < / d 1 p 1 : N a m e > < d 1 p 1 : O b j e c t T y p e > E l e m e n t < / d 1 p 1 : O b j e c t T y p e > < d 1 p 1 : P a r e n t   z : R e f = " i 2 1 7 4 " / > < d 1 p 1 : U U I D > K f T f A p v Q W J D H < / d 1 p 1 : U U I D > < d 1 p 1 : _ p r o p e r t i e s   z : I d = " i 2 1 9 2 "   i : t y p e = " d 1 p 1 : M D M P r o p e r t i e s " > < d 1 p 1 : P a r e n t   z : R e f = " i 2 1 9 1 " / > < d 1 p 1 : U U I D > P g O 1 l B T X s Q J 0 < / d 1 p 1 : U U I D > < d 1 p 1 : _ c o n t e x t C o l l e c t i o n s > < d 2 : K e y V a l u e O f a n y T y p e C o m p o n e n t C o l l e c t i o n O f a n y T y p e g W H h t R N j > < d 2 : K e y   z : R e f = " i 2 2 " / > < d 2 : V a l u e   z : I d = " i 2 1 9 3 " > < d 1 p 1 : U U I D > H 1 X 8 g D t N z l O I < / d 1 p 1 : U U I D > < d 1 p 1 : _ e l e m e n t s > < d 2 : a n y T y p e   z : I d = " i 2 1 9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9 1 " / > < d 1 p 1 : U U I D > R 9 R m l T 3 W A O m X < / d 1 p 1 : U U I D > < d 1 p 1 : C o n t a i n e r   z : R e f = " i 2 1 9 2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7 9 " / > < d 1 p 1 : _ l a b e l s > < d 2 : K e y V a l u e O f s t r i n g a n y T y p e > < d 2 : K e y > L a b e l < / d 2 : K e y > < d 2 : V a l u e   z : I d = " i 2 1 9 5 "   i : t y p e = " d 1 p 1 : L a b e l " > < d 1 p 1 : P a r e n t   z : R e f = " i 2 1 9 1 " / > < d 1 p 1 : U U I D > Z L m 5 1 Y P d K 9 K R 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 C o m m u n i c a t i o n   p l u s   f o r t e   e n   a m o n t   ( t � m o i g n a g e s ,   e t c . ) ,   n o t a m m e n t   a u   s e i n   d e s   e n t r e p r i s e s   p a r t i c i p a n t e s 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1 9 6 "   i : t y p e = " d 1 p 1 : E l e m e n t " > < d 1 p 1 : N a m e > _ S T & a m p ; 3 2 ; A m & a m p ; 2 3 3 ; l i o r a t i o n s & a m p ; 3 2 ; s u r & a m p ; 3 2 ; l & a m p ; 3 9 ; o r g a n i s a t i o n & a m p ; 3 2 ; d u & a m p ; 3 2 ; D u o D a y _ A m & a m p ; 2 3 3 ; l i o r e r & a m p ; 3 2 ; l e & a m p ; 3 2 ; s i t e & a m p ; 3 2 ; i n t e r n e t < / d 1 p 1 : N a m e > < d 1 p 1 : O b j e c t T y p e > E l e m e n t < / d 1 p 1 : O b j e c t T y p e > < d 1 p 1 : P a r e n t   z : R e f = " i 2 1 7 4 " / > < d 1 p 1 : U U I D > H y Y X W B g O C w x 9 < / d 1 p 1 : U U I D > < d 1 p 1 : _ p r o p e r t i e s   z : I d = " i 2 1 9 7 "   i : t y p e = " d 1 p 1 : M D M P r o p e r t i e s " > < d 1 p 1 : P a r e n t   z : R e f = " i 2 1 9 6 " / > < d 1 p 1 : U U I D > S y F C w 1 F D S x m q < / d 1 p 1 : U U I D > < d 1 p 1 : _ c o n t e x t C o l l e c t i o n s > < d 2 : K e y V a l u e O f a n y T y p e C o m p o n e n t C o l l e c t i o n O f a n y T y p e g W H h t R N j > < d 2 : K e y   z : R e f = " i 2 2 " / > < d 2 : V a l u e   z : I d = " i 2 1 9 8 " > < d 1 p 1 : U U I D > M H 2 Q 6 2 v B c P b 5 < / d 1 p 1 : U U I D > < d 1 p 1 : _ e l e m e n t s > < d 2 : a n y T y p e   z : I d = " i 2 1 9 9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1 9 6 " / > < d 1 p 1 : U U I D > F p o R 9 5 Z e G c C j < / d 1 p 1 : U U I D > < d 1 p 1 : C o n t a i n e r   z : R e f = " i 2 1 9 7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 T C ' ! R 5 C 9 / 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7 9 " / > < d 1 p 1 : _ l a b e l s > < d 2 : K e y V a l u e O f s t r i n g a n y T y p e > < d 2 : K e y > L a b e l < / d 2 : K e y > < d 2 : V a l u e   z : I d = " i 2 2 0 0 "   i : t y p e = " d 1 p 1 : L a b e l " > < d 1 p 1 : P a r e n t   z : R e f = " i 2 1 9 6 " / > < d 1 p 1 : U U I D > i W 1 y F A G j M R l U 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 A m � l i o r e r   l e   s i t e   i n t e r n e t 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2 0 1 "   i : t y p e = " d 1 p 1 : E l e m e n t " > < d 1 p 1 : N a m e > S T & a m p ; 3 2 ; A m & a m p ; 2 3 3 ; l i o r a t i o n s & a m p ; 3 2 ; s u r & a m p ; 3 2 ; l a & a m p ; 3 2 ; j o u r n & a m p ; 2 3 3 ; e & a m p ; 3 2 ; e n & a m p ; 3 2 ; e l l e & a m p ; 4 5 ; m & a m p ; 2 3 4 ; m e < / d 1 p 1 : N a m e > < d 1 p 1 : O b j e c t T y p e > E l e m e n t < / d 1 p 1 : O b j e c t T y p e > < d 1 p 1 : P a r e n t   z : R e f = " i 2 1 6 5 " / > < d 1 p 1 : U U I D > k x J W 3 w a 1 v L j 7 < / d 1 p 1 : U U I D > < d 1 p 1 : _ p r o p e r t i e s   z : I d = " i 2 2 0 2 "   i : t y p e = " d 1 p 1 : M D M P r o p e r t i e s " > < d 1 p 1 : P a r e n t   z : R e f = " i 2 2 0 1 " / > < d 1 p 1 : U U I D > P D 8 i k 5 M i 1 B G F < / d 1 p 1 : U U I D > < d 1 p 1 : _ c o n t e x t C o l l e c t i o n s > < d 2 : K e y V a l u e O f a n y T y p e C o m p o n e n t C o l l e c t i o n O f a n y T y p e g W H h t R N j > < d 2 : K e y   z : R e f = " i 2 2 " / > < d 2 : V a l u e   z : I d = " i 2 2 0 3 " > < d 1 p 1 : U U I D > k D f n m x 3 0 S c m G < / d 1 p 1 : U U I D > < d 1 p 1 : _ e l e m e n t s > < d 2 : a n y T y p e   z : I d = " i 2 2 0 4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0 1 " / > < d 1 p 1 : U U I D > W M R 0 9 A B k p 5 D U < / d 1 p 1 : U U I D > < d 1 p 1 : C o n t a i n e r   z : R e f = " i 2 2 0 2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 W Q d u t O D p 3 G v 6 ? ' q o 2   T C ' ! R 5 C 1 0 / 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6 7 " / > < d 1 p 1 : _ l a b e l s > < d 2 : K e y V a l u e O f s t r i n g a n y T y p e > < d 2 : K e y > L a b e l < / d 2 : K e y > < d 2 : V a l u e   z : I d = " i 2 2 0 5 "   i : t y p e = " d 1 p 1 : L a b e l " > < d 1 p 1 : P a r e n t   z : R e f = " i 2 2 0 1 " / > < d 1 p 1 : U U I D > l Z I q z i K 5 F q J I 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 A m � l i o r a t i o n s   s u r   l a   j o u r n � e   e n   e l l e - m � m e 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2 0 6 "   i : t y p e = " d 1 p 1 : E l e m e n t s " > < d 1 p 1 : P a r e n t   z : R e f = " i 2 2 0 1 " / > < d 1 p 1 : U U I D > M z E X Y H j x E S i K < / d 1 p 1 : U U I D > < d 1 p 1 : _ c o n t e x t C o l l e c t i o n s > < d 2 : K e y V a l u e O f a n y T y p e C o m p o n e n t C o l l e c t i o n O f a n y T y p e g W H h t R N j > < d 2 : K e y   z : R e f = " i 2 2 " / > < d 2 : V a l u e   z : I d = " i 2 2 0 7 " > < d 1 p 1 : U U I D > H B M I G A U r T D 9 w < / d 1 p 1 : U U I D > < d 1 p 1 : _ e l e m e n t s > < d 2 : a n y T y p e   z : I d = " i 2 2 0 8 "   i : t y p e = " d 1 p 1 : E l e m e n t " > < d 1 p 1 : N a m e > _ S T & a m p ; 3 2 ; A m & a m p ; 2 3 3 ; l i o r a t i o n s & a m p ; 3 2 ; s u r & a m p ; 3 2 ; l a & a m p ; 3 2 ; j o u r n & a m p ; 2 3 3 ; e & a m p ; 3 2 ; e n & a m p ; 3 2 ; e l l e & a m p ; 4 5 ; m & a m p ; 2 3 4 ; m e _ D u r & a m p ; 2 3 3 ; e & a m p ; 3 2 ; p l u s & a m p ; 3 2 ; l o n g u e < / d 1 p 1 : N a m e > < d 1 p 1 : O b j e c t T y p e > E l e m e n t < / d 1 p 1 : O b j e c t T y p e > < d 1 p 1 : P a r e n t   z : R e f = " i 2 2 0 1 " / > < d 1 p 1 : U U I D > B i U T w T 1 1 c 2 H Y < / d 1 p 1 : U U I D > < d 1 p 1 : _ p r o p e r t i e s   z : I d = " i 2 2 0 9 "   i : t y p e = " d 1 p 1 : M D M P r o p e r t i e s " > < d 1 p 1 : P a r e n t   z : R e f = " i 2 2 0 8 " / > < d 1 p 1 : U U I D > Y e q x n N w 1 E u s B < / d 1 p 1 : U U I D > < d 1 p 1 : _ c o n t e x t C o l l e c t i o n s > < d 2 : K e y V a l u e O f a n y T y p e C o m p o n e n t C o l l e c t i o n O f a n y T y p e g W H h t R N j > < d 2 : K e y   z : R e f = " i 2 2 " / > < d 2 : V a l u e   z : I d = " i 2 2 1 0 " > < d 1 p 1 : U U I D > d k s g D u L I k G J S < / d 1 p 1 : U U I D > < d 1 p 1 : _ e l e m e n t s > < d 2 : a n y T y p e   z : I d = " i 2 2 1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0 8 " / > < d 1 p 1 : U U I D > l E r x T L q x R B z p < / d 1 p 1 : U U I D > < d 1 p 1 : C o n t a i n e r   z : R e f = " i 2 2 0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0 6 " / > < d 1 p 1 : _ l a b e l s > < d 2 : K e y V a l u e O f s t r i n g a n y T y p e > < d 2 : K e y > L a b e l < / d 2 : K e y > < d 2 : V a l u e   z : I d = " i 2 2 1 2 "   i : t y p e = " d 1 p 1 : L a b e l " > < d 1 p 1 : P a r e n t   z : R e f = " i 2 2 0 8 " / > < d 1 p 1 : U U I D > j t y W E N 2 S 4 y e t 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 D u r � e   p l u s   l o n g u e 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1 3 "   i : t y p e = " d 1 p 1 : E l e m e n t " > < d 1 p 1 : N a m e > _ S T & a m p ; 3 2 ; A m & a m p ; 2 3 3 ; l i o r a t i o n s & a m p ; 3 2 ; s u r & a m p ; 3 2 ; l a & a m p ; 3 2 ; j o u r n & a m p ; 2 3 3 ; e & a m p ; 3 2 ; e n & a m p ; 3 2 ; e l l e & a m p ; 4 5 ; m & a m p ; 2 3 4 ; m e _ D & a m p ; 2 3 3 ; r o u l e m e n t & a m p ; 3 2 ; d e & a m p ; 3 2 ; l a & a m p ; 3 2 ; j o u r n & a m p ; 2 3 3 ; e & a m p ; 3 2 ; & a m p ; 5 8 ; & a m p ; 3 2 ; p l u s & a m p ; 3 2 ; d & a m p ; 3 9 ; a c c o m p a g n e m e n t & a m p ; 4 4 ; & a m p ; 3 2 ; d & a m p ; 3 9 ; e x p l i c a t i o n s & a m p ; 4 4 ; & a m p ; 3 2 ; d & a m p ; 3 9 ; a i d e s < / d 1 p 1 : N a m e > < d 1 p 1 : O b j e c t T y p e > E l e m e n t < / d 1 p 1 : O b j e c t T y p e > < d 1 p 1 : P a r e n t   z : R e f = " i 2 2 0 1 " / > < d 1 p 1 : U U I D > M B v 9 u 6 X 7 A x x f < / d 1 p 1 : U U I D > < d 1 p 1 : _ p r o p e r t i e s   z : I d = " i 2 2 1 4 "   i : t y p e = " d 1 p 1 : M D M P r o p e r t i e s " > < d 1 p 1 : P a r e n t   z : R e f = " i 2 2 1 3 " / > < d 1 p 1 : U U I D > x f J 5 2 c U 1 8 M d u < / d 1 p 1 : U U I D > < d 1 p 1 : _ c o n t e x t C o l l e c t i o n s > < d 2 : K e y V a l u e O f a n y T y p e C o m p o n e n t C o l l e c t i o n O f a n y T y p e g W H h t R N j > < d 2 : K e y   z : R e f = " i 2 2 " / > < d 2 : V a l u e   z : I d = " i 2 2 1 5 " > < d 1 p 1 : U U I D > V e 3 F C P u d E L M c < / d 1 p 1 : U U I D > < d 1 p 1 : _ e l e m e n t s > < d 2 : a n y T y p e   z : I d = " i 2 2 1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1 3 " / > < d 1 p 1 : U U I D > w f n I H H R V t j 5 i < / d 1 p 1 : U U I D > < d 1 p 1 : C o n t a i n e r   z : R e f = " i 2 2 1 4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0 6 " / > < d 1 p 1 : _ l a b e l s > < d 2 : K e y V a l u e O f s t r i n g a n y T y p e > < d 2 : K e y > L a b e l < / d 2 : K e y > < d 2 : V a l u e   z : I d = " i 2 2 1 7 "   i : t y p e = " d 1 p 1 : L a b e l " > < d 1 p 1 : P a r e n t   z : R e f = " i 2 2 1 3 " / > < d 1 p 1 : U U I D > y L Z o u M R 6 R M Q 7 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 D � r o u l e m e n t   d e   l a   j o u r n � e   :   p l u s   d ' a c c o m p a g n e m e n t ,   d ' e x p l i c a t i o n s ,   d ' a i d e s 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1 8 "   i : t y p e = " d 1 p 1 : E l e m e n t " > < d 1 p 1 : N a m e > _ S T & a m p ; 3 2 ; A m & a m p ; 2 3 3 ; l i o r a t i o n s & a m p ; 3 2 ; s u r & a m p ; 3 2 ; l a & a m p ; 3 2 ; j o u r n & a m p ; 2 3 3 ; e & a m p ; 3 2 ; e n & a m p ; 3 2 ; e l l e & a m p ; 4 5 ; m & a m p ; 2 3 4 ; m e _ P r o p o s e r & a m p ; 3 2 ; p l u s i e u r s & a m p ; 3 2 ; d a t e s & a m p ; 3 2 ; d i f f & a m p ; 2 3 3 ; r e n t e s & a m p ; 4 4 ; & a m p ; 3 2 ; r & a m p ; 2 3 3 ; p & a m p ; 2 3 3 ; t e r & a m p ; 3 2 ; l & a m p ; 3 9 ; o p & a m p ; 2 3 3 ; r a t i o n & a m p ; 3 2 ; p l u s i e u r s & a m p ; 3 2 ; f o i s & a m p ; 3 2 ; d a n s & a m p ; 3 2 ; l & a m p ; 3 9 ; a n n & a m p ; 2 3 3 ; e < / d 1 p 1 : N a m e > < d 1 p 1 : O b j e c t T y p e > E l e m e n t < / d 1 p 1 : O b j e c t T y p e > < d 1 p 1 : P a r e n t   z : R e f = " i 2 2 0 1 " / > < d 1 p 1 : U U I D > o z q T t b E x t p O P < / d 1 p 1 : U U I D > < d 1 p 1 : _ p r o p e r t i e s   z : I d = " i 2 2 1 9 "   i : t y p e = " d 1 p 1 : M D M P r o p e r t i e s " > < d 1 p 1 : P a r e n t   z : R e f = " i 2 2 1 8 " / > < d 1 p 1 : U U I D > K P 1 5 q K P E 0 T e h < / d 1 p 1 : U U I D > < d 1 p 1 : _ c o n t e x t C o l l e c t i o n s > < d 2 : K e y V a l u e O f a n y T y p e C o m p o n e n t C o l l e c t i o n O f a n y T y p e g W H h t R N j > < d 2 : K e y   z : R e f = " i 2 2 " / > < d 2 : V a l u e   z : I d = " i 2 2 2 0 " > < d 1 p 1 : U U I D > k N 2 l p X s 7 1 r d C < / d 1 p 1 : U U I D > < d 1 p 1 : _ e l e m e n t s > < d 2 : a n y T y p e   z : I d = " i 2 2 2 1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1 8 " / > < d 1 p 1 : U U I D > D Q o 3 8 s F c X z o q < / d 1 p 1 : U U I D > < d 1 p 1 : C o n t a i n e r   z : R e f = " i 2 2 1 9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0 6 " / > < d 1 p 1 : _ l a b e l s > < d 2 : K e y V a l u e O f s t r i n g a n y T y p e > < d 2 : K e y > L a b e l < / d 2 : K e y > < d 2 : V a l u e   z : I d = " i 2 2 2 2 "   i : t y p e = " d 1 p 1 : L a b e l " > < d 1 p 1 : P a r e n t   z : R e f = " i 2 2 1 8 " / > < d 1 p 1 : U U I D > d a u o H a t R R X 0 4 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 P r o p o s e r   p l u s i e u r s   d a t e s   d i f f � r e n t e s ,   r � p � t e r   l ' o p � r a t i o n   p l u s i e u r s   f o i s   d a n s   l ' a n n � e 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2 2 3 "   i : t y p e = " d 1 p 1 : E l e m e n t " > < d 1 p 1 : N a m e > S T & a m p ; 3 2 ; A m & a m p ; 2 3 3 ; l i o r a t i o n s & a m p ; 3 2 ; s u r & a m p ; 3 2 ; l & a m p ; 3 9 ; o r i e n t a t i o n & a m p ; 3 2 ; d e s & a m p ; 3 2 ; c a n d i d a t s < / d 1 p 1 : N a m e > < d 1 p 1 : O b j e c t T y p e > E l e m e n t < / d 1 p 1 : O b j e c t T y p e > < d 1 p 1 : P a r e n t   z : R e f = " i 2 1 6 5 " / > < d 1 p 1 : U U I D > M F L Y F P Y P 5 N 6 4 < / d 1 p 1 : U U I D > < d 1 p 1 : _ p r o p e r t i e s   z : I d = " i 2 2 2 4 "   i : t y p e = " d 1 p 1 : M D M P r o p e r t i e s " > < d 1 p 1 : P a r e n t   z : R e f = " i 2 2 2 3 " / > < d 1 p 1 : U U I D > E L x f w H 3 Z O w 2 t < / d 1 p 1 : U U I D > < d 1 p 1 : _ c o n t e x t C o l l e c t i o n s > < d 2 : K e y V a l u e O f a n y T y p e C o m p o n e n t C o l l e c t i o n O f a n y T y p e g W H h t R N j > < d 2 : K e y   z : R e f = " i 2 2 " / > < d 2 : V a l u e   z : I d = " i 2 2 2 5 " > < d 1 p 1 : U U I D > I Q B 4 D E V W y D s V < / d 1 p 1 : U U I D > < d 1 p 1 : _ e l e m e n t s > < d 2 : a n y T y p e   z : I d = " i 2 2 2 6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2 3 " / > < d 1 p 1 : U U I D > z Z N i u 9 G x B P B D < / d 1 p 1 : U U I D > < d 1 p 1 : C o n t a i n e r   z : R e f = " i 2 2 2 4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 W Q d u t O D p 3 G v 6 ? ' q o 2   T C ' ! R 5 C 1 4 / 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6 7 " / > < d 1 p 1 : _ l a b e l s > < d 2 : K e y V a l u e O f s t r i n g a n y T y p e > < d 2 : K e y > L a b e l < / d 2 : K e y > < d 2 : V a l u e   z : I d = " i 2 2 2 7 "   i : t y p e = " d 1 p 1 : L a b e l " > < d 1 p 1 : P a r e n t   z : R e f = " i 2 2 2 3 " / > < d 1 p 1 : U U I D > K U 2 n S O G 2 T u V 0 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 A m � l i o r a t i o n s   s u r   l ' o r i e n t a t i o n   d e s   c a n d i d a t s 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2 2 8 "   i : t y p e = " d 1 p 1 : E l e m e n t s " > < d 1 p 1 : P a r e n t   z : R e f = " i 2 2 2 3 " / > < d 1 p 1 : U U I D > a W F H O B K 1 j M V j < / d 1 p 1 : U U I D > < d 1 p 1 : _ c o n t e x t C o l l e c t i o n s > < d 2 : K e y V a l u e O f a n y T y p e C o m p o n e n t C o l l e c t i o n O f a n y T y p e g W H h t R N j > < d 2 : K e y   z : R e f = " i 2 2 " / > < d 2 : V a l u e   z : I d = " i 2 2 2 9 " > < d 1 p 1 : U U I D > M p G c S 6 U b c I d B < / d 1 p 1 : U U I D > < d 1 p 1 : _ e l e m e n t s > < d 2 : a n y T y p e   z : I d = " i 2 2 3 0 "   i : t y p e = " d 1 p 1 : E l e m e n t " > < d 1 p 1 : N a m e > _ S T & a m p ; 3 2 ; A m & a m p ; 2 3 3 ; l i o r a t i o n s & a m p ; 3 2 ; s u r & a m p ; 3 2 ; l & a m p ; 3 9 ; o r i e n t a t i o n & a m p ; 3 2 ; d e s & a m p ; 3 2 ; c a n d i d a t s _ M i e u x & a m p ; 3 2 ; o r i e n t e r & a m p ; 3 2 ; l e s & a m p ; 3 2 ; c a n d i d a t s & a m p ; 3 2 ; h a n d i c a p & a m p ; 2 3 3 ; s & a m p ; 3 2 ; v e r s & a m p ; 3 2 ; d e s & a m p ; 3 2 ; p o s t e s & a m p ; 3 2 ; q u & a m p ; 3 9 ; i l s & a m p ; 3 2 ; s o u h a i t e n t & a m p ; 3 2 ; d & a m p ; 2 3 3 ; c o u v r i r & a m p ; 3 2 ; e t & a m p ; 3 2 ; p o u r & a m p ; 3 2 ; l e s q u e l s & a m p ; 3 2 ; i l s & a m p ; 3 2 ; s o n t & a m p ; 3 2 ; q u a l i f i & a m p ; 2 3 3 ; s & a m p ; 3 2 ; o u & a m p ; 3 2 ; p o u r r a i e n t & a m p ; 3 2 ; l & a m p ; 3 9 ; & a m p ; 2 3 4 ; t r e < / d 1 p 1 : N a m e > < d 1 p 1 : O b j e c t T y p e > E l e m e n t < / d 1 p 1 : O b j e c t T y p e > < d 1 p 1 : P a r e n t   z : R e f = " i 2 2 2 3 " / > < d 1 p 1 : U U I D > K M y O Z 9 C C d c f X < / d 1 p 1 : U U I D > < d 1 p 1 : _ p r o p e r t i e s   z : I d = " i 2 2 3 1 "   i : t y p e = " d 1 p 1 : M D M P r o p e r t i e s " > < d 1 p 1 : P a r e n t   z : R e f = " i 2 2 3 0 " / > < d 1 p 1 : U U I D > O F x X b j x O g a Q g < / d 1 p 1 : U U I D > < d 1 p 1 : _ c o n t e x t C o l l e c t i o n s > < d 2 : K e y V a l u e O f a n y T y p e C o m p o n e n t C o l l e c t i o n O f a n y T y p e g W H h t R N j > < d 2 : K e y   z : R e f = " i 2 2 " / > < d 2 : V a l u e   z : I d = " i 2 2 3 2 " > < d 1 p 1 : U U I D > w M U N i o b s A H D x < / d 1 p 1 : U U I D > < d 1 p 1 : _ e l e m e n t s > < d 2 : a n y T y p e   z : I d = " i 2 2 3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3 0 " / > < d 1 p 1 : U U I D > k q s R Z 1 O P V H k n < / d 1 p 1 : U U I D > < d 1 p 1 : C o n t a i n e r   z : R e f = " i 2 2 3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2 8 " / > < d 1 p 1 : _ l a b e l s > < d 2 : K e y V a l u e O f s t r i n g a n y T y p e > < d 2 : K e y > L a b e l < / d 2 : K e y > < d 2 : V a l u e   z : I d = " i 2 2 3 4 "   i : t y p e = " d 1 p 1 : L a b e l " > < d 1 p 1 : P a r e n t   z : R e f = " i 2 2 3 0 " / > < d 1 p 1 : U U I D > J 2 X B M 8 k x J u i 5 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 M i e u x   o r i e n t e r   l e s   c a n d i d a t s   h a n d i c a p � s   v e r s   d e s   p o s t e s   q u ' i l s   s o u h a i t e n t   d � c o u v r i r   e t   p o u r   l e s q u e l s   i l s   s o n t   q u a l i f i � s   o u   p o u r r a i e n t   l ' � t r e 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3 5 "   i : t y p e = " d 1 p 1 : E l e m e n t " > < d 1 p 1 : N a m e > _ S T & a m p ; 3 2 ; A m & a m p ; 2 3 3 ; l i o r a t i o n s & a m p ; 3 2 ; s u r & a m p ; 3 2 ; l & a m p ; 3 9 ; o r i e n t a t i o n & a m p ; 3 2 ; d e s & a m p ; 3 2 ; c a n d i d a t s _ O r g a n i s e r & a m p ; 3 2 ; u n & a m p ; 3 2 ; t e m p s & a m p ; 3 2 ; d & a m p ; 3 9 ; & a m p ; 2 3 3 ; c h a n g e & a m p ; 3 2 ; p r & a m p ; 2 3 3 ; a l a b l e & a m p ; 3 2 ; e n t r e & a m p ; 3 2 ; l e & a m p ; 3 2 ; c a n d i d a t & a m p ; 3 2 ; e t & a m p ; 3 2 ; l & a m p ; 3 9 ; e n t r e p r i s e & a m p ; 3 2 ; & a m p ; 4 0 ; t & a m p ; 2 3 3 ; l & a m p ; 2 3 3 ; p h o n e & a m p ; 4 4 ; & a m p ; 3 2 ; e n t r e t i e n & a m p ; 4 4 ; & a m p ; 3 2 ; r e n c o n t r e & a m p ; 4 4 ; & a m p ; 3 2 ; e t c & a m p ; 4 6 ; & a m p ; 4 1 ; & a m p ; 4 4 ; & a m p ; 3 2 ; l e s & a m p ; 3 2 ; m e t t r e & a m p ; 3 2 ; d i r e c t e m e n t & a m p ; 3 2 ; e n & a m p ; 3 2 ; c o n t a c t < / d 1 p 1 : N a m e > < d 1 p 1 : O b j e c t T y p e > E l e m e n t < / d 1 p 1 : O b j e c t T y p e > < d 1 p 1 : P a r e n t   z : R e f = " i 2 2 2 3 " / > < d 1 p 1 : U U I D > Z h a X Z H B w m 2 G A < / d 1 p 1 : U U I D > < d 1 p 1 : _ p r o p e r t i e s   z : I d = " i 2 2 3 6 "   i : t y p e = " d 1 p 1 : M D M P r o p e r t i e s " > < d 1 p 1 : P a r e n t   z : R e f = " i 2 2 3 5 " / > < d 1 p 1 : U U I D > h t 6 f M Z k e 2 q h 3 < / d 1 p 1 : U U I D > < d 1 p 1 : _ c o n t e x t C o l l e c t i o n s > < d 2 : K e y V a l u e O f a n y T y p e C o m p o n e n t C o l l e c t i o n O f a n y T y p e g W H h t R N j > < d 2 : K e y   z : R e f = " i 2 2 " / > < d 2 : V a l u e   z : I d = " i 2 2 3 7 " > < d 1 p 1 : U U I D > P Y l k r S Y 5 o N R P < / d 1 p 1 : U U I D > < d 1 p 1 : _ e l e m e n t s > < d 2 : a n y T y p e   z : I d = " i 2 2 3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3 5 " / > < d 1 p 1 : U U I D > b C F v z z K J 1 y 9 c < / d 1 p 1 : U U I D > < d 1 p 1 : C o n t a i n e r   z : R e f = " i 2 2 3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 T C ' ! R 5 C 1 6 / 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2 8 " / > < d 1 p 1 : _ l a b e l s > < d 2 : K e y V a l u e O f s t r i n g a n y T y p e > < d 2 : K e y > L a b e l < / d 2 : K e y > < d 2 : V a l u e   z : I d = " i 2 2 3 9 "   i : t y p e = " d 1 p 1 : L a b e l " > < d 1 p 1 : P a r e n t   z : R e f = " i 2 2 3 5 " / > < d 1 p 1 : U U I D > L D T 1 F R L 1 k s n B 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 O r g a n i s e r   u n   t e m p s   d ' � c h a n g e   p r � a l a b l e   e n t r e   l e   c a n d i d a t   e t   l ' e n t r e p r i s e   ( t � l � p h o n e ,   e n t r e t i e n ,   r e n c o n t r e ,   e t c . ) ,   l e s   m e t t r e   d i r e c t e m e n t   e n   c o n t a c t 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4 0 "   i : t y p e = " d 1 p 1 : E l e m e n t " > < d 1 p 1 : N a m e > _ S T & a m p ; 3 2 ; A m & a m p ; 2 3 3 ; l i o r a t i o n s & a m p ; 3 2 ; s u r & a m p ; 3 2 ; l & a m p ; 3 9 ; o r i e n t a t i o n & a m p ; 3 2 ; d e s & a m p ; 3 2 ; c a n d i d a t s _ M i e u x & a m p ; 3 2 ; c i b l e r & a m p ; 3 2 ; l e s & a m p ; 3 2 ; p a r t i c i p a n t s & a m p ; 4 4 ; & a m p ; 3 2 ; l e u r s & a m p ; 3 2 ; b e s o i n s & a m p ; 3 2 ; s p & a m p ; 2 3 3 ; c i f i q u e s & a m p ; 4 4 ; & a m p ; 3 2 ; e t c & a m p ; 4 6 ; < / d 1 p 1 : N a m e > < d 1 p 1 : O b j e c t T y p e > E l e m e n t < / d 1 p 1 : O b j e c t T y p e > < d 1 p 1 : P a r e n t   z : R e f = " i 2 2 2 3 " / > < d 1 p 1 : U U I D > E q m M H O J i g Z k s < / d 1 p 1 : U U I D > < d 1 p 1 : _ p r o p e r t i e s   z : I d = " i 2 2 4 1 "   i : t y p e = " d 1 p 1 : M D M P r o p e r t i e s " > < d 1 p 1 : P a r e n t   z : R e f = " i 2 2 4 0 " / > < d 1 p 1 : U U I D > i 1 0 M Z j A Y s c 1 S < / d 1 p 1 : U U I D > < d 1 p 1 : _ c o n t e x t C o l l e c t i o n s > < d 2 : K e y V a l u e O f a n y T y p e C o m p o n e n t C o l l e c t i o n O f a n y T y p e g W H h t R N j > < d 2 : K e y   z : R e f = " i 2 2 " / > < d 2 : V a l u e   z : I d = " i 2 2 4 2 " > < d 1 p 1 : U U I D > c G C I Z E T g G I m H < / d 1 p 1 : U U I D > < d 1 p 1 : _ e l e m e n t s > < d 2 : a n y T y p e   z : I d = " i 2 2 4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4 0 " / > < d 1 p 1 : U U I D > t 7 Y s 7 1 r 6 u c Y n < / d 1 p 1 : U U I D > < d 1 p 1 : C o n t a i n e r   z : R e f = " i 2 2 4 1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 T C ' ! R 5 C 1 7 / 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2 8 " / > < d 1 p 1 : _ l a b e l s > < d 2 : K e y V a l u e O f s t r i n g a n y T y p e > < d 2 : K e y > L a b e l < / d 2 : K e y > < d 2 : V a l u e   z : I d = " i 2 2 4 4 "   i : t y p e = " d 1 p 1 : L a b e l " > < d 1 p 1 : P a r e n t   z : R e f = " i 2 2 4 0 " / > < d 1 p 1 : U U I D > j L z a D u t H d X F N 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 M i e u x   c i b l e r   l e s   p a r t i c i p a n t s ,   l e u r s   b e s o i n s   s p � c i f i q u e s ,   e t c . 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4 5 "   i : t y p e = " d 1 p 1 : E l e m e n t " > < d 1 p 1 : N a m e > _ S T & a m p ; 3 2 ; A m & a m p ; 2 3 3 ; l i o r a t i o n s & a m p ; 3 2 ; s u r & a m p ; 3 2 ; l & a m p ; 3 9 ; o r i e n t a t i o n & a m p ; 3 2 ; d e s & a m p ; 3 2 ; c a n d i d a t s _ H a r m o n i s e r & a m p ; 3 2 ; l e s & a m p ; 3 2 ; d & a m p ; 2 3 3 ; m a r c h e s & a m p ; 3 2 ; a d m i n i s t r a t i v e s & a m p ; 3 2 ; & a m p ; 4 0 ; c o n v e n t i o n s & a m p ; 4 4 ; & a m p ; 3 2 ; e t c & a m p ; 4 6 ; & a m p ; 4 1 ; < / d 1 p 1 : N a m e > < d 1 p 1 : O b j e c t T y p e > E l e m e n t < / d 1 p 1 : O b j e c t T y p e > < d 1 p 1 : P a r e n t   z : R e f = " i 2 2 2 3 " / > < d 1 p 1 : U U I D > c y F 0 J G U O T g 2 6 < / d 1 p 1 : U U I D > < d 1 p 1 : _ p r o p e r t i e s   z : I d = " i 2 2 4 6 "   i : t y p e = " d 1 p 1 : M D M P r o p e r t i e s " > < d 1 p 1 : P a r e n t   z : R e f = " i 2 2 4 5 " / > < d 1 p 1 : U U I D > G T 1 L U 2 X 0 e o p 2 < / d 1 p 1 : U U I D > < d 1 p 1 : _ c o n t e x t C o l l e c t i o n s > < d 2 : K e y V a l u e O f a n y T y p e C o m p o n e n t C o l l e c t i o n O f a n y T y p e g W H h t R N j > < d 2 : K e y   z : R e f = " i 2 2 " / > < d 2 : V a l u e   z : I d = " i 2 2 4 7 " > < d 1 p 1 : U U I D > i d c Y 7 v P R A H Z l < / d 1 p 1 : U U I D > < d 1 p 1 : _ e l e m e n t s > < d 2 : a n y T y p e   z : I d = " i 2 2 4 8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4 5 " / > < d 1 p 1 : U U I D > J I t 1 4 7 V u R E u d < / d 1 p 1 : U U I D > < d 1 p 1 : C o n t a i n e r   z : R e f = " i 2 2 4 6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 T C ' ! R 5 C 1 8 / 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2 8 " / > < d 1 p 1 : _ l a b e l s > < d 2 : K e y V a l u e O f s t r i n g a n y T y p e > < d 2 : K e y > L a b e l < / d 2 : K e y > < d 2 : V a l u e   z : I d = " i 2 2 4 9 "   i : t y p e = " d 1 p 1 : L a b e l " > < d 1 p 1 : P a r e n t   z : R e f = " i 2 2 4 5 " / > < d 1 p 1 : U U I D > z e X 9 y Y y W G b A X 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 H a r m o n i s e r   l e s   d � m a r c h e s   a d m i n i s t r a t i v e s   ( c o n v e n t i o n s ,   e t c . ) 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d 2 : a n y T y p e   z : I d = " i 2 2 5 0 "   i : t y p e = " d 1 p 1 : E l e m e n t " > < d 1 p 1 : N a m e > S T & a m p ; 3 2 ; A m & a m p ; 2 3 3 ; l i o r a t i o n s & a m p ; 3 2 ; s u i t e & a m p ; 3 2 ; & a m p ; 2 2 4 ; & a m p ; 3 2 ; l a & a m p ; 3 2 ; j o u r n & a m p ; 2 3 3 ; e < / d 1 p 1 : N a m e > < d 1 p 1 : O b j e c t T y p e > E l e m e n t < / d 1 p 1 : O b j e c t T y p e > < d 1 p 1 : P a r e n t   z : R e f = " i 2 1 6 5 " / > < d 1 p 1 : U U I D > C X w 1 C v H V z g U V < / d 1 p 1 : U U I D > < d 1 p 1 : _ p r o p e r t i e s   z : I d = " i 2 2 5 1 "   i : t y p e = " d 1 p 1 : M D M P r o p e r t i e s " > < d 1 p 1 : P a r e n t   z : R e f = " i 2 2 5 0 " / > < d 1 p 1 : U U I D > d 8 i i r t i v X j s j < / d 1 p 1 : U U I D > < d 1 p 1 : _ c o n t e x t C o l l e c t i o n s > < d 2 : K e y V a l u e O f a n y T y p e C o m p o n e n t C o l l e c t i o n O f a n y T y p e g W H h t R N j > < d 2 : K e y   z : R e f = " i 2 2 " / > < d 2 : V a l u e   z : I d = " i 2 2 5 2 " > < d 1 p 1 : U U I D > r l B 3 5 t m 6 G y X x < / d 1 p 1 : U U I D > < d 1 p 1 : _ e l e m e n t s > < d 2 : a n y T y p e   z : I d = " i 2 2 5 3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5 0 " / > < d 1 p 1 : U U I D > Z H B 1 g T Z v i b 6 V < / d 1 p 1 : U U I D > < d 1 p 1 : C o n t a i n e r   z : R e f = " i 2 2 5 1 " / > < d 1 p 1 : V a l u e   x m l n s : d 2 0 p 1 = " h t t p : / / s c h e m a s . d a t a c o n t r a c t . o r g / 2 0 0 4 / 0 7 / T o o l s . C o l l e c t i o n "   i : t y p e = " d 2 0 p 1 : S e r i a l i z a b l e S t r i n g D i c t i o n a r y " > < d 2 0 p 1 : _ s e r i a l i z e d C o n t e n t > W Q d u t O D p 3 G v 6 ? ' q o 2   T C ' ! R 5 C 1 9 / < / d 2 0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1 6 7 " / > < d 1 p 1 : _ l a b e l s > < d 2 : K e y V a l u e O f s t r i n g a n y T y p e > < d 2 : K e y > L a b e l < / d 2 : K e y > < d 2 : V a l u e   z : I d = " i 2 2 5 4 "   i : t y p e = " d 1 p 1 : L a b e l " > < d 1 p 1 : P a r e n t   z : R e f = " i 2 2 5 0 " / > < d 1 p 1 : U U I D > z Z P P 9 D w q y Y 6 e 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 S T   A m � l i o r a t i o n s   s u i t e   �   l a   j o u r n � e < / d 2 : V a l u e > < / d 2 : K e y V a l u e O f L a b e l . T e x t K e y s t r i n g _ S R k x G n 9 d > < / d 1 p 1 : _ t e x t s > < / d 2 : V a l u e > < / d 2 : K e y V a l u e O f s t r i n g a n y T y p e > < / d 1 p 1 : _ l a b e l s > < d 1 p 1 : _ e l e m e n t s   z : I d = " i 2 2 5 5 "   i : t y p e = " d 1 p 1 : E l e m e n t s " > < d 1 p 1 : P a r e n t   z : R e f = " i 2 2 5 0 " / > < d 1 p 1 : U U I D > G e 4 g T 4 k m t 9 U l < / d 1 p 1 : U U I D > < d 1 p 1 : _ c o n t e x t C o l l e c t i o n s > < d 2 : K e y V a l u e O f a n y T y p e C o m p o n e n t C o l l e c t i o n O f a n y T y p e g W H h t R N j > < d 2 : K e y   z : R e f = " i 2 2 " / > < d 2 : V a l u e   z : I d = " i 2 2 5 6 " > < d 1 p 1 : U U I D > T B 4 A b k O a r q Z Y < / d 1 p 1 : U U I D > < d 1 p 1 : _ e l e m e n t s > < d 2 : a n y T y p e   z : I d = " i 2 2 5 7 "   i : t y p e = " d 1 p 1 : E l e m e n t " > < d 1 p 1 : N a m e > _ S T & a m p ; 3 2 ; A m & a m p ; 2 3 3 ; l i o r a t i o n s & a m p ; 3 2 ; s u i t e & a m p ; 3 2 ; & a m p ; 2 2 4 ; & a m p ; 3 2 ; l a & a m p ; 3 2 ; j o u r n & a m p ; 2 3 3 ; e _ P l u s & a m p ; 3 2 ; d & a m p ; 3 9 ; e m b a u c h e s & a m p ; 4 4 ; & a m p ; 3 2 ; o u & a m p ; 3 2 ; b i e n & a m p ; 3 2 ; p r & a m p ; 2 3 3 ; v e n i r & a m p ; 3 2 ; l e s & a m p ; 3 2 ; c a n d i d a t s & a m p ; 3 2 ; & a m p ; 2 2 4 ; & a m p ; 3 2 ; l & a m p ; 3 9 ; a v a n c e & a m p ; 3 2 ; q u & a m p ; 3 9 ; a u c u n e & a m p ; 3 2 ; e m b a u c h e & a m p ; 3 2 ; n e & a m p ; 3 2 ; s e r a & a m p ; 3 2 ; p o s s i b l e & a m p ; 3 2 ; s i & a m p ; 3 2 ; c & a m p ; 3 9 ; e s t & a m p ; 3 2 ; l e & a m p ; 3 2 ; c a s < / d 1 p 1 : N a m e > < d 1 p 1 : O b j e c t T y p e > E l e m e n t < / d 1 p 1 : O b j e c t T y p e > < d 1 p 1 : P a r e n t   z : R e f = " i 2 2 5 0 " / > < d 1 p 1 : U U I D > B 2 v F w A Y w m w D k < / d 1 p 1 : U U I D > < d 1 p 1 : _ p r o p e r t i e s   z : I d = " i 2 2 5 8 "   i : t y p e = " d 1 p 1 : M D M P r o p e r t i e s " > < d 1 p 1 : P a r e n t   z : R e f = " i 2 2 5 7 " / > < d 1 p 1 : U U I D > R K Q t q A u V U 1 Q K < / d 1 p 1 : U U I D > < d 1 p 1 : _ c o n t e x t C o l l e c t i o n s > < d 2 : K e y V a l u e O f a n y T y p e C o m p o n e n t C o l l e c t i o n O f a n y T y p e g W H h t R N j > < d 2 : K e y   z : R e f = " i 2 2 " / > < d 2 : V a l u e   z : I d = " i 2 2 5 9 " > < d 1 p 1 : U U I D > Z 2 M q p P 2 D 1 k e 0 < / d 1 p 1 : U U I D > < d 1 p 1 : _ e l e m e n t s > < d 2 : a n y T y p e   z : I d = " i 2 2 6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5 7 " / > < d 1 p 1 : U U I D > z d V d 7 5 5 e R w L Z < / d 1 p 1 : U U I D > < d 1 p 1 : C o n t a i n e r   z : R e f = " i 2 2 5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 T C ' ! R 5 C 2 0 / 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5 5 " / > < d 1 p 1 : _ l a b e l s > < d 2 : K e y V a l u e O f s t r i n g a n y T y p e > < d 2 : K e y > L a b e l < / d 2 : K e y > < d 2 : V a l u e   z : I d = " i 2 2 6 1 "   i : t y p e = " d 1 p 1 : L a b e l " > < d 1 p 1 : P a r e n t   z : R e f = " i 2 2 5 7 " / > < d 1 p 1 : U U I D > d U 8 i D L t m 8 U U u 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 P l u s   d ' e m b a u c h e s ,   o u   b i e n   p r � v e n i r   l e s   c a n d i d a t s   �   l ' a v a n c e   q u ' a u c u n e   e m b a u c h e   n e   s e r a   p o s s i b l e   s i   c ' e s t   l e   c a s 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6 2 "   i : t y p e = " d 1 p 1 : E l e m e n t " > < d 1 p 1 : N a m e > _ S T & a m p ; 3 2 ; A m & a m p ; 2 3 3 ; l i o r a t i o n s & a m p ; 3 2 ; s u i t e & a m p ; 3 2 ; & a m p ; 2 2 4 ; & a m p ; 3 2 ; l a & a m p ; 3 2 ; j o u r n & a m p ; 2 3 3 ; e _ F a i r e & a m p ; 3 2 ; u n & a m p ; 3 2 ; r e t o u r & a m p ; 3 2 ; o f f i c i e l & a m p ; 3 2 ; & a m p ; 2 2 4 ; & a m p ; 3 2 ; l a & a m p ; 3 2 ; s u i t e & a m p ; 3 2 ; d e & a m p ; 3 2 ; l & a m p ; 3 9 ; & a m p ; 2 3 3 ; v e n e m e n t & a m p ; 4 4 ; & a m p ; 3 2 ; u n & a m p ; 3 2 ; d & a m p ; 2 3 3 ; b r i e f & a m p ; 3 2 ; g & a m p ; 2 3 3 ; n & a m p ; 2 3 3 ; r a l & a m p ; 3 2 ; d e s & a m p ; 3 2 ; C a p & a m p ; 3 2 ; E m p l o i & a m p ; 4 4 ; & a m p ; 3 2 ; u n & a m p ; 3 2 ; d & a m p ; 2 3 3 ; b r i e f & a m p ; 3 2 ; e n & a m p ; 3 2 ; f i n & a m p ; 3 2 ; d e & a m p ; 3 2 ; j o u r n & a m p ; 2 3 3 ; e & a m p ; 3 2 ; e n t r e & a m p ; 3 2 ; l & a m p ; 3 9 ; a c c u e i l l a n t & a m p ; 3 2 ; e t & a m p ; 3 2 ; l e & a m p ; 3 2 ; p a r t i c i p a n t & a m p ; 3 2 ; & a m p ; 8 2 3 0 ; < / d 1 p 1 : N a m e > < d 1 p 1 : O b j e c t T y p e > E l e m e n t < / d 1 p 1 : O b j e c t T y p e > < d 1 p 1 : P a r e n t   z : R e f = " i 2 2 5 0 " / > < d 1 p 1 : U U I D > j X I s 3 d U s D z C M < / d 1 p 1 : U U I D > < d 1 p 1 : _ p r o p e r t i e s   z : I d = " i 2 2 6 3 "   i : t y p e = " d 1 p 1 : M D M P r o p e r t i e s " > < d 1 p 1 : P a r e n t   z : R e f = " i 2 2 6 2 " / > < d 1 p 1 : U U I D > z N A A 4 b u P n 6 D n < / d 1 p 1 : U U I D > < d 1 p 1 : _ c o n t e x t C o l l e c t i o n s > < d 2 : K e y V a l u e O f a n y T y p e C o m p o n e n t C o l l e c t i o n O f a n y T y p e g W H h t R N j > < d 2 : K e y   z : R e f = " i 2 2 " / > < d 2 : V a l u e   z : I d = " i 2 2 6 4 " > < d 1 p 1 : U U I D > E 5 x R 4 T g M D o m U < / d 1 p 1 : U U I D > < d 1 p 1 : _ e l e m e n t s > < d 2 : a n y T y p e   z : I d = " i 2 2 6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6 2 " / > < d 1 p 1 : U U I D > F b f 3 p j w g x d Z t < / d 1 p 1 : U U I D > < d 1 p 1 : C o n t a i n e r   z : R e f = " i 2 2 6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 T C ' ! R 5 C 2 1 / 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5 5 " / > < d 1 p 1 : _ l a b e l s > < d 2 : K e y V a l u e O f s t r i n g a n y T y p e > < d 2 : K e y > L a b e l < / d 2 : K e y > < d 2 : V a l u e   z : I d = " i 2 2 6 6 "   i : t y p e = " d 1 p 1 : L a b e l " > < d 1 p 1 : P a r e n t   z : R e f = " i 2 2 6 2 " / > < d 1 p 1 : U U I D > F J K a Q x w K b J e 4 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 F a i r e   u n   r e t o u r   o f f i c i e l   �   l a   s u i t e   d e   l ' � v e n e m e n t ,   u n   d � b r i e f   g � n � r a l   d e s   C a p   E m p l o i ,   u n   d � b r i e f   e n   f i n   d e   j o u r n � e   e n t r e   l ' a c c u e i l l a n t   e t   l e   p a r t i c i p a n t   & 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6 7 "   i : t y p e = " d 1 p 1 : E l e m e n t " > < d 1 p 1 : N a m e > _ S T & a m p ; 3 2 ; A m & a m p ; 2 3 3 ; l i o r a t i o n s & a m p ; 3 2 ; s u i t e & a m p ; 3 2 ; & a m p ; 2 2 4 ; & a m p ; 3 2 ; l a & a m p ; 3 2 ; j o u r n & a m p ; 2 3 3 ; e _ R i e n < / d 1 p 1 : N a m e > < d 1 p 1 : O b j e c t T y p e > E l e m e n t < / d 1 p 1 : O b j e c t T y p e > < d 1 p 1 : P a r e n t   z : R e f = " i 2 2 5 0 " / > < d 1 p 1 : U U I D > o 1 z O D v p K G i U U < / d 1 p 1 : U U I D > < d 1 p 1 : _ p r o p e r t i e s   z : I d = " i 2 2 6 8 "   i : t y p e = " d 1 p 1 : M D M P r o p e r t i e s " > < d 1 p 1 : P a r e n t   z : R e f = " i 2 2 6 7 " / > < d 1 p 1 : U U I D > Q o 1 f m E H G 9 W S N < / d 1 p 1 : U U I D > < d 1 p 1 : _ c o n t e x t C o l l e c t i o n s > < d 2 : K e y V a l u e O f a n y T y p e C o m p o n e n t C o l l e c t i o n O f a n y T y p e g W H h t R N j > < d 2 : K e y   z : R e f = " i 2 2 " / > < d 2 : V a l u e   z : I d = " i 2 2 6 9 " > < d 1 p 1 : U U I D > I l 9 j s r z 5 A O o V < / d 1 p 1 : U U I D > < d 1 p 1 : _ e l e m e n t s > < d 2 : a n y T y p e   z : I d = " i 2 2 7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6 7 " / > < d 1 p 1 : U U I D > G i V K d V W w 5 a v h < / d 1 p 1 : U U I D > < d 1 p 1 : C o n t a i n e r   z : R e f = " i 2 2 6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 T C ' ! R 5 C 2 2 / 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5 5 " / > < d 1 p 1 : _ l a b e l s > < d 2 : K e y V a l u e O f s t r i n g a n y T y p e > < d 2 : K e y > L a b e l < / d 2 : K e y > < d 2 : V a l u e   z : I d = " i 2 2 7 1 "   i : t y p e = " d 1 p 1 : L a b e l " > < d 1 p 1 : P a r e n t   z : R e f = " i 2 2 6 7 " / > < d 1 p 1 : U U I D > Z S J T 9 b N j H K 3 K 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 R i e n 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7 2 "   i : t y p e = " d 1 p 1 : E l e m e n t " > < d 1 p 1 : N a m e > _ S T & a m p ; 3 2 ; A m & a m p ; 2 3 3 ; l i o r a t i o n s & a m p ; 3 2 ; s u i t e & a m p ; 3 2 ; & a m p ; 2 2 4 ; & a m p ; 3 2 ; l a & a m p ; 3 2 ; j o u r n & a m p ; 2 3 3 ; e _ A u t r e < / d 1 p 1 : N a m e > < d 1 p 1 : O b j e c t T y p e > E l e m e n t < / d 1 p 1 : O b j e c t T y p e > < d 1 p 1 : P a r e n t   z : R e f = " i 2 2 5 0 " / > < d 1 p 1 : U U I D > i U B c 6 Z C I 9 6 J Z < / d 1 p 1 : U U I D > < d 1 p 1 : _ p r o p e r t i e s   z : I d = " i 2 2 7 3 "   i : t y p e = " d 1 p 1 : M D M P r o p e r t i e s " > < d 1 p 1 : P a r e n t   z : R e f = " i 2 2 7 2 " / > < d 1 p 1 : U U I D > Y 5 a 7 Q q h I 7 7 t A < / d 1 p 1 : U U I D > < d 1 p 1 : _ c o n t e x t C o l l e c t i o n s > < d 2 : K e y V a l u e O f a n y T y p e C o m p o n e n t C o l l e c t i o n O f a n y T y p e g W H h t R N j > < d 2 : K e y   z : R e f = " i 2 2 " / > < d 2 : V a l u e   z : I d = " i 2 2 7 4 " > < d 1 p 1 : U U I D > n Y I e p Z j 9 v e v 8 < / d 1 p 1 : U U I D > < d 1 p 1 : _ e l e m e n t s > < d 2 : a n y T y p e   z : I d = " i 2 2 7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7 2 " / > < d 1 p 1 : U U I D > A j 3 f L L p w N 0 K D < / d 1 p 1 : U U I D > < d 1 p 1 : C o n t a i n e r   z : R e f = " i 2 2 7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 T C ' ! R 5 C 2 3 / 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5 5 " / > < d 1 p 1 : _ l a b e l s > < d 2 : K e y V a l u e O f s t r i n g a n y T y p e > < d 2 : K e y > L a b e l < / d 2 : K e y > < d 2 : V a l u e   z : I d = " i 2 2 7 6 "   i : t y p e = " d 1 p 1 : L a b e l " > < d 1 p 1 : P a r e n t   z : R e f = " i 2 2 7 2 " / > < d 1 p 1 : U U I D > i X 8 l L f W M Z 6 t y 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 A u t r e 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7 7 "   i : t y p e = " d 1 p 1 : E l e m e n t " > < d 1 p 1 : N a m e > _ S T & a m p ; 3 2 ; A m & a m p ; 2 3 3 ; l i o r a t i o n s & a m p ; 3 2 ; s u i t e & a m p ; 3 2 ; & a m p ; 2 2 4 ; & a m p ; 3 2 ; l a & a m p ; 3 2 ; j o u r n & a m p ; 2 3 3 ; e _ N S P < / d 1 p 1 : N a m e > < d 1 p 1 : O b j e c t T y p e > E l e m e n t < / d 1 p 1 : O b j e c t T y p e > < d 1 p 1 : P a r e n t   z : R e f = " i 2 2 5 0 " / > < d 1 p 1 : U U I D > E U e K 5 w a s o 8 0 x < / d 1 p 1 : U U I D > < d 1 p 1 : _ p r o p e r t i e s   z : I d = " i 2 2 7 8 "   i : t y p e = " d 1 p 1 : M D M P r o p e r t i e s " > < d 1 p 1 : P a r e n t   z : R e f = " i 2 2 7 7 " / > < d 1 p 1 : U U I D > h p Y e x K 1 o W x Y 3 < / d 1 p 1 : U U I D > < d 1 p 1 : _ c o n t e x t C o l l e c t i o n s > < d 2 : K e y V a l u e O f a n y T y p e C o m p o n e n t C o l l e c t i o n O f a n y T y p e g W H h t R N j > < d 2 : K e y   z : R e f = " i 2 2 " / > < d 2 : V a l u e   z : I d = " i 2 2 7 9 " > < d 1 p 1 : U U I D > q o Z r L 3 j S e L F 9 < / d 1 p 1 : U U I D > < d 1 p 1 : _ e l e m e n t s > < d 2 : a n y T y p e   z : I d = " i 2 2 8 0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7 7 " / > < d 1 p 1 : U U I D > j D 6 I H 5 8 p 3 o H o < / d 1 p 1 : U U I D > < d 1 p 1 : C o n t a i n e r   z : R e f = " i 2 2 7 8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 T C ' ! R 5 C 2 4 / 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5 5 " / > < d 1 p 1 : _ l a b e l s > < d 2 : K e y V a l u e O f s t r i n g a n y T y p e > < d 2 : K e y > L a b e l < / d 2 : K e y > < d 2 : V a l u e   z : I d = " i 2 2 8 1 "   i : t y p e = " d 1 p 1 : L a b e l " > < d 1 p 1 : P a r e n t   z : R e f = " i 2 2 7 7 " / > < d 1 p 1 : U U I D > v Y D 9 D D U B t G I T 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 N S P < / d 2 : V a l u e > < / d 2 : K e y V a l u e O f L a b e l . T e x t K e y s t r i n g _ S R k x G n 9 d > < / d 1 p 1 : _ t e x t s > < / d 2 : V a l u e > < / d 2 : K e y V a l u e O f s t r i n g a n y T y p e > < / d 1 p 1 : _ l a b e l s > < d 1 p 1 : T y p e > A n a l y s i s C a t e g o r y < / d 1 p 1 : T y p e > < / d 2 : a n y T y p e > < d 2 : a n y T y p e   z : I d = " i 2 2 8 2 "   i : t y p e = " d 1 p 1 : E l e m e n t " > < d 1 p 1 : N a m e > _ S T & a m p ; 3 2 ; A m & a m p ; 2 3 3 ; l i o r a t i o n s & a m p ; 3 2 ; s u i t e & a m p ; 3 2 ; & a m p ; 2 2 4 ; & a m p ; 3 2 ; l a & a m p ; 3 2 ; j o u r n & a m p ; 2 3 3 ; e _ N o m b r e & a m p ; 3 2 ; m o y e n < / d 1 p 1 : N a m e > < d 1 p 1 : O b j e c t T y p e > E l e m e n t < / d 1 p 1 : O b j e c t T y p e > < d 1 p 1 : P a r e n t   z : R e f = " i 2 2 5 0 " / > < d 1 p 1 : U U I D > c T I D M v 8 H 9 J K a < / d 1 p 1 : U U I D > < d 1 p 1 : _ p r o p e r t i e s   z : I d = " i 2 2 8 3 "   i : t y p e = " d 1 p 1 : M D M P r o p e r t i e s " > < d 1 p 1 : P a r e n t   z : R e f = " i 2 2 8 2 " / > < d 1 p 1 : U U I D > E K H D y p E J g Z z b < / d 1 p 1 : U U I D > < d 1 p 1 : _ c o n t e x t C o l l e c t i o n s > < d 2 : K e y V a l u e O f a n y T y p e C o m p o n e n t C o l l e c t i o n O f a n y T y p e g W H h t R N j > < d 2 : K e y   z : R e f = " i 2 2 " / > < d 2 : V a l u e   z : I d = " i 2 2 8 4 " > < d 1 p 1 : U U I D > M i U Q J 9 4 1 f 7 D C < / d 1 p 1 : U U I D > < d 1 p 1 : _ e l e m e n t s > < d 2 : a n y T y p e   z : I d = " i 2 2 8 5 "   i : t y p e = " d 1 p 1 : M D M P r o p e r t y " > < d 1 p 1 : N a m e > T a b l e P o s i t i o n s _ _ & a m p ; 9 2 ; & a m p ; 9 2 ; S e r v e u r & a m p ; 9 2 ; p r o j e t s & a m p ; 9 2 ; S & a m p ; 9 2 ; S I G & a m p ; 9 2 ; B J 2 0 1 9 5 & a m p ; 3 2 ; & a m p ; 4 5 ; & a m p ; 3 2 ; C o n s u l t a t i o n & a m p ; 3 2 ; D u o D a y & a m p ; 9 2 ; 4 & a m p ; 4 5 ; & a m p ; 3 2 ; T r a i t e m e n t & a m p ; 9 2 ; B J 2 0 1 9 5 & a m p ; 4 5 ; S I G & a m p ; 4 5 ; T C & a m p ; 3 2 ; b r u t & a m p ; 4 0 ; 4 & a m p ; 4 1 ; & a m p ; 4 6 ; x l s x < / d 1 p 1 : N a m e > < d 1 p 1 : P a r e n t   z : R e f = " i 2 2 8 2 " / > < d 1 p 1 : U U I D > m G R m Z Q 2 s Q C V o < / d 1 p 1 : U U I D > < d 1 p 1 : C o n t a i n e r   z : R e f = " i 2 2 8 3 " / > < d 1 p 1 : V a l u e   x m l n s : d 2 6 p 1 = " h t t p : / / s c h e m a s . d a t a c o n t r a c t . o r g / 2 0 0 4 / 0 7 / T o o l s . C o l l e c t i o n "   i : t y p e = " d 2 6 p 1 : S e r i a l i z a b l e S t r i n g D i c t i o n a r y " > < d 2 6 p 1 : _ s e r i a l i z e d C o n t e n t > W Q d u t O D p 3 G v 6 ? ' q o 2   T C ' ! R 5 C 2 5 / < / d 2 6 p 1 : _ s e r i a l i z e d C o n t e n t >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2 5 5 " / > < d 1 p 1 : _ l a b e l s > < d 2 : K e y V a l u e O f s t r i n g a n y T y p e > < d 2 : K e y > L a b e l < / d 2 : K e y > < d 2 : V a l u e   z : I d = " i 2 2 8 6 "   i : t y p e = " d 1 p 1 : L a b e l " > < d 1 p 1 : P a r e n t   z : R e f = " i 2 2 8 2 " / > < d 1 p 1 : U U I D > n g G u M 7 9 h 1 g e e 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 N o m b r e   m o y e n < / d 2 : V a l u e > < / d 2 : K e y V a l u e O f L a b e l . T e x t K e y s t r i n g _ S R k x G n 9 d > < / d 1 p 1 : _ t e x t s > < / d 2 : V a l u e > < / d 2 : K e y V a l u e O f s t r i n g a n y T y p e > < / d 1 p 1 : _ l a b e l s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d 1 p 1 : T y p e > A n a l y s i s S u b t o t a l < / d 1 p 1 : T y p e > < / d 2 : a n y T y p e > < / d 1 p 1 : _ e l e m e n t s > < / d 2 : V a l u e > < / d 2 : K e y V a l u e O f a n y T y p e C o m p o n e n t C o l l e c t i o n O f a n y T y p e g W H h t R N j > < / d 1 p 1 : _ c o n t e x t C o l l e c t i o n s > < / d 1 p 1 : _ e l e m e n t s > < / d 2 : a n y T y p e > < / d 1 p 1 : _ e l e m e n t s > < / d 2 : V a l u e > < / d 2 : K e y V a l u e O f a n y T y p e C o m p o n e n t C o l l e c t i o n O f a n y T y p e g W H h t R N j > < / d 1 p 1 : _ c o n t e x t C o l l e c t i o n s > < / d 1 p 1 : F i e l d s > < d 1 p 1 : A s s e m b l y V e r s i o n V a l u e > 1 . 2 . 0 . 0 < / d 1 p 1 : A s s e m b l y V e r s i o n V a l u e > < d 1 p 1 : C o n t e x t s   z : R e f = " i 2 3 " / > < d 1 p 1 : L a n g u a g e s   z : R e f = " i 3 4 " / > < d 1 p 1 : M D M P r o p e r t y D e f i n i t i o n s   z : I d = " i 2 2 8 7 "   i : t y p e = " d 1 p 1 : M D M P r o p e r t y D e f i n i t i o n s " > < d 1 p 1 : P a r e n t   z : R e f = " i 2 0 " / > < d 1 p 1 : U U I D > p U M K X q U U p T e B < / d 1 p 1 : U U I D > < d 1 p 1 : _ e l e m e n t s > < d 2 : a n y T y p e   z : I d = " i 2 2 8 8 "   i : t y p e = " d 1 p 1 : M D M P r o p e r t y D e f i n i t i o n " > < d 1 p 1 : N a m e > D a t a S o u r c e T y p e T y p e < / d 1 p 1 : N a m e > < d 1 p 1 : P a r e n t   z : R e f = " i 2 0 " / > < d 1 p 1 : U U I D > C i o r V N w C G Z D S < / d 1 p 1 : U U I D > < d 1 p 1 : C o n t a i n e r   z : R e f = " i 2 2 8 7 " / > < d 1 p 1 : D e s c r i p t i o n > T y p e   d e   d o n n � e s < / d 1 p 1 : D e s c r i p t i o n > < / d 2 : a n y T y p e > < d 2 : a n y T y p e   z : I d = " i 2 2 8 9 "   i : t y p e = " d 1 p 1 : M D M P r o p e r t y D e f i n i t i o n " > < d 1 p 1 : N a m e > D a t a S o u r c e T y p e R e c o r d F o r m a t < / d 1 p 1 : N a m e > < d 1 p 1 : P a r e n t   z : R e f = " i 2 0 " / > < d 1 p 1 : U U I D > H U w t K D S F v 4 r 7 < / d 1 p 1 : U U I D > < d 1 p 1 : C o n t a i n e r   z : R e f = " i 2 2 8 7 " / > < d 1 p 1 : D e s c r i p t i o n > F o r m a t   d e s   e n r e g i s t r e m e n t < / d 1 p 1 : D e s c r i p t i o n > < / d 2 : a n y T y p e > < d 2 : a n y T y p e   z : I d = " i 2 2 9 0 "   i : t y p e = " d 1 p 1 : M D M P r o p e r t y D e f i n i t i o n " > < d 1 p 1 : N a m e > D a t a S o u r c e T y p e C o l S t a r t < / d 1 p 1 : N a m e > < d 1 p 1 : P a r e n t   z : R e f = " i 2 0 " / > < d 1 p 1 : U U I D > y o X b L 4 r n e a 6 4 < / d 1 p 1 : U U I D > < d 1 p 1 : C o n t a i n e r   z : R e f = " i 2 2 8 7 " / > < d 1 p 1 : D e s c r i p t i o n > C o l o n n e   d e   d � b u t < / d 1 p 1 : D e s c r i p t i o n > < / d 2 : a n y T y p e > < d 2 : a n y T y p e   z : I d = " i 2 2 9 1 "   i : t y p e = " d 1 p 1 : M D M P r o p e r t y D e f i n i t i o n " > < d 1 p 1 : N a m e > D a t a S o u r c e T y p e C o l F i n i s h < / d 1 p 1 : N a m e > < d 1 p 1 : P a r e n t   z : R e f = " i 2 0 " / > < d 1 p 1 : U U I D > T g P g t h d Y R 4 A D < / d 1 p 1 : U U I D > < d 1 p 1 : C o n t a i n e r   z : R e f = " i 2 2 8 7 " / > < d 1 p 1 : D e s c r i p t i o n > C o l o n n e   d e   f i n < / d 1 p 1 : D e s c r i p t i o n > < / d 2 : a n y T y p e > < d 2 : a n y T y p e   z : I d = " i 2 2 9 2 "   i : t y p e = " d 1 p 1 : M D M P r o p e r t y D e f i n i t i o n " > < d 1 p 1 : N a m e > D a t a S o u r c e T y p e S u b f i e l d C o u n t < / d 1 p 1 : N a m e > < d 1 p 1 : P a r e n t   z : R e f = " i 2 0 " / > < d 1 p 1 : U U I D > u l J l B Z Q I 2 q s r < / d 1 p 1 : U U I D > < d 1 p 1 : C o n t a i n e r   z : R e f = " i 2 2 8 7 " / > < d 1 p 1 : D e s c r i p t i o n > N o m b r e   d e   c i t a t i o n s < / d 1 p 1 : D e s c r i p t i o n > < / d 2 : a n y T y p e > < d 2 : a n y T y p e   z : I d = " i 2 2 9 3 "   i : t y p e = " d 1 p 1 : M D M P r o p e r t y D e f i n i t i o n " > < d 1 p 1 : N a m e > D a t a S o u r c e T y p e S u b f i e l d W i d t h < / d 1 p 1 : N a m e > < d 1 p 1 : P a r e n t   z : R e f = " i 2 0 " / > < d 1 p 1 : U U I D > s V 2 L s b z u X 1 V p < / d 1 p 1 : U U I D > < d 1 p 1 : C o n t a i n e r   z : R e f = " i 2 2 8 7 " / > < d 1 p 1 : D e s c r i p t i o n > L a r g e u r   < / d 1 p 1 : D e s c r i p t i o n > < / d 2 : a n y T y p e > < d 2 : a n y T y p e   z : I d = " i 2 2 9 4 "   i : t y p e = " d 1 p 1 : M D M P r o p e r t y D e f i n i t i o n " > < d 1 p 1 : N a m e > T i D i C o d e s < / d 1 p 1 : N a m e > < d 1 p 1 : P a r e n t   z : R e f = " i 2 0 " / > < d 1 p 1 : U U I D > q x W N c S r E n U h l < / d 1 p 1 : U U I D > < d 1 p 1 : C o n t a i n e r   z : R e f = " i 2 2 8 7 " / > < d 1 p 1 : D e s c r i p t i o n > R e c o d i f i c a t i o n < / d 1 p 1 : D e s c r i p t i o n > < / d 2 : a n y T y p e > < d 2 : a n y T y p e   z : I d = " i 2 2 9 5 "   i : t y p e = " d 1 p 1 : M D M P r o p e r t y D e f i n i t i o n " > < d 1 p 1 : N a m e > i s I n Q u e s t i o n C o n t e x t O n l y < / d 1 p 1 : N a m e > < d 1 p 1 : P a r e n t   z : R e f = " i 2 0 " / > < d 1 p 1 : U U I D > n G m E J z D s y i p Y < / d 1 p 1 : U U I D > < d 1 p 1 : C o n t a i n e r   z : R e f = " i 2 2 8 7 " / > < d 1 p 1 : D e s c r i p t i o n > Q u e s t i o n   n o n   t r a i t � e < / d 1 p 1 : D e s c r i p t i o n > < / d 2 : a n y T y p e > < d 2 : a n y T y p e   z : I d = " i 2 2 9 6 "   i : t y p e = " d 1 p 1 : M D M P r o p e r t y D e f i n i t i o n " > < d 1 p 1 : N a m e > C o m p a r i s o n R e s u l t < / d 1 p 1 : N a m e > < d 1 p 1 : P a r e n t   z : R e f = " i 2 0 " / > < d 1 p 1 : U U I D > j R r 0 F R q D P f x O < / d 1 p 1 : U U I D > < d 1 p 1 : C o n t a i n e r   z : R e f = " i 2 2 8 7 " / > < d 1 p 1 : D e s c r i p t i o n > C o m p a r a i s o n s < / d 1 p 1 : D e s c r i p t i o n > < / d 2 : a n y T y p e > < d 2 : a n y T y p e   z : I d = " i 2 2 9 7 "   i : t y p e = " d 1 p 1 : M D M P r o p e r t y D e f i n i t i o n " > < d 1 p 1 : N a m e > M o d i f i e d P r o p e r t i e s < / d 1 p 1 : N a m e > < d 1 p 1 : P a r e n t   z : R e f = " i 2 0 " / > < d 1 p 1 : U U I D > C C q j 9 o E h y R a m < / d 1 p 1 : U U I D > < d 1 p 1 : C o n t a i n e r   z : R e f = " i 2 2 8 7 " / > < d 1 p 1 : D e s c r i p t i o n > L i s t e   d e s   p r o p r i � t � s   m o d i f i � e s < / d 1 p 1 : D e s c r i p t i o n > < / d 2 : a n y T y p e > < d 2 : a n y T y p e   z : I d = " i 2 2 9 8 "   i : t y p e = " d 1 p 1 : M D M P r o p e r t y D e f i n i t i o n " > < d 1 p 1 : N a m e > E l e m e n t C a t e g o r y < / d 1 p 1 : N a m e > < d 1 p 1 : P a r e n t   z : R e f = " i 2 0 " / > < d 1 p 1 : U U I D > r u k i x o 1 Q H 7 h K < / d 1 p 1 : U U I D > < d 1 p 1 : C o n t a i n e r   z : R e f = " i 2 2 8 7 " / > < d 1 p 1 : D e s c r i p t i o n > T y p e   d e   l a   m o d a l i t � < / d 1 p 1 : D e s c r i p t i o n > < / d 2 : a n y T y p e > < d 2 : a n y T y p e   z : I d = " i 2 2 9 9 "   i : t y p e = " d 1 p 1 : M D M P r o p e r t y D e f i n i t i o n " > < d 1 p 1 : N a m e > D i s p l a y W i t h A n d W i t h o u t D N K < / d 1 p 1 : N a m e > < d 1 p 1 : P a r e n t   z : R e f = " i 2 0 " / > < d 1 p 1 : U U I D > f 2 8 W o e V Q T X B G < / d 1 p 1 : U U I D > < d 1 p 1 : C o n t a i n e r   z : R e f = " i 2 2 8 7 " / > < d 1 p 1 : D e s c r i p t i o n > A f f i c h e r   h o r s   e t   a v e c   N S P < / d 1 p 1 : D e s c r i p t i o n > < / d 2 : a n y T y p e > < / d 1 p 1 : _ e l e m e n t s > < / d 1 p 1 : M D M P r o p e r t y D e f i n i t i o n s > < d 1 p 1 : T a b l e R e q u e s t s   z : I d = " i 2 3 0 0 "   i : t y p e = " d 1 p 1 : T a b l e R e q u e s t s " > < d 1 p 1 : P a r e n t   z : R e f = " i 2 0 " / > < d 1 p 1 : U U I D > v S k e D x 1 W W g d Y < / d 1 p 1 : U U I D > < d 1 p 1 : _ c o n t e x t C o l l e c t i o n s > < d 2 : K e y V a l u e O f a n y T y p e C o m p o n e n t C o l l e c t i o n O f a n y T y p e g W H h t R N j > < d 2 : K e y   z : R e f = " i 2 2 " / > < d 2 : V a l u e   z : I d = " i 2 3 0 1 " > < d 1 p 1 : U U I D > j 4 C o l 1 I 2 e E j p < / d 1 p 1 : U U I D > < d 1 p 1 : _ e l e m e n t s > < d 2 : a n y T y p e   z : I d = " i 2 3 0 2 "   i : t y p e = " d 1 p 1 : T a b l e D e f i n i t i o n " > < d 1 p 1 : P a r e n t   z : R e f = " i 2 0 " / > < d 1 p 1 : U U I D > i m v V A a x O D q B I < / d 1 p 1 : U U I D > < d 1 p 1 : _ p r o p e r t i e s   z : I d = " i 2 3 0 3 "   i : t y p e = " d 1 p 1 : M D M P r o p e r t i e s " > < d 1 p 1 : P a r e n t   z : R e f = " i 2 3 0 2 " / > < d 1 p 1 : U U I D > Q q B u S 4 5 X b e B K < / d 1 p 1 : U U I D > < d 1 p 1 : _ c o n t e x t C o l l e c t i o n s > < d 2 : K e y V a l u e O f a n y T y p e C o m p o n e n t C o l l e c t i o n O f a n y T y p e g W H h t R N j > < d 2 : K e y   z : R e f = " i 2 2 " / > < d 2 : V a l u e   z : I d = " i 2 3 0 4 " > < d 1 p 1 : U U I D > V E Q S I T x P R r o h < / d 1 p 1 : U U I D > < d 1 p 1 : _ e l e m e n t s > < d 2 : a n y T y p e   z : I d = " i 2 3 0 5 "   i : t y p e = " d 1 p 1 : M D M P r o p e r t y " > < d 1 p 1 : N a m e > F i l e N a m e < / d 1 p 1 : N a m e > < d 1 p 1 : P a r e n t   z : R e f = " i 2 3 0 2 " / > < d 1 p 1 : U U I D > E 0 B t 4 R w m f 2 Z a < / d 1 p 1 : U U I D > < d 1 p 1 : C o n t a i n e r   z : R e f = " i 2 3 0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0 6 "   i : t y p e = " d 1 p 1 : M D M P r o p e r t y " > < d 1 p 1 : N a m e > W o r k s h e e t < / d 1 p 1 : N a m e > < d 1 p 1 : P a r e n t   z : R e f = " i 2 3 0 2 " / > < d 1 p 1 : U U I D > Q A c c r V J M 1 2 i v < / d 1 p 1 : U U I D > < d 1 p 1 : C o n t a i n e r   z : R e f = " i 2 3 0 3 " / > < d 1 p 1 : V a l u e   i : t y p e = " d 1 : s t r i n g " > q 1   T C < / d 1 p 1 : V a l u e > < / d 2 : a n y T y p e > < d 2 : a n y T y p e   z : I d = " i 2 3 0 7 "   i : t y p e = " d 1 p 1 : M D M P r o p e r t y " > < d 1 p 1 : N a m e > D i v i d e P e r c e n t s < / d 1 p 1 : N a m e > < d 1 p 1 : P a r e n t   z : R e f = " i 2 3 0 2 " / > < d 1 p 1 : U U I D > s a 7 M S 6 K c Q l U O < / d 1 p 1 : U U I D > < d 1 p 1 : C o n t a i n e r   z : R e f = " i 2 3 0 3 " / > < d 1 p 1 : V a l u e   i : t y p e = " d 1 : b o o l e a n " > f a l s e < / d 1 p 1 : V a l u e > < / d 2 : a n y T y p e > < d 2 : a n y T y p e   z : I d = " i 2 3 0 8 "   i : t y p e = " d 1 p 1 : M D M P r o p e r t y " > < d 1 p 1 : N a m e > T a b l e B a s e < / d 1 p 1 : N a m e > < d 1 p 1 : P a r e n t   z : R e f = " i 2 3 0 2 " / > < d 1 p 1 : U U I D > i o O I s x 1 Z M f Z 3 < / d 1 p 1 : U U I D > < d 1 p 1 : C o n t a i n e r   z : R e f = " i 2 3 0 3 " / > < d 1 p 1 : V a l u e   i : t y p e = " d 1 : i n t " > 0 < / d 1 p 1 : V a l u e > < / d 2 : a n y T y p e > < d 2 : a n y T y p e   z : I d = " i 2 3 0 9 "   i : t y p e = " d 1 p 1 : M D M P r o p e r t y " > < d 1 p 1 : N a m e > S o u r c e T y p e < / d 1 p 1 : N a m e > < d 1 p 1 : P a r e n t   z : R e f = " i 2 3 0 2 " / > < d 1 p 1 : U U I D > r U 4 J s N h i g f a t < / d 1 p 1 : U U I D > < d 1 p 1 : C o n t a i n e r   z : R e f = " i 2 3 0 3 " / > < d 1 p 1 : V a l u e   i : t y p e = " d 1 : s t r i n g " > T i P i < / d 1 p 1 : V a l u e > < / d 2 : a n y T y p e > < d 2 : a n y T y p e   z : I d = " i 2 3 1 0 "   i : t y p e = " d 1 p 1 : M D M P r o p e r t y " > < d 1 p 1 : N a m e > T a b l e I d < / d 1 p 1 : N a m e > < d 1 p 1 : P a r e n t   z : R e f = " i 2 3 0 2 " / > < d 1 p 1 : U U I D > C I I V d u a K H S 4 c < / d 1 p 1 : U U I D > < d 1 p 1 : C o n t a i n e r   z : R e f = " i 2 3 0 3 " / > < d 1 p 1 : V a l u e   i : t y p e = " d 1 : s t r i n g " > i m v V A a x O D q B I 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1 1 "   i : t y p e = " d 1 p 1 : L a b e l " > < d 1 p 1 : P a r e n t   z : R e f = " i 2 3 0 2 " / > < d 1 p 1 : U U I D > Q 1 V 7 M U v v W n t k 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5 3 3 " / > < / d 2 : a n y T y p e > < d 2 : a n y T y p e   z : I d = " i 2 3 1 2 "   i : t y p e = " d 1 p 1 : T a b l e D e f i n i t i o n " > < d 1 p 1 : P a r e n t   z : R e f = " i 2 0 " / > < d 1 p 1 : U U I D > r S c e G F N q O h y x < / d 1 p 1 : U U I D > < d 1 p 1 : _ p r o p e r t i e s   z : I d = " i 2 3 1 3 "   i : t y p e = " d 1 p 1 : M D M P r o p e r t i e s " > < d 1 p 1 : P a r e n t   z : R e f = " i 2 3 1 2 " / > < d 1 p 1 : U U I D > j 3 z U 6 u i K 7 1 F g < / d 1 p 1 : U U I D > < d 1 p 1 : _ c o n t e x t C o l l e c t i o n s > < d 2 : K e y V a l u e O f a n y T y p e C o m p o n e n t C o l l e c t i o n O f a n y T y p e g W H h t R N j > < d 2 : K e y   z : R e f = " i 2 2 " / > < d 2 : V a l u e   z : I d = " i 2 3 1 4 " > < d 1 p 1 : U U I D > e h 3 O L J C s W E 3 O < / d 1 p 1 : U U I D > < d 1 p 1 : _ e l e m e n t s > < d 2 : a n y T y p e   z : I d = " i 2 3 1 5 "   i : t y p e = " d 1 p 1 : M D M P r o p e r t y " > < d 1 p 1 : N a m e > F i l e N a m e < / d 1 p 1 : N a m e > < d 1 p 1 : P a r e n t   z : R e f = " i 2 3 1 2 " / > < d 1 p 1 : U U I D > z J c F 3 L X o P 6 f t < / d 1 p 1 : U U I D > < d 1 p 1 : C o n t a i n e r   z : R e f = " i 2 3 1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1 6 "   i : t y p e = " d 1 p 1 : M D M P r o p e r t y " > < d 1 p 1 : N a m e > W o r k s h e e t < / d 1 p 1 : N a m e > < d 1 p 1 : P a r e n t   z : R e f = " i 2 3 1 2 " / > < d 1 p 1 : U U I D > T X P M o 1 i J S 9 q n < / d 1 p 1 : U U I D > < d 1 p 1 : C o n t a i n e r   z : R e f = " i 2 3 1 3 " / > < d 1 p 1 : V a l u e   i : t y p e = " d 1 : s t r i n g " > q 2   T C < / d 1 p 1 : V a l u e > < / d 2 : a n y T y p e > < d 2 : a n y T y p e   z : I d = " i 2 3 1 7 "   i : t y p e = " d 1 p 1 : M D M P r o p e r t y " > < d 1 p 1 : N a m e > D i v i d e P e r c e n t s < / d 1 p 1 : N a m e > < d 1 p 1 : P a r e n t   z : R e f = " i 2 3 1 2 " / > < d 1 p 1 : U U I D > c Q w j g d O u Y G u Z < / d 1 p 1 : U U I D > < d 1 p 1 : C o n t a i n e r   z : R e f = " i 2 3 1 3 " / > < d 1 p 1 : V a l u e   i : t y p e = " d 1 : b o o l e a n " > f a l s e < / d 1 p 1 : V a l u e > < / d 2 : a n y T y p e > < d 2 : a n y T y p e   z : I d = " i 2 3 1 8 "   i : t y p e = " d 1 p 1 : M D M P r o p e r t y " > < d 1 p 1 : N a m e > T a b l e B a s e < / d 1 p 1 : N a m e > < d 1 p 1 : P a r e n t   z : R e f = " i 2 3 1 2 " / > < d 1 p 1 : U U I D > s U 8 z y Y J 5 Q O t g < / d 1 p 1 : U U I D > < d 1 p 1 : C o n t a i n e r   z : R e f = " i 2 3 1 3 " / > < d 1 p 1 : V a l u e   i : t y p e = " d 1 : i n t " > 0 < / d 1 p 1 : V a l u e > < / d 2 : a n y T y p e > < d 2 : a n y T y p e   z : I d = " i 2 3 1 9 "   i : t y p e = " d 1 p 1 : M D M P r o p e r t y " > < d 1 p 1 : N a m e > S o u r c e T y p e < / d 1 p 1 : N a m e > < d 1 p 1 : P a r e n t   z : R e f = " i 2 3 1 2 " / > < d 1 p 1 : U U I D > w K 9 X Z W b l 2 R r 5 < / d 1 p 1 : U U I D > < d 1 p 1 : C o n t a i n e r   z : R e f = " i 2 3 1 3 " / > < d 1 p 1 : V a l u e   i : t y p e = " d 1 : s t r i n g " > T i P i < / d 1 p 1 : V a l u e > < / d 2 : a n y T y p e > < d 2 : a n y T y p e   z : I d = " i 2 3 2 0 "   i : t y p e = " d 1 p 1 : M D M P r o p e r t y " > < d 1 p 1 : N a m e > T a b l e I d < / d 1 p 1 : N a m e > < d 1 p 1 : P a r e n t   z : R e f = " i 2 3 1 2 " / > < d 1 p 1 : U U I D > h V g f N L 6 n W g U y < / d 1 p 1 : U U I D > < d 1 p 1 : C o n t a i n e r   z : R e f = " i 2 3 1 3 " / > < d 1 p 1 : V a l u e   i : t y p e = " d 1 : s t r i n g " > r S c e G F N q O h y x 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2 1 "   i : t y p e = " d 1 p 1 : L a b e l " > < d 1 p 1 : P a r e n t   z : R e f = " i 2 3 1 2 " / > < d 1 p 1 : U U I D > z Y f q w A V p v 3 G e 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5 8 2 " / > < / d 2 : a n y T y p e > < d 2 : a n y T y p e   z : I d = " i 2 3 2 2 "   i : t y p e = " d 1 p 1 : T a b l e D e f i n i t i o n " > < d 1 p 1 : P a r e n t   z : R e f = " i 2 0 " / > < d 1 p 1 : U U I D > e m x s j M q L 5 W S o < / d 1 p 1 : U U I D > < d 1 p 1 : _ p r o p e r t i e s   z : I d = " i 2 3 2 3 "   i : t y p e = " d 1 p 1 : M D M P r o p e r t i e s " > < d 1 p 1 : P a r e n t   z : R e f = " i 2 3 2 2 " / > < d 1 p 1 : U U I D > a 3 l 6 G f F H 5 F X D < / d 1 p 1 : U U I D > < d 1 p 1 : _ c o n t e x t C o l l e c t i o n s > < d 2 : K e y V a l u e O f a n y T y p e C o m p o n e n t C o l l e c t i o n O f a n y T y p e g W H h t R N j > < d 2 : K e y   z : R e f = " i 2 2 " / > < d 2 : V a l u e   z : I d = " i 2 3 2 4 " > < d 1 p 1 : U U I D > g B q 5 k 1 7 k b A D 1 < / d 1 p 1 : U U I D > < d 1 p 1 : _ e l e m e n t s > < d 2 : a n y T y p e   z : I d = " i 2 3 2 5 "   i : t y p e = " d 1 p 1 : M D M P r o p e r t y " > < d 1 p 1 : N a m e > F i l e N a m e < / d 1 p 1 : N a m e > < d 1 p 1 : P a r e n t   z : R e f = " i 2 3 2 2 " / > < d 1 p 1 : U U I D > S K g R K 1 7 m M 6 Q t < / d 1 p 1 : U U I D > < d 1 p 1 : C o n t a i n e r   z : R e f = " i 2 3 2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2 6 "   i : t y p e = " d 1 p 1 : M D M P r o p e r t y " > < d 1 p 1 : N a m e > W o r k s h e e t < / d 1 p 1 : N a m e > < d 1 p 1 : P a r e n t   z : R e f = " i 2 3 2 2 " / > < d 1 p 1 : U U I D > q 5 V 6 1 S 4 W d h S V < / d 1 p 1 : U U I D > < d 1 p 1 : C o n t a i n e r   z : R e f = " i 2 3 2 3 " / > < d 1 p 1 : V a l u e   i : t y p e = " d 1 : s t r i n g " > q 3   T C < / d 1 p 1 : V a l u e > < / d 2 : a n y T y p e > < d 2 : a n y T y p e   z : I d = " i 2 3 2 7 "   i : t y p e = " d 1 p 1 : M D M P r o p e r t y " > < d 1 p 1 : N a m e > D i v i d e P e r c e n t s < / d 1 p 1 : N a m e > < d 1 p 1 : P a r e n t   z : R e f = " i 2 3 2 2 " / > < d 1 p 1 : U U I D > Y g Q x 4 O w j o 2 U F < / d 1 p 1 : U U I D > < d 1 p 1 : C o n t a i n e r   z : R e f = " i 2 3 2 3 " / > < d 1 p 1 : V a l u e   i : t y p e = " d 1 : b o o l e a n " > f a l s e < / d 1 p 1 : V a l u e > < / d 2 : a n y T y p e > < d 2 : a n y T y p e   z : I d = " i 2 3 2 8 "   i : t y p e = " d 1 p 1 : M D M P r o p e r t y " > < d 1 p 1 : N a m e > T a b l e B a s e < / d 1 p 1 : N a m e > < d 1 p 1 : P a r e n t   z : R e f = " i 2 3 2 2 " / > < d 1 p 1 : U U I D > q J i F H y m V G o c O < / d 1 p 1 : U U I D > < d 1 p 1 : C o n t a i n e r   z : R e f = " i 2 3 2 3 " / > < d 1 p 1 : V a l u e   i : t y p e = " d 1 : i n t " > 0 < / d 1 p 1 : V a l u e > < / d 2 : a n y T y p e > < d 2 : a n y T y p e   z : I d = " i 2 3 2 9 "   i : t y p e = " d 1 p 1 : M D M P r o p e r t y " > < d 1 p 1 : N a m e > S o u r c e T y p e < / d 1 p 1 : N a m e > < d 1 p 1 : P a r e n t   z : R e f = " i 2 3 2 2 " / > < d 1 p 1 : U U I D > c A u 4 C 3 Q G u V c D < / d 1 p 1 : U U I D > < d 1 p 1 : C o n t a i n e r   z : R e f = " i 2 3 2 3 " / > < d 1 p 1 : V a l u e   i : t y p e = " d 1 : s t r i n g " > T i P i < / d 1 p 1 : V a l u e > < / d 2 : a n y T y p e > < d 2 : a n y T y p e   z : I d = " i 2 3 3 0 "   i : t y p e = " d 1 p 1 : M D M P r o p e r t y " > < d 1 p 1 : N a m e > T a b l e I d < / d 1 p 1 : N a m e > < d 1 p 1 : P a r e n t   z : R e f = " i 2 3 2 2 " / > < d 1 p 1 : U U I D > e L p M P f O 6 m Q H u < / d 1 p 1 : U U I D > < d 1 p 1 : C o n t a i n e r   z : R e f = " i 2 3 2 3 " / > < d 1 p 1 : V a l u e   i : t y p e = " d 1 : s t r i n g " > e m x s j M q L 5 W S o 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3 1 "   i : t y p e = " d 1 p 1 : L a b e l " > < d 1 p 1 : P a r e n t   z : R e f = " i 2 3 2 2 " / > < d 1 p 1 : U U I D > X 0 k o f 9 x b q 2 1 7 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6 7 3 " / > < / d 2 : a n y T y p e > < d 2 : a n y T y p e   z : I d = " i 2 3 3 2 "   i : t y p e = " d 1 p 1 : T a b l e D e f i n i t i o n " > < d 1 p 1 : P a r e n t   z : R e f = " i 2 0 " / > < d 1 p 1 : U U I D > L 8 L L j B G d b h w 3 < / d 1 p 1 : U U I D > < d 1 p 1 : _ p r o p e r t i e s   z : I d = " i 2 3 3 3 "   i : t y p e = " d 1 p 1 : M D M P r o p e r t i e s " > < d 1 p 1 : P a r e n t   z : R e f = " i 2 3 3 2 " / > < d 1 p 1 : U U I D > N M o K 0 p T 3 Z r w L < / d 1 p 1 : U U I D > < d 1 p 1 : _ c o n t e x t C o l l e c t i o n s > < d 2 : K e y V a l u e O f a n y T y p e C o m p o n e n t C o l l e c t i o n O f a n y T y p e g W H h t R N j > < d 2 : K e y   z : R e f = " i 2 2 " / > < d 2 : V a l u e   z : I d = " i 2 3 3 4 " > < d 1 p 1 : U U I D > V P 3 m c f R 9 G R O y < / d 1 p 1 : U U I D > < d 1 p 1 : _ e l e m e n t s > < d 2 : a n y T y p e   z : I d = " i 2 3 3 5 "   i : t y p e = " d 1 p 1 : M D M P r o p e r t y " > < d 1 p 1 : N a m e > F i l e N a m e < / d 1 p 1 : N a m e > < d 1 p 1 : P a r e n t   z : R e f = " i 2 3 3 2 " / > < d 1 p 1 : U U I D > Q h C Q f n C i j C c O < / d 1 p 1 : U U I D > < d 1 p 1 : C o n t a i n e r   z : R e f = " i 2 3 3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3 6 "   i : t y p e = " d 1 p 1 : M D M P r o p e r t y " > < d 1 p 1 : N a m e > W o r k s h e e t < / d 1 p 1 : N a m e > < d 1 p 1 : P a r e n t   z : R e f = " i 2 3 3 2 " / > < d 1 p 1 : U U I D > w I q r W h t C j a i C < / d 1 p 1 : U U I D > < d 1 p 1 : C o n t a i n e r   z : R e f = " i 2 3 3 3 " / > < d 1 p 1 : V a l u e   i : t y p e = " d 1 : s t r i n g " > q 4   T C < / d 1 p 1 : V a l u e > < / d 2 : a n y T y p e > < d 2 : a n y T y p e   z : I d = " i 2 3 3 7 "   i : t y p e = " d 1 p 1 : M D M P r o p e r t y " > < d 1 p 1 : N a m e > D i v i d e P e r c e n t s < / d 1 p 1 : N a m e > < d 1 p 1 : P a r e n t   z : R e f = " i 2 3 3 2 " / > < d 1 p 1 : U U I D > p z w 9 a 9 a N u a v k < / d 1 p 1 : U U I D > < d 1 p 1 : C o n t a i n e r   z : R e f = " i 2 3 3 3 " / > < d 1 p 1 : V a l u e   i : t y p e = " d 1 : b o o l e a n " > f a l s e < / d 1 p 1 : V a l u e > < / d 2 : a n y T y p e > < d 2 : a n y T y p e   z : I d = " i 2 3 3 8 "   i : t y p e = " d 1 p 1 : M D M P r o p e r t y " > < d 1 p 1 : N a m e > T a b l e B a s e < / d 1 p 1 : N a m e > < d 1 p 1 : P a r e n t   z : R e f = " i 2 3 3 2 " / > < d 1 p 1 : U U I D > n s b 4 a x F B S O U W < / d 1 p 1 : U U I D > < d 1 p 1 : C o n t a i n e r   z : R e f = " i 2 3 3 3 " / > < d 1 p 1 : V a l u e   i : t y p e = " d 1 : i n t " > 0 < / d 1 p 1 : V a l u e > < / d 2 : a n y T y p e > < d 2 : a n y T y p e   z : I d = " i 2 3 3 9 "   i : t y p e = " d 1 p 1 : M D M P r o p e r t y " > < d 1 p 1 : N a m e > S o u r c e T y p e < / d 1 p 1 : N a m e > < d 1 p 1 : P a r e n t   z : R e f = " i 2 3 3 2 " / > < d 1 p 1 : U U I D > x V L C T a p 9 s 2 z o < / d 1 p 1 : U U I D > < d 1 p 1 : C o n t a i n e r   z : R e f = " i 2 3 3 3 " / > < d 1 p 1 : V a l u e   i : t y p e = " d 1 : s t r i n g " > T i P i < / d 1 p 1 : V a l u e > < / d 2 : a n y T y p e > < d 2 : a n y T y p e   z : I d = " i 2 3 4 0 "   i : t y p e = " d 1 p 1 : M D M P r o p e r t y " > < d 1 p 1 : N a m e > T a b l e I d < / d 1 p 1 : N a m e > < d 1 p 1 : P a r e n t   z : R e f = " i 2 3 3 2 " / > < d 1 p 1 : U U I D > m R j H 1 A E g Y G 5 p < / d 1 p 1 : U U I D > < d 1 p 1 : C o n t a i n e r   z : R e f = " i 2 3 3 3 " / > < d 1 p 1 : V a l u e   i : t y p e = " d 1 : s t r i n g " > L 8 L L j B G d b h w 3 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4 1 "   i : t y p e = " d 1 p 1 : L a b e l " > < d 1 p 1 : P a r e n t   z : R e f = " i 2 3 3 2 " / > < d 1 p 1 : U U I D > l V m 2 j 0 E Q n c i 9 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7 1 9 " / > < / d 2 : a n y T y p e > < d 2 : a n y T y p e   z : I d = " i 2 3 4 2 "   i : t y p e = " d 1 p 1 : T a b l e D e f i n i t i o n " > < d 1 p 1 : P a r e n t   z : R e f = " i 2 0 " / > < d 1 p 1 : U U I D > B C a R 9 H Z S U T N i < / d 1 p 1 : U U I D > < d 1 p 1 : _ p r o p e r t i e s   z : I d = " i 2 3 4 3 "   i : t y p e = " d 1 p 1 : M D M P r o p e r t i e s " > < d 1 p 1 : P a r e n t   z : R e f = " i 2 3 4 2 " / > < d 1 p 1 : U U I D > s k E R 9 4 l F q f 7 E < / d 1 p 1 : U U I D > < d 1 p 1 : _ c o n t e x t C o l l e c t i o n s > < d 2 : K e y V a l u e O f a n y T y p e C o m p o n e n t C o l l e c t i o n O f a n y T y p e g W H h t R N j > < d 2 : K e y   z : R e f = " i 2 2 " / > < d 2 : V a l u e   z : I d = " i 2 3 4 4 " > < d 1 p 1 : U U I D > x v f t 2 x 7 6 5 6 J T < / d 1 p 1 : U U I D > < d 1 p 1 : _ e l e m e n t s > < d 2 : a n y T y p e   z : I d = " i 2 3 4 5 "   i : t y p e = " d 1 p 1 : M D M P r o p e r t y " > < d 1 p 1 : N a m e > F i l e N a m e < / d 1 p 1 : N a m e > < d 1 p 1 : P a r e n t   z : R e f = " i 2 3 4 2 " / > < d 1 p 1 : U U I D > y 0 7 D t 5 d o J 1 p N < / d 1 p 1 : U U I D > < d 1 p 1 : C o n t a i n e r   z : R e f = " i 2 3 4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4 6 "   i : t y p e = " d 1 p 1 : M D M P r o p e r t y " > < d 1 p 1 : N a m e > W o r k s h e e t < / d 1 p 1 : N a m e > < d 1 p 1 : P a r e n t   z : R e f = " i 2 3 4 2 " / > < d 1 p 1 : U U I D > y o l G y y 1 H 0 F r 7 < / d 1 p 1 : U U I D > < d 1 p 1 : C o n t a i n e r   z : R e f = " i 2 3 4 3 " / > < d 1 p 1 : V a l u e   i : t y p e = " d 1 : s t r i n g " > q 5   T C < / d 1 p 1 : V a l u e > < / d 2 : a n y T y p e > < d 2 : a n y T y p e   z : I d = " i 2 3 4 7 "   i : t y p e = " d 1 p 1 : M D M P r o p e r t y " > < d 1 p 1 : N a m e > D i v i d e P e r c e n t s < / d 1 p 1 : N a m e > < d 1 p 1 : P a r e n t   z : R e f = " i 2 3 4 2 " / > < d 1 p 1 : U U I D > h Y s q 4 9 Z 9 4 2 U O < / d 1 p 1 : U U I D > < d 1 p 1 : C o n t a i n e r   z : R e f = " i 2 3 4 3 " / > < d 1 p 1 : V a l u e   i : t y p e = " d 1 : b o o l e a n " > f a l s e < / d 1 p 1 : V a l u e > < / d 2 : a n y T y p e > < d 2 : a n y T y p e   z : I d = " i 2 3 4 8 "   i : t y p e = " d 1 p 1 : M D M P r o p e r t y " > < d 1 p 1 : N a m e > T a b l e B a s e < / d 1 p 1 : N a m e > < d 1 p 1 : P a r e n t   z : R e f = " i 2 3 4 2 " / > < d 1 p 1 : U U I D > V 1 N 1 i A J B r o E F < / d 1 p 1 : U U I D > < d 1 p 1 : C o n t a i n e r   z : R e f = " i 2 3 4 3 " / > < d 1 p 1 : V a l u e   i : t y p e = " d 1 : i n t " > 0 < / d 1 p 1 : V a l u e > < / d 2 : a n y T y p e > < d 2 : a n y T y p e   z : I d = " i 2 3 4 9 "   i : t y p e = " d 1 p 1 : M D M P r o p e r t y " > < d 1 p 1 : N a m e > S o u r c e T y p e < / d 1 p 1 : N a m e > < d 1 p 1 : P a r e n t   z : R e f = " i 2 3 4 2 " / > < d 1 p 1 : U U I D > R W 1 W 9 h Y 2 E h E e < / d 1 p 1 : U U I D > < d 1 p 1 : C o n t a i n e r   z : R e f = " i 2 3 4 3 " / > < d 1 p 1 : V a l u e   i : t y p e = " d 1 : s t r i n g " > T i P i < / d 1 p 1 : V a l u e > < / d 2 : a n y T y p e > < d 2 : a n y T y p e   z : I d = " i 2 3 5 0 "   i : t y p e = " d 1 p 1 : M D M P r o p e r t y " > < d 1 p 1 : N a m e > T a b l e I d < / d 1 p 1 : N a m e > < d 1 p 1 : P a r e n t   z : R e f = " i 2 3 4 2 " / > < d 1 p 1 : U U I D > E S C 5 h K Z G U W r 5 < / d 1 p 1 : U U I D > < d 1 p 1 : C o n t a i n e r   z : R e f = " i 2 3 4 3 " / > < d 1 p 1 : V a l u e   i : t y p e = " d 1 : s t r i n g " > B C a R 9 H Z S U T N i 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5 1 "   i : t y p e = " d 1 p 1 : L a b e l " > < d 1 p 1 : P a r e n t   z : R e f = " i 2 3 4 2 " / > < d 1 p 1 : U U I D > g x K p y m b b l X o j 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7 6 5 " / > < / d 2 : a n y T y p e > < d 2 : a n y T y p e   z : I d = " i 2 3 5 2 "   i : t y p e = " d 1 p 1 : T a b l e D e f i n i t i o n " > < d 1 p 1 : P a r e n t   z : R e f = " i 2 0 " / > < d 1 p 1 : U U I D > B w T G O 4 5 B o Y k b < / d 1 p 1 : U U I D > < d 1 p 1 : _ p r o p e r t i e s   z : I d = " i 2 3 5 3 "   i : t y p e = " d 1 p 1 : M D M P r o p e r t i e s " > < d 1 p 1 : P a r e n t   z : R e f = " i 2 3 5 2 " / > < d 1 p 1 : U U I D > m 0 O m y g c X R X o D < / d 1 p 1 : U U I D > < d 1 p 1 : _ c o n t e x t C o l l e c t i o n s > < d 2 : K e y V a l u e O f a n y T y p e C o m p o n e n t C o l l e c t i o n O f a n y T y p e g W H h t R N j > < d 2 : K e y   z : R e f = " i 2 2 " / > < d 2 : V a l u e   z : I d = " i 2 3 5 4 " > < d 1 p 1 : U U I D > d 8 V H i C 1 q 8 8 v 7 < / d 1 p 1 : U U I D > < d 1 p 1 : _ e l e m e n t s > < d 2 : a n y T y p e   z : I d = " i 2 3 5 5 "   i : t y p e = " d 1 p 1 : M D M P r o p e r t y " > < d 1 p 1 : N a m e > F i l e N a m e < / d 1 p 1 : N a m e > < d 1 p 1 : P a r e n t   z : R e f = " i 2 3 5 2 " / > < d 1 p 1 : U U I D > q j S 1 q B c 3 o 4 w A < / d 1 p 1 : U U I D > < d 1 p 1 : C o n t a i n e r   z : R e f = " i 2 3 5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5 6 "   i : t y p e = " d 1 p 1 : M D M P r o p e r t y " > < d 1 p 1 : N a m e > W o r k s h e e t < / d 1 p 1 : N a m e > < d 1 p 1 : P a r e n t   z : R e f = " i 2 3 5 2 " / > < d 1 p 1 : U U I D > U u N 1 q v G 7 l S I H < / d 1 p 1 : U U I D > < d 1 p 1 : C o n t a i n e r   z : R e f = " i 2 3 5 3 " / > < d 1 p 1 : V a l u e   i : t y p e = " d 1 : s t r i n g " > q 6   T C < / d 1 p 1 : V a l u e > < / d 2 : a n y T y p e > < d 2 : a n y T y p e   z : I d = " i 2 3 5 7 "   i : t y p e = " d 1 p 1 : M D M P r o p e r t y " > < d 1 p 1 : N a m e > D i v i d e P e r c e n t s < / d 1 p 1 : N a m e > < d 1 p 1 : P a r e n t   z : R e f = " i 2 3 5 2 " / > < d 1 p 1 : U U I D > M A 2 h a 2 h z E O C 0 < / d 1 p 1 : U U I D > < d 1 p 1 : C o n t a i n e r   z : R e f = " i 2 3 5 3 " / > < d 1 p 1 : V a l u e   i : t y p e = " d 1 : b o o l e a n " > f a l s e < / d 1 p 1 : V a l u e > < / d 2 : a n y T y p e > < d 2 : a n y T y p e   z : I d = " i 2 3 5 8 "   i : t y p e = " d 1 p 1 : M D M P r o p e r t y " > < d 1 p 1 : N a m e > T a b l e B a s e < / d 1 p 1 : N a m e > < d 1 p 1 : P a r e n t   z : R e f = " i 2 3 5 2 " / > < d 1 p 1 : U U I D > J V 0 P f 7 E 1 y U c 5 < / d 1 p 1 : U U I D > < d 1 p 1 : C o n t a i n e r   z : R e f = " i 2 3 5 3 " / > < d 1 p 1 : V a l u e   i : t y p e = " d 1 : i n t " > 0 < / d 1 p 1 : V a l u e > < / d 2 : a n y T y p e > < d 2 : a n y T y p e   z : I d = " i 2 3 5 9 "   i : t y p e = " d 1 p 1 : M D M P r o p e r t y " > < d 1 p 1 : N a m e > S o u r c e T y p e < / d 1 p 1 : N a m e > < d 1 p 1 : P a r e n t   z : R e f = " i 2 3 5 2 " / > < d 1 p 1 : U U I D > q j O 3 z y a R 0 N 1 i < / d 1 p 1 : U U I D > < d 1 p 1 : C o n t a i n e r   z : R e f = " i 2 3 5 3 " / > < d 1 p 1 : V a l u e   i : t y p e = " d 1 : s t r i n g " > T i P i < / d 1 p 1 : V a l u e > < / d 2 : a n y T y p e > < d 2 : a n y T y p e   z : I d = " i 2 3 6 0 "   i : t y p e = " d 1 p 1 : M D M P r o p e r t y " > < d 1 p 1 : N a m e > T a b l e I d < / d 1 p 1 : N a m e > < d 1 p 1 : P a r e n t   z : R e f = " i 2 3 5 2 " / > < d 1 p 1 : U U I D > J V P H c 5 3 K r X s U < / d 1 p 1 : U U I D > < d 1 p 1 : C o n t a i n e r   z : R e f = " i 2 3 5 3 " / > < d 1 p 1 : V a l u e   i : t y p e = " d 1 : s t r i n g " > B w T G O 4 5 B o Y k b 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6 1 "   i : t y p e = " d 1 p 1 : L a b e l " > < d 1 p 1 : P a r e n t   z : R e f = " i 2 3 5 2 " / > < d 1 p 1 : U U I D > R O V 7 r h 1 h i 2 w K 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8 1 1 " / > < / d 2 : a n y T y p e > < d 2 : a n y T y p e   z : I d = " i 2 3 6 2 "   i : t y p e = " d 1 p 1 : T a b l e D e f i n i t i o n " > < d 1 p 1 : P a r e n t   z : R e f = " i 2 0 " / > < d 1 p 1 : U U I D > B 5 1 e e I j p U r P L < / d 1 p 1 : U U I D > < d 1 p 1 : _ p r o p e r t i e s   z : I d = " i 2 3 6 3 "   i : t y p e = " d 1 p 1 : M D M P r o p e r t i e s " > < d 1 p 1 : P a r e n t   z : R e f = " i 2 3 6 2 " / > < d 1 p 1 : U U I D > I L 1 I Y Y X W c v o 7 < / d 1 p 1 : U U I D > < d 1 p 1 : _ c o n t e x t C o l l e c t i o n s > < d 2 : K e y V a l u e O f a n y T y p e C o m p o n e n t C o l l e c t i o n O f a n y T y p e g W H h t R N j > < d 2 : K e y   z : R e f = " i 2 2 " / > < d 2 : V a l u e   z : I d = " i 2 3 6 4 " > < d 1 p 1 : U U I D > w o Z S 2 e h V y n i C < / d 1 p 1 : U U I D > < d 1 p 1 : _ e l e m e n t s > < d 2 : a n y T y p e   z : I d = " i 2 3 6 5 "   i : t y p e = " d 1 p 1 : M D M P r o p e r t y " > < d 1 p 1 : N a m e > F i l e N a m e < / d 1 p 1 : N a m e > < d 1 p 1 : P a r e n t   z : R e f = " i 2 3 6 2 " / > < d 1 p 1 : U U I D > h r A D p g T o K 7 z m < / d 1 p 1 : U U I D > < d 1 p 1 : C o n t a i n e r   z : R e f = " i 2 3 6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6 6 "   i : t y p e = " d 1 p 1 : M D M P r o p e r t y " > < d 1 p 1 : N a m e > W o r k s h e e t < / d 1 p 1 : N a m e > < d 1 p 1 : P a r e n t   z : R e f = " i 2 3 6 2 " / > < d 1 p 1 : U U I D > p 1 s D 9 Z b 4 O P R j < / d 1 p 1 : U U I D > < d 1 p 1 : C o n t a i n e r   z : R e f = " i 2 3 6 3 " / > < d 1 p 1 : V a l u e   i : t y p e = " d 1 : s t r i n g " > q 7   T C < / d 1 p 1 : V a l u e > < / d 2 : a n y T y p e > < d 2 : a n y T y p e   z : I d = " i 2 3 6 7 "   i : t y p e = " d 1 p 1 : M D M P r o p e r t y " > < d 1 p 1 : N a m e > D i v i d e P e r c e n t s < / d 1 p 1 : N a m e > < d 1 p 1 : P a r e n t   z : R e f = " i 2 3 6 2 " / > < d 1 p 1 : U U I D > A w F I l j u M W O N v < / d 1 p 1 : U U I D > < d 1 p 1 : C o n t a i n e r   z : R e f = " i 2 3 6 3 " / > < d 1 p 1 : V a l u e   i : t y p e = " d 1 : b o o l e a n " > f a l s e < / d 1 p 1 : V a l u e > < / d 2 : a n y T y p e > < d 2 : a n y T y p e   z : I d = " i 2 3 6 8 "   i : t y p e = " d 1 p 1 : M D M P r o p e r t y " > < d 1 p 1 : N a m e > T a b l e B a s e < / d 1 p 1 : N a m e > < d 1 p 1 : P a r e n t   z : R e f = " i 2 3 6 2 " / > < d 1 p 1 : U U I D > z E f 7 O T K B J 8 P x < / d 1 p 1 : U U I D > < d 1 p 1 : C o n t a i n e r   z : R e f = " i 2 3 6 3 " / > < d 1 p 1 : V a l u e   i : t y p e = " d 1 : i n t " > 0 < / d 1 p 1 : V a l u e > < / d 2 : a n y T y p e > < d 2 : a n y T y p e   z : I d = " i 2 3 6 9 "   i : t y p e = " d 1 p 1 : M D M P r o p e r t y " > < d 1 p 1 : N a m e > S o u r c e T y p e < / d 1 p 1 : N a m e > < d 1 p 1 : P a r e n t   z : R e f = " i 2 3 6 2 " / > < d 1 p 1 : U U I D > p P o v g 3 X r W 0 S G < / d 1 p 1 : U U I D > < d 1 p 1 : C o n t a i n e r   z : R e f = " i 2 3 6 3 " / > < d 1 p 1 : V a l u e   i : t y p e = " d 1 : s t r i n g " > T i P i < / d 1 p 1 : V a l u e > < / d 2 : a n y T y p e > < d 2 : a n y T y p e   z : I d = " i 2 3 7 0 "   i : t y p e = " d 1 p 1 : M D M P r o p e r t y " > < d 1 p 1 : N a m e > T a b l e I d < / d 1 p 1 : N a m e > < d 1 p 1 : P a r e n t   z : R e f = " i 2 3 6 2 " / > < d 1 p 1 : U U I D > U Z u O 1 W q j q 7 F 4 < / d 1 p 1 : U U I D > < d 1 p 1 : C o n t a i n e r   z : R e f = " i 2 3 6 3 " / > < d 1 p 1 : V a l u e   i : t y p e = " d 1 : s t r i n g " > B 5 1 e e I j p U r P L 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7 1 "   i : t y p e = " d 1 p 1 : L a b e l " > < d 1 p 1 : P a r e n t   z : R e f = " i 2 3 6 2 " / > < d 1 p 1 : U U I D > i 1 M 5 Q B z v p 4 N 3 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9 3 2 " / > < / d 2 : a n y T y p e > < d 2 : a n y T y p e   z : I d = " i 2 3 7 2 "   i : t y p e = " d 1 p 1 : T a b l e D e f i n i t i o n " > < d 1 p 1 : P a r e n t   z : R e f = " i 2 0 " / > < d 1 p 1 : U U I D > B F k c n Q s 0 b Y G R < / d 1 p 1 : U U I D > < d 1 p 1 : _ p r o p e r t i e s   z : I d = " i 2 3 7 3 "   i : t y p e = " d 1 p 1 : M D M P r o p e r t i e s " > < d 1 p 1 : P a r e n t   z : R e f = " i 2 3 7 2 " / > < d 1 p 1 : U U I D > w O 1 c n m I Y Q 5 H K < / d 1 p 1 : U U I D > < d 1 p 1 : _ c o n t e x t C o l l e c t i o n s > < d 2 : K e y V a l u e O f a n y T y p e C o m p o n e n t C o l l e c t i o n O f a n y T y p e g W H h t R N j > < d 2 : K e y   z : R e f = " i 2 2 " / > < d 2 : V a l u e   z : I d = " i 2 3 7 4 " > < d 1 p 1 : U U I D > Z E 4 6 T J c q O w J 2 < / d 1 p 1 : U U I D > < d 1 p 1 : _ e l e m e n t s > < d 2 : a n y T y p e   z : I d = " i 2 3 7 5 "   i : t y p e = " d 1 p 1 : M D M P r o p e r t y " > < d 1 p 1 : N a m e > F i l e N a m e < / d 1 p 1 : N a m e > < d 1 p 1 : P a r e n t   z : R e f = " i 2 3 7 2 " / > < d 1 p 1 : U U I D > F p H 1 u I e u I W p 3 < / d 1 p 1 : U U I D > < d 1 p 1 : C o n t a i n e r   z : R e f = " i 2 3 7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7 6 "   i : t y p e = " d 1 p 1 : M D M P r o p e r t y " > < d 1 p 1 : N a m e > W o r k s h e e t < / d 1 p 1 : N a m e > < d 1 p 1 : P a r e n t   z : R e f = " i 2 3 7 2 " / > < d 1 p 1 : U U I D > S l R O J i 7 1 m l h Q < / d 1 p 1 : U U I D > < d 1 p 1 : C o n t a i n e r   z : R e f = " i 2 3 7 3 " / > < d 1 p 1 : V a l u e   i : t y p e = " d 1 : s t r i n g " > q 8   T C < / d 1 p 1 : V a l u e > < / d 2 : a n y T y p e > < d 2 : a n y T y p e   z : I d = " i 2 3 7 7 "   i : t y p e = " d 1 p 1 : M D M P r o p e r t y " > < d 1 p 1 : N a m e > D i v i d e P e r c e n t s < / d 1 p 1 : N a m e > < d 1 p 1 : P a r e n t   z : R e f = " i 2 3 7 2 " / > < d 1 p 1 : U U I D > T O M r 0 a G k k 7 7 j < / d 1 p 1 : U U I D > < d 1 p 1 : C o n t a i n e r   z : R e f = " i 2 3 7 3 " / > < d 1 p 1 : V a l u e   i : t y p e = " d 1 : b o o l e a n " > f a l s e < / d 1 p 1 : V a l u e > < / d 2 : a n y T y p e > < d 2 : a n y T y p e   z : I d = " i 2 3 7 8 "   i : t y p e = " d 1 p 1 : M D M P r o p e r t y " > < d 1 p 1 : N a m e > T a b l e B a s e < / d 1 p 1 : N a m e > < d 1 p 1 : P a r e n t   z : R e f = " i 2 3 7 2 " / > < d 1 p 1 : U U I D > k M F G e c 6 V f Q f J < / d 1 p 1 : U U I D > < d 1 p 1 : C o n t a i n e r   z : R e f = " i 2 3 7 3 " / > < d 1 p 1 : V a l u e   i : t y p e = " d 1 : i n t " > 0 < / d 1 p 1 : V a l u e > < / d 2 : a n y T y p e > < d 2 : a n y T y p e   z : I d = " i 2 3 7 9 "   i : t y p e = " d 1 p 1 : M D M P r o p e r t y " > < d 1 p 1 : N a m e > S o u r c e T y p e < / d 1 p 1 : N a m e > < d 1 p 1 : P a r e n t   z : R e f = " i 2 3 7 2 " / > < d 1 p 1 : U U I D > t Q l l Y x R 4 i o k F < / d 1 p 1 : U U I D > < d 1 p 1 : C o n t a i n e r   z : R e f = " i 2 3 7 3 " / > < d 1 p 1 : V a l u e   i : t y p e = " d 1 : s t r i n g " > T i P i < / d 1 p 1 : V a l u e > < / d 2 : a n y T y p e > < d 2 : a n y T y p e   z : I d = " i 2 3 8 0 "   i : t y p e = " d 1 p 1 : M D M P r o p e r t y " > < d 1 p 1 : N a m e > T a b l e I d < / d 1 p 1 : N a m e > < d 1 p 1 : P a r e n t   z : R e f = " i 2 3 7 2 " / > < d 1 p 1 : U U I D > x v 1 y p k R Z n t h 7 < / d 1 p 1 : U U I D > < d 1 p 1 : C o n t a i n e r   z : R e f = " i 2 3 7 3 " / > < d 1 p 1 : V a l u e   i : t y p e = " d 1 : s t r i n g " > B F k c n Q s 0 b Y G R 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8 1 "   i : t y p e = " d 1 p 1 : L a b e l " > < d 1 p 1 : P a r e n t   z : R e f = " i 2 3 7 2 " / > < d 1 p 1 : U U I D > p u v o 5 e E 6 0 U K P 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0 5 3 " / > < / d 2 : a n y T y p e > < d 2 : a n y T y p e   z : I d = " i 2 3 8 2 "   i : t y p e = " d 1 p 1 : T a b l e D e f i n i t i o n " > < d 1 p 1 : P a r e n t   z : R e f = " i 2 0 " / > < d 1 p 1 : U U I D > k e s t B c 5 f L w Z t < / d 1 p 1 : U U I D > < d 1 p 1 : _ p r o p e r t i e s   z : I d = " i 2 3 8 3 "   i : t y p e = " d 1 p 1 : M D M P r o p e r t i e s " > < d 1 p 1 : P a r e n t   z : R e f = " i 2 3 8 2 " / > < d 1 p 1 : U U I D > J m z l Z u V O x 0 0 M < / d 1 p 1 : U U I D > < d 1 p 1 : _ c o n t e x t C o l l e c t i o n s > < d 2 : K e y V a l u e O f a n y T y p e C o m p o n e n t C o l l e c t i o n O f a n y T y p e g W H h t R N j > < d 2 : K e y   z : R e f = " i 2 2 " / > < d 2 : V a l u e   z : I d = " i 2 3 8 4 " > < d 1 p 1 : U U I D > z F Y L l V L I v N d p < / d 1 p 1 : U U I D > < d 1 p 1 : _ e l e m e n t s > < d 2 : a n y T y p e   z : I d = " i 2 3 8 5 "   i : t y p e = " d 1 p 1 : M D M P r o p e r t y " > < d 1 p 1 : N a m e > F i l e N a m e < / d 1 p 1 : N a m e > < d 1 p 1 : P a r e n t   z : R e f = " i 2 3 8 2 " / > < d 1 p 1 : U U I D > v 1 W t t g K U H r j J < / d 1 p 1 : U U I D > < d 1 p 1 : C o n t a i n e r   z : R e f = " i 2 3 8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8 6 "   i : t y p e = " d 1 p 1 : M D M P r o p e r t y " > < d 1 p 1 : N a m e > W o r k s h e e t < / d 1 p 1 : N a m e > < d 1 p 1 : P a r e n t   z : R e f = " i 2 3 8 2 " / > < d 1 p 1 : U U I D > K w q C C H O U D Q 5 P < / d 1 p 1 : U U I D > < d 1 p 1 : C o n t a i n e r   z : R e f = " i 2 3 8 3 " / > < d 1 p 1 : V a l u e   i : t y p e = " d 1 : s t r i n g " > q 9   T C < / d 1 p 1 : V a l u e > < / d 2 : a n y T y p e > < d 2 : a n y T y p e   z : I d = " i 2 3 8 7 "   i : t y p e = " d 1 p 1 : M D M P r o p e r t y " > < d 1 p 1 : N a m e > D i v i d e P e r c e n t s < / d 1 p 1 : N a m e > < d 1 p 1 : P a r e n t   z : R e f = " i 2 3 8 2 " / > < d 1 p 1 : U U I D > h c V B Y O E f D q m U < / d 1 p 1 : U U I D > < d 1 p 1 : C o n t a i n e r   z : R e f = " i 2 3 8 3 " / > < d 1 p 1 : V a l u e   i : t y p e = " d 1 : b o o l e a n " > f a l s e < / d 1 p 1 : V a l u e > < / d 2 : a n y T y p e > < d 2 : a n y T y p e   z : I d = " i 2 3 8 8 "   i : t y p e = " d 1 p 1 : M D M P r o p e r t y " > < d 1 p 1 : N a m e > T a b l e B a s e < / d 1 p 1 : N a m e > < d 1 p 1 : P a r e n t   z : R e f = " i 2 3 8 2 " / > < d 1 p 1 : U U I D > S J o c p r b r Z s g 6 < / d 1 p 1 : U U I D > < d 1 p 1 : C o n t a i n e r   z : R e f = " i 2 3 8 3 " / > < d 1 p 1 : V a l u e   i : t y p e = " d 1 : i n t " > 0 < / d 1 p 1 : V a l u e > < / d 2 : a n y T y p e > < d 2 : a n y T y p e   z : I d = " i 2 3 8 9 "   i : t y p e = " d 1 p 1 : M D M P r o p e r t y " > < d 1 p 1 : N a m e > S o u r c e T y p e < / d 1 p 1 : N a m e > < d 1 p 1 : P a r e n t   z : R e f = " i 2 3 8 2 " / > < d 1 p 1 : U U I D > r I R A c O F t J I i I < / d 1 p 1 : U U I D > < d 1 p 1 : C o n t a i n e r   z : R e f = " i 2 3 8 3 " / > < d 1 p 1 : V a l u e   i : t y p e = " d 1 : s t r i n g " > T i P i < / d 1 p 1 : V a l u e > < / d 2 : a n y T y p e > < d 2 : a n y T y p e   z : I d = " i 2 3 9 0 "   i : t y p e = " d 1 p 1 : M D M P r o p e r t y " > < d 1 p 1 : N a m e > T a b l e I d < / d 1 p 1 : N a m e > < d 1 p 1 : P a r e n t   z : R e f = " i 2 3 8 2 " / > < d 1 p 1 : U U I D > A K u g J 7 l h K W q 1 < / d 1 p 1 : U U I D > < d 1 p 1 : C o n t a i n e r   z : R e f = " i 2 3 8 3 " / > < d 1 p 1 : V a l u e   i : t y p e = " d 1 : s t r i n g " > k e s t B c 5 f L w Z t 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3 9 1 "   i : t y p e = " d 1 p 1 : L a b e l " > < d 1 p 1 : P a r e n t   z : R e f = " i 2 3 8 2 " / > < d 1 p 1 : U U I D > I 1 d 0 H 9 K D i j j L 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1 1 4 " / > < / d 2 : a n y T y p e > < d 2 : a n y T y p e   z : I d = " i 2 3 9 2 "   i : t y p e = " d 1 p 1 : T a b l e D e f i n i t i o n " > < d 1 p 1 : P a r e n t   z : R e f = " i 2 0 " / > < d 1 p 1 : U U I D > h L 3 a 9 C 7 i 6 V 8 b < / d 1 p 1 : U U I D > < d 1 p 1 : _ p r o p e r t i e s   z : I d = " i 2 3 9 3 "   i : t y p e = " d 1 p 1 : M D M P r o p e r t i e s " > < d 1 p 1 : P a r e n t   z : R e f = " i 2 3 9 2 " / > < d 1 p 1 : U U I D > O 7 2 Q n 1 z B D e i 4 < / d 1 p 1 : U U I D > < d 1 p 1 : _ c o n t e x t C o l l e c t i o n s > < d 2 : K e y V a l u e O f a n y T y p e C o m p o n e n t C o l l e c t i o n O f a n y T y p e g W H h t R N j > < d 2 : K e y   z : R e f = " i 2 2 " / > < d 2 : V a l u e   z : I d = " i 2 3 9 4 " > < d 1 p 1 : U U I D > h G i B 0 0 D n Z X t a < / d 1 p 1 : U U I D > < d 1 p 1 : _ e l e m e n t s > < d 2 : a n y T y p e   z : I d = " i 2 3 9 5 "   i : t y p e = " d 1 p 1 : M D M P r o p e r t y " > < d 1 p 1 : N a m e > F i l e N a m e < / d 1 p 1 : N a m e > < d 1 p 1 : P a r e n t   z : R e f = " i 2 3 9 2 " / > < d 1 p 1 : U U I D > A d R Y L k i A a k X Y < / d 1 p 1 : U U I D > < d 1 p 1 : C o n t a i n e r   z : R e f = " i 2 3 9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3 9 6 "   i : t y p e = " d 1 p 1 : M D M P r o p e r t y " > < d 1 p 1 : N a m e > W o r k s h e e t < / d 1 p 1 : N a m e > < d 1 p 1 : P a r e n t   z : R e f = " i 2 3 9 2 " / > < d 1 p 1 : U U I D > U W N A 0 t R k D e 2 h < / d 1 p 1 : U U I D > < d 1 p 1 : C o n t a i n e r   z : R e f = " i 2 3 9 3 " / > < d 1 p 1 : V a l u e   i : t y p e = " d 1 : s t r i n g " > q 1 0 t c   T C < / d 1 p 1 : V a l u e > < / d 2 : a n y T y p e > < d 2 : a n y T y p e   z : I d = " i 2 3 9 7 "   i : t y p e = " d 1 p 1 : M D M P r o p e r t y " > < d 1 p 1 : N a m e > D i v i d e P e r c e n t s < / d 1 p 1 : N a m e > < d 1 p 1 : P a r e n t   z : R e f = " i 2 3 9 2 " / > < d 1 p 1 : U U I D > h H 8 x 7 g Z t l e m h < / d 1 p 1 : U U I D > < d 1 p 1 : C o n t a i n e r   z : R e f = " i 2 3 9 3 " / > < d 1 p 1 : V a l u e   i : t y p e = " d 1 : b o o l e a n " > f a l s e < / d 1 p 1 : V a l u e > < / d 2 : a n y T y p e > < d 2 : a n y T y p e   z : I d = " i 2 3 9 8 "   i : t y p e = " d 1 p 1 : M D M P r o p e r t y " > < d 1 p 1 : N a m e > T a b l e B a s e < / d 1 p 1 : N a m e > < d 1 p 1 : P a r e n t   z : R e f = " i 2 3 9 2 " / > < d 1 p 1 : U U I D > R x M O a 5 f n u 2 A z < / d 1 p 1 : U U I D > < d 1 p 1 : C o n t a i n e r   z : R e f = " i 2 3 9 3 " / > < d 1 p 1 : V a l u e   i : t y p e = " d 1 : i n t " > 0 < / d 1 p 1 : V a l u e > < / d 2 : a n y T y p e > < d 2 : a n y T y p e   z : I d = " i 2 3 9 9 "   i : t y p e = " d 1 p 1 : M D M P r o p e r t y " > < d 1 p 1 : N a m e > S o u r c e T y p e < / d 1 p 1 : N a m e > < d 1 p 1 : P a r e n t   z : R e f = " i 2 3 9 2 " / > < d 1 p 1 : U U I D > T h L r S x V J P A Y s < / d 1 p 1 : U U I D > < d 1 p 1 : C o n t a i n e r   z : R e f = " i 2 3 9 3 " / > < d 1 p 1 : V a l u e   i : t y p e = " d 1 : s t r i n g " > T i P i < / d 1 p 1 : V a l u e > < / d 2 : a n y T y p e > < d 2 : a n y T y p e   z : I d = " i 2 4 0 0 "   i : t y p e = " d 1 p 1 : M D M P r o p e r t y " > < d 1 p 1 : N a m e > T a b l e I d < / d 1 p 1 : N a m e > < d 1 p 1 : P a r e n t   z : R e f = " i 2 3 9 2 " / > < d 1 p 1 : U U I D > s Q p 3 7 A z 3 v r q C < / d 1 p 1 : U U I D > < d 1 p 1 : C o n t a i n e r   z : R e f = " i 2 3 9 3 " / > < d 1 p 1 : V a l u e   i : t y p e = " d 1 : s t r i n g " > h L 3 a 9 C 7 i 6 V 8 b 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0 1 "   i : t y p e = " d 1 p 1 : L a b e l " > < d 1 p 1 : P a r e n t   z : R e f = " i 2 3 9 2 " / > < d 1 p 1 : U U I D > D l Z 2 A 5 g J X g g 0 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1 7 5 " / > < / d 2 : a n y T y p e > < d 2 : a n y T y p e   z : I d = " i 2 4 0 2 "   i : t y p e = " d 1 p 1 : T a b l e D e f i n i t i o n " > < d 1 p 1 : P a r e n t   z : R e f = " i 2 0 " / > < d 1 p 1 : U U I D > K 9 d 0 y R D 2 F p K E < / d 1 p 1 : U U I D > < d 1 p 1 : _ p r o p e r t i e s   z : I d = " i 2 4 0 3 "   i : t y p e = " d 1 p 1 : M D M P r o p e r t i e s " > < d 1 p 1 : P a r e n t   z : R e f = " i 2 4 0 2 " / > < d 1 p 1 : U U I D > k u 1 v W 0 m e f Q n p < / d 1 p 1 : U U I D > < d 1 p 1 : _ c o n t e x t C o l l e c t i o n s > < d 2 : K e y V a l u e O f a n y T y p e C o m p o n e n t C o l l e c t i o n O f a n y T y p e g W H h t R N j > < d 2 : K e y   z : R e f = " i 2 2 " / > < d 2 : V a l u e   z : I d = " i 2 4 0 4 " > < d 1 p 1 : U U I D > B D l k T b 4 O d O 6 Q < / d 1 p 1 : U U I D > < d 1 p 1 : _ e l e m e n t s > < d 2 : a n y T y p e   z : I d = " i 2 4 0 5 "   i : t y p e = " d 1 p 1 : M D M P r o p e r t y " > < d 1 p 1 : N a m e > F i l e N a m e < / d 1 p 1 : N a m e > < d 1 p 1 : P a r e n t   z : R e f = " i 2 4 0 2 " / > < d 1 p 1 : U U I D > P U 6 E u z Z k 1 B x q < / d 1 p 1 : U U I D > < d 1 p 1 : C o n t a i n e r   z : R e f = " i 2 4 0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0 6 "   i : t y p e = " d 1 p 1 : M D M P r o p e r t y " > < d 1 p 1 : N a m e > W o r k s h e e t < / d 1 p 1 : N a m e > < d 1 p 1 : P a r e n t   z : R e f = " i 2 4 0 2 " / > < d 1 p 1 : U U I D > h 1 0 l A o 6 x g k s 6 < / d 1 p 1 : U U I D > < d 1 p 1 : C o n t a i n e r   z : R e f = " i 2 4 0 3 " / > < d 1 p 1 : V a l u e   i : t y p e = " d 1 : s t r i n g " > q 1 1   T C < / d 1 p 1 : V a l u e > < / d 2 : a n y T y p e > < d 2 : a n y T y p e   z : I d = " i 2 4 0 7 "   i : t y p e = " d 1 p 1 : M D M P r o p e r t y " > < d 1 p 1 : N a m e > D i v i d e P e r c e n t s < / d 1 p 1 : N a m e > < d 1 p 1 : P a r e n t   z : R e f = " i 2 4 0 2 " / > < d 1 p 1 : U U I D > d R 9 W c F h q 7 L s S < / d 1 p 1 : U U I D > < d 1 p 1 : C o n t a i n e r   z : R e f = " i 2 4 0 3 " / > < d 1 p 1 : V a l u e   i : t y p e = " d 1 : b o o l e a n " > f a l s e < / d 1 p 1 : V a l u e > < / d 2 : a n y T y p e > < d 2 : a n y T y p e   z : I d = " i 2 4 0 8 "   i : t y p e = " d 1 p 1 : M D M P r o p e r t y " > < d 1 p 1 : N a m e > T a b l e B a s e < / d 1 p 1 : N a m e > < d 1 p 1 : P a r e n t   z : R e f = " i 2 4 0 2 " / > < d 1 p 1 : U U I D > M C L D V Y M D Y r b 1 < / d 1 p 1 : U U I D > < d 1 p 1 : C o n t a i n e r   z : R e f = " i 2 4 0 3 " / > < d 1 p 1 : V a l u e   i : t y p e = " d 1 : i n t " > 0 < / d 1 p 1 : V a l u e > < / d 2 : a n y T y p e > < d 2 : a n y T y p e   z : I d = " i 2 4 0 9 "   i : t y p e = " d 1 p 1 : M D M P r o p e r t y " > < d 1 p 1 : N a m e > S o u r c e T y p e < / d 1 p 1 : N a m e > < d 1 p 1 : P a r e n t   z : R e f = " i 2 4 0 2 " / > < d 1 p 1 : U U I D > y y k O F A K c W o A B < / d 1 p 1 : U U I D > < d 1 p 1 : C o n t a i n e r   z : R e f = " i 2 4 0 3 " / > < d 1 p 1 : V a l u e   i : t y p e = " d 1 : s t r i n g " > T i P i < / d 1 p 1 : V a l u e > < / d 2 : a n y T y p e > < d 2 : a n y T y p e   z : I d = " i 2 4 1 0 "   i : t y p e = " d 1 p 1 : M D M P r o p e r t y " > < d 1 p 1 : N a m e > T a b l e I d < / d 1 p 1 : N a m e > < d 1 p 1 : P a r e n t   z : R e f = " i 2 4 0 2 " / > < d 1 p 1 : U U I D > X j x Y s Q S d J i V 8 < / d 1 p 1 : U U I D > < d 1 p 1 : C o n t a i n e r   z : R e f = " i 2 4 0 3 " / > < d 1 p 1 : V a l u e   i : t y p e = " d 1 : s t r i n g " > K 9 d 0 y R D 2 F p K E 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1 1 "   i : t y p e = " d 1 p 1 : L a b e l " > < d 1 p 1 : P a r e n t   z : R e f = " i 2 4 0 2 " / > < d 1 p 1 : U U I D > C I P 9 R g W t K 1 q Z 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2 5 6 " / > < / d 2 : a n y T y p e > < d 2 : a n y T y p e   z : I d = " i 2 4 1 2 "   i : t y p e = " d 1 p 1 : T a b l e D e f i n i t i o n " > < d 1 p 1 : P a r e n t   z : R e f = " i 2 0 " / > < d 1 p 1 : U U I D > p b Z r H m D V q S j 3 < / d 1 p 1 : U U I D > < d 1 p 1 : _ p r o p e r t i e s   z : I d = " i 2 4 1 3 "   i : t y p e = " d 1 p 1 : M D M P r o p e r t i e s " > < d 1 p 1 : P a r e n t   z : R e f = " i 2 4 1 2 " / > < d 1 p 1 : U U I D > C e X 7 U s 6 l 1 P s H < / d 1 p 1 : U U I D > < d 1 p 1 : _ c o n t e x t C o l l e c t i o n s > < d 2 : K e y V a l u e O f a n y T y p e C o m p o n e n t C o l l e c t i o n O f a n y T y p e g W H h t R N j > < d 2 : K e y   z : R e f = " i 2 2 " / > < d 2 : V a l u e   z : I d = " i 2 4 1 4 " > < d 1 p 1 : U U I D > c T t N G U X d H x q 0 < / d 1 p 1 : U U I D > < d 1 p 1 : _ e l e m e n t s > < d 2 : a n y T y p e   z : I d = " i 2 4 1 5 "   i : t y p e = " d 1 p 1 : M D M P r o p e r t y " > < d 1 p 1 : N a m e > F i l e N a m e < / d 1 p 1 : N a m e > < d 1 p 1 : P a r e n t   z : R e f = " i 2 4 1 2 " / > < d 1 p 1 : U U I D > m M U q h b A W Z Z u X < / d 1 p 1 : U U I D > < d 1 p 1 : C o n t a i n e r   z : R e f = " i 2 4 1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1 6 "   i : t y p e = " d 1 p 1 : M D M P r o p e r t y " > < d 1 p 1 : N a m e > W o r k s h e e t < / d 1 p 1 : N a m e > < d 1 p 1 : P a r e n t   z : R e f = " i 2 4 1 2 " / > < d 1 p 1 : U U I D > b p g V e b H r C 6 9 a < / d 1 p 1 : U U I D > < d 1 p 1 : C o n t a i n e r   z : R e f = " i 2 4 1 3 " / > < d 1 p 1 : V a l u e   i : t y p e = " d 1 : s t r i n g " > q 1 3   T C < / d 1 p 1 : V a l u e > < / d 2 : a n y T y p e > < d 2 : a n y T y p e   z : I d = " i 2 4 1 7 "   i : t y p e = " d 1 p 1 : M D M P r o p e r t y " > < d 1 p 1 : N a m e > D i v i d e P e r c e n t s < / d 1 p 1 : N a m e > < d 1 p 1 : P a r e n t   z : R e f = " i 2 4 1 2 " / > < d 1 p 1 : U U I D > H h r F L p w o v 9 a A < / d 1 p 1 : U U I D > < d 1 p 1 : C o n t a i n e r   z : R e f = " i 2 4 1 3 " / > < d 1 p 1 : V a l u e   i : t y p e = " d 1 : b o o l e a n " > f a l s e < / d 1 p 1 : V a l u e > < / d 2 : a n y T y p e > < d 2 : a n y T y p e   z : I d = " i 2 4 1 8 "   i : t y p e = " d 1 p 1 : M D M P r o p e r t y " > < d 1 p 1 : N a m e > T a b l e B a s e < / d 1 p 1 : N a m e > < d 1 p 1 : P a r e n t   z : R e f = " i 2 4 1 2 " / > < d 1 p 1 : U U I D > z u f i 1 P 9 7 h f I 1 < / d 1 p 1 : U U I D > < d 1 p 1 : C o n t a i n e r   z : R e f = " i 2 4 1 3 " / > < d 1 p 1 : V a l u e   i : t y p e = " d 1 : i n t " > 0 < / d 1 p 1 : V a l u e > < / d 2 : a n y T y p e > < d 2 : a n y T y p e   z : I d = " i 2 4 1 9 "   i : t y p e = " d 1 p 1 : M D M P r o p e r t y " > < d 1 p 1 : N a m e > S o u r c e T y p e < / d 1 p 1 : N a m e > < d 1 p 1 : P a r e n t   z : R e f = " i 2 4 1 2 " / > < d 1 p 1 : U U I D > w q 2 8 S D U l U S F j < / d 1 p 1 : U U I D > < d 1 p 1 : C o n t a i n e r   z : R e f = " i 2 4 1 3 " / > < d 1 p 1 : V a l u e   i : t y p e = " d 1 : s t r i n g " > T i P i < / d 1 p 1 : V a l u e > < / d 2 : a n y T y p e > < d 2 : a n y T y p e   z : I d = " i 2 4 2 0 "   i : t y p e = " d 1 p 1 : M D M P r o p e r t y " > < d 1 p 1 : N a m e > T a b l e I d < / d 1 p 1 : N a m e > < d 1 p 1 : P a r e n t   z : R e f = " i 2 4 1 2 " / > < d 1 p 1 : U U I D > h R S d B B E i O f V v < / d 1 p 1 : U U I D > < d 1 p 1 : C o n t a i n e r   z : R e f = " i 2 4 1 3 " / > < d 1 p 1 : V a l u e   i : t y p e = " d 1 : s t r i n g " > p b Z r H m D V q S j 3 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2 1 "   i : t y p e = " d 1 p 1 : L a b e l " > < d 1 p 1 : P a r e n t   z : R e f = " i 2 4 1 2 " / > < d 1 p 1 : U U I D > w u E u n c M O h L A L 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3 4 7 " / > < / d 2 : a n y T y p e > < d 2 : a n y T y p e   z : I d = " i 2 4 2 2 "   i : t y p e = " d 1 p 1 : T a b l e D e f i n i t i o n " > < d 1 p 1 : P a r e n t   z : R e f = " i 2 0 " / > < d 1 p 1 : U U I D > j M K s y M 9 T r N 7 D < / d 1 p 1 : U U I D > < d 1 p 1 : _ p r o p e r t i e s   z : I d = " i 2 4 2 3 "   i : t y p e = " d 1 p 1 : M D M P r o p e r t i e s " > < d 1 p 1 : P a r e n t   z : R e f = " i 2 4 2 2 " / > < d 1 p 1 : U U I D > y H 3 S z X X J z u f Y < / d 1 p 1 : U U I D > < d 1 p 1 : _ c o n t e x t C o l l e c t i o n s > < d 2 : K e y V a l u e O f a n y T y p e C o m p o n e n t C o l l e c t i o n O f a n y T y p e g W H h t R N j > < d 2 : K e y   z : R e f = " i 2 2 " / > < d 2 : V a l u e   z : I d = " i 2 4 2 4 " > < d 1 p 1 : U U I D > J F Q L K T 3 C 4 D u J < / d 1 p 1 : U U I D > < d 1 p 1 : _ e l e m e n t s > < d 2 : a n y T y p e   z : I d = " i 2 4 2 5 "   i : t y p e = " d 1 p 1 : M D M P r o p e r t y " > < d 1 p 1 : N a m e > F i l e N a m e < / d 1 p 1 : N a m e > < d 1 p 1 : P a r e n t   z : R e f = " i 2 4 2 2 " / > < d 1 p 1 : U U I D > t Q B 0 s 9 w l t M y U < / d 1 p 1 : U U I D > < d 1 p 1 : C o n t a i n e r   z : R e f = " i 2 4 2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2 6 "   i : t y p e = " d 1 p 1 : M D M P r o p e r t y " > < d 1 p 1 : N a m e > W o r k s h e e t < / d 1 p 1 : N a m e > < d 1 p 1 : P a r e n t   z : R e f = " i 2 4 2 2 " / > < d 1 p 1 : U U I D > d P c n t U J J 8 n B x < / d 1 p 1 : U U I D > < d 1 p 1 : C o n t a i n e r   z : R e f = " i 2 4 2 3 " / > < d 1 p 1 : V a l u e   i : t y p e = " d 1 : s t r i n g " > q 1 4   T C < / d 1 p 1 : V a l u e > < / d 2 : a n y T y p e > < d 2 : a n y T y p e   z : I d = " i 2 4 2 7 "   i : t y p e = " d 1 p 1 : M D M P r o p e r t y " > < d 1 p 1 : N a m e > D i v i d e P e r c e n t s < / d 1 p 1 : N a m e > < d 1 p 1 : P a r e n t   z : R e f = " i 2 4 2 2 " / > < d 1 p 1 : U U I D > Z N 5 J C 3 q w T k G t < / d 1 p 1 : U U I D > < d 1 p 1 : C o n t a i n e r   z : R e f = " i 2 4 2 3 " / > < d 1 p 1 : V a l u e   i : t y p e = " d 1 : b o o l e a n " > f a l s e < / d 1 p 1 : V a l u e > < / d 2 : a n y T y p e > < d 2 : a n y T y p e   z : I d = " i 2 4 2 8 "   i : t y p e = " d 1 p 1 : M D M P r o p e r t y " > < d 1 p 1 : N a m e > T a b l e B a s e < / d 1 p 1 : N a m e > < d 1 p 1 : P a r e n t   z : R e f = " i 2 4 2 2 " / > < d 1 p 1 : U U I D > F M 9 g 0 d e z h 1 Q d < / d 1 p 1 : U U I D > < d 1 p 1 : C o n t a i n e r   z : R e f = " i 2 4 2 3 " / > < d 1 p 1 : V a l u e   i : t y p e = " d 1 : i n t " > 0 < / d 1 p 1 : V a l u e > < / d 2 : a n y T y p e > < d 2 : a n y T y p e   z : I d = " i 2 4 2 9 "   i : t y p e = " d 1 p 1 : M D M P r o p e r t y " > < d 1 p 1 : N a m e > S o u r c e T y p e < / d 1 p 1 : N a m e > < d 1 p 1 : P a r e n t   z : R e f = " i 2 4 2 2 " / > < d 1 p 1 : U U I D > c J 1 Y D p V i D d r 7 < / d 1 p 1 : U U I D > < d 1 p 1 : C o n t a i n e r   z : R e f = " i 2 4 2 3 " / > < d 1 p 1 : V a l u e   i : t y p e = " d 1 : s t r i n g " > T i P i < / d 1 p 1 : V a l u e > < / d 2 : a n y T y p e > < d 2 : a n y T y p e   z : I d = " i 2 4 3 0 "   i : t y p e = " d 1 p 1 : M D M P r o p e r t y " > < d 1 p 1 : N a m e > T a b l e I d < / d 1 p 1 : N a m e > < d 1 p 1 : P a r e n t   z : R e f = " i 2 4 2 2 " / > < d 1 p 1 : U U I D > T v 9 A Y 7 1 A I t f g < / d 1 p 1 : U U I D > < d 1 p 1 : C o n t a i n e r   z : R e f = " i 2 4 2 3 " / > < d 1 p 1 : V a l u e   i : t y p e = " d 1 : s t r i n g " > j M K s y M 9 T r N 7 D 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3 1 "   i : t y p e = " d 1 p 1 : L a b e l " > < d 1 p 1 : P a r e n t   z : R e f = " i 2 4 2 2 " / > < d 1 p 1 : U U I D > u e B 3 D g D o J z f Y 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3 7 1 " / > < / d 2 : a n y T y p e > < d 2 : a n y T y p e   z : I d = " i 2 4 3 2 "   i : t y p e = " d 1 p 1 : T a b l e D e f i n i t i o n " > < d 1 p 1 : P a r e n t   z : R e f = " i 2 0 " / > < d 1 p 1 : U U I D > V n K u o 7 O I c 1 e q < / d 1 p 1 : U U I D > < d 1 p 1 : _ p r o p e r t i e s   z : I d = " i 2 4 3 3 "   i : t y p e = " d 1 p 1 : M D M P r o p e r t i e s " > < d 1 p 1 : P a r e n t   z : R e f = " i 2 4 3 2 " / > < d 1 p 1 : U U I D > D f q V j z b 1 v h y b < / d 1 p 1 : U U I D > < d 1 p 1 : _ c o n t e x t C o l l e c t i o n s > < d 2 : K e y V a l u e O f a n y T y p e C o m p o n e n t C o l l e c t i o n O f a n y T y p e g W H h t R N j > < d 2 : K e y   z : R e f = " i 2 2 " / > < d 2 : V a l u e   z : I d = " i 2 4 3 4 " > < d 1 p 1 : U U I D > f w L 1 E C j u D H r z < / d 1 p 1 : U U I D > < d 1 p 1 : _ e l e m e n t s > < d 2 : a n y T y p e   z : I d = " i 2 4 3 5 "   i : t y p e = " d 1 p 1 : M D M P r o p e r t y " > < d 1 p 1 : N a m e > F i l e N a m e < / d 1 p 1 : N a m e > < d 1 p 1 : P a r e n t   z : R e f = " i 2 4 3 2 " / > < d 1 p 1 : U U I D > I T U d 7 C h s M f 0 E < / d 1 p 1 : U U I D > < d 1 p 1 : C o n t a i n e r   z : R e f = " i 2 4 3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3 6 "   i : t y p e = " d 1 p 1 : M D M P r o p e r t y " > < d 1 p 1 : N a m e > W o r k s h e e t < / d 1 p 1 : N a m e > < d 1 p 1 : P a r e n t   z : R e f = " i 2 4 3 2 " / > < d 1 p 1 : U U I D > f j O H R i 4 W w 4 T o < / d 1 p 1 : U U I D > < d 1 p 1 : C o n t a i n e r   z : R e f = " i 2 4 3 3 " / > < d 1 p 1 : V a l u e   i : t y p e = " d 1 : s t r i n g " > q 1 5   T C < / d 1 p 1 : V a l u e > < / d 2 : a n y T y p e > < d 2 : a n y T y p e   z : I d = " i 2 4 3 7 "   i : t y p e = " d 1 p 1 : M D M P r o p e r t y " > < d 1 p 1 : N a m e > D i v i d e P e r c e n t s < / d 1 p 1 : N a m e > < d 1 p 1 : P a r e n t   z : R e f = " i 2 4 3 2 " / > < d 1 p 1 : U U I D > O V e E Q D L j p m u y < / d 1 p 1 : U U I D > < d 1 p 1 : C o n t a i n e r   z : R e f = " i 2 4 3 3 " / > < d 1 p 1 : V a l u e   i : t y p e = " d 1 : b o o l e a n " > f a l s e < / d 1 p 1 : V a l u e > < / d 2 : a n y T y p e > < d 2 : a n y T y p e   z : I d = " i 2 4 3 8 "   i : t y p e = " d 1 p 1 : M D M P r o p e r t y " > < d 1 p 1 : N a m e > T a b l e B a s e < / d 1 p 1 : N a m e > < d 1 p 1 : P a r e n t   z : R e f = " i 2 4 3 2 " / > < d 1 p 1 : U U I D > h l y s 8 E Y C n g 2 Y < / d 1 p 1 : U U I D > < d 1 p 1 : C o n t a i n e r   z : R e f = " i 2 4 3 3 " / > < d 1 p 1 : V a l u e   i : t y p e = " d 1 : i n t " > 0 < / d 1 p 1 : V a l u e > < / d 2 : a n y T y p e > < d 2 : a n y T y p e   z : I d = " i 2 4 3 9 "   i : t y p e = " d 1 p 1 : M D M P r o p e r t y " > < d 1 p 1 : N a m e > S o u r c e T y p e < / d 1 p 1 : N a m e > < d 1 p 1 : P a r e n t   z : R e f = " i 2 4 3 2 " / > < d 1 p 1 : U U I D > p a a p l e T r c i k t < / d 1 p 1 : U U I D > < d 1 p 1 : C o n t a i n e r   z : R e f = " i 2 4 3 3 " / > < d 1 p 1 : V a l u e   i : t y p e = " d 1 : s t r i n g " > T i P i < / d 1 p 1 : V a l u e > < / d 2 : a n y T y p e > < d 2 : a n y T y p e   z : I d = " i 2 4 4 0 "   i : t y p e = " d 1 p 1 : M D M P r o p e r t y " > < d 1 p 1 : N a m e > T a b l e I d < / d 1 p 1 : N a m e > < d 1 p 1 : P a r e n t   z : R e f = " i 2 4 3 2 " / > < d 1 p 1 : U U I D > d e d 9 6 H J 9 0 b d r < / d 1 p 1 : U U I D > < d 1 p 1 : C o n t a i n e r   z : R e f = " i 2 4 3 3 " / > < d 1 p 1 : V a l u e   i : t y p e = " d 1 : s t r i n g " > V n K u o 7 O I c 1 e q 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4 1 "   i : t y p e = " d 1 p 1 : L a b e l " > < d 1 p 1 : P a r e n t   z : R e f = " i 2 4 3 2 " / > < d 1 p 1 : U U I D > u j W d 7 l z b H y v Y 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4 9 7 " / > < / d 2 : a n y T y p e > < d 2 : a n y T y p e   z : I d = " i 2 4 4 2 "   i : t y p e = " d 1 p 1 : T a b l e D e f i n i t i o n " > < d 1 p 1 : P a r e n t   z : R e f = " i 2 0 " / > < d 1 p 1 : U U I D > Q M s P i s x X E I a p < / d 1 p 1 : U U I D > < d 1 p 1 : _ p r o p e r t i e s   z : I d = " i 2 4 4 3 "   i : t y p e = " d 1 p 1 : M D M P r o p e r t i e s " > < d 1 p 1 : P a r e n t   z : R e f = " i 2 4 4 2 " / > < d 1 p 1 : U U I D > R s S w d V r u b 9 3 x < / d 1 p 1 : U U I D > < d 1 p 1 : _ c o n t e x t C o l l e c t i o n s > < d 2 : K e y V a l u e O f a n y T y p e C o m p o n e n t C o l l e c t i o n O f a n y T y p e g W H h t R N j > < d 2 : K e y   z : R e f = " i 2 2 " / > < d 2 : V a l u e   z : I d = " i 2 4 4 4 " > < d 1 p 1 : U U I D > c Y q w O t J O U 5 I r < / d 1 p 1 : U U I D > < d 1 p 1 : _ e l e m e n t s > < d 2 : a n y T y p e   z : I d = " i 2 4 4 5 "   i : t y p e = " d 1 p 1 : M D M P r o p e r t y " > < d 1 p 1 : N a m e > F i l e N a m e < / d 1 p 1 : N a m e > < d 1 p 1 : P a r e n t   z : R e f = " i 2 4 4 2 " / > < d 1 p 1 : U U I D > k d Q P n q J F N U F B < / d 1 p 1 : U U I D > < d 1 p 1 : C o n t a i n e r   z : R e f = " i 2 4 4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4 6 "   i : t y p e = " d 1 p 1 : M D M P r o p e r t y " > < d 1 p 1 : N a m e > W o r k s h e e t < / d 1 p 1 : N a m e > < d 1 p 1 : P a r e n t   z : R e f = " i 2 4 4 2 " / > < d 1 p 1 : U U I D > p a a V h P 5 J n X r O < / d 1 p 1 : U U I D > < d 1 p 1 : C o n t a i n e r   z : R e f = " i 2 4 4 3 " / > < d 1 p 1 : V a l u e   i : t y p e = " d 1 : s t r i n g " > q 1 6   T C < / d 1 p 1 : V a l u e > < / d 2 : a n y T y p e > < d 2 : a n y T y p e   z : I d = " i 2 4 4 7 "   i : t y p e = " d 1 p 1 : M D M P r o p e r t y " > < d 1 p 1 : N a m e > D i v i d e P e r c e n t s < / d 1 p 1 : N a m e > < d 1 p 1 : P a r e n t   z : R e f = " i 2 4 4 2 " / > < d 1 p 1 : U U I D > C p E 0 i g Q A m R N E < / d 1 p 1 : U U I D > < d 1 p 1 : C o n t a i n e r   z : R e f = " i 2 4 4 3 " / > < d 1 p 1 : V a l u e   i : t y p e = " d 1 : b o o l e a n " > f a l s e < / d 1 p 1 : V a l u e > < / d 2 : a n y T y p e > < d 2 : a n y T y p e   z : I d = " i 2 4 4 8 "   i : t y p e = " d 1 p 1 : M D M P r o p e r t y " > < d 1 p 1 : N a m e > T a b l e B a s e < / d 1 p 1 : N a m e > < d 1 p 1 : P a r e n t   z : R e f = " i 2 4 4 2 " / > < d 1 p 1 : U U I D > i 5 g t 1 q c w U k b N < / d 1 p 1 : U U I D > < d 1 p 1 : C o n t a i n e r   z : R e f = " i 2 4 4 3 " / > < d 1 p 1 : V a l u e   i : t y p e = " d 1 : i n t " > 0 < / d 1 p 1 : V a l u e > < / d 2 : a n y T y p e > < d 2 : a n y T y p e   z : I d = " i 2 4 4 9 "   i : t y p e = " d 1 p 1 : M D M P r o p e r t y " > < d 1 p 1 : N a m e > S o u r c e T y p e < / d 1 p 1 : N a m e > < d 1 p 1 : P a r e n t   z : R e f = " i 2 4 4 2 " / > < d 1 p 1 : U U I D > N z j 7 Z 6 Z K r c t j < / d 1 p 1 : U U I D > < d 1 p 1 : C o n t a i n e r   z : R e f = " i 2 4 4 3 " / > < d 1 p 1 : V a l u e   i : t y p e = " d 1 : s t r i n g " > T i P i < / d 1 p 1 : V a l u e > < / d 2 : a n y T y p e > < d 2 : a n y T y p e   z : I d = " i 2 4 5 0 "   i : t y p e = " d 1 p 1 : M D M P r o p e r t y " > < d 1 p 1 : N a m e > T a b l e I d < / d 1 p 1 : N a m e > < d 1 p 1 : P a r e n t   z : R e f = " i 2 4 4 2 " / > < d 1 p 1 : U U I D > h T r z p I F h M V q l < / d 1 p 1 : U U I D > < d 1 p 1 : C o n t a i n e r   z : R e f = " i 2 4 4 3 " / > < d 1 p 1 : V a l u e   i : t y p e = " d 1 : s t r i n g " > Q M s P i s x X E I a p 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5 1 "   i : t y p e = " d 1 p 1 : L a b e l " > < d 1 p 1 : P a r e n t   z : R e f = " i 2 4 4 2 " / > < d 1 p 1 : U U I D > H g J Y s T 4 r f r l d 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5 3 6 " / > < / d 2 : a n y T y p e > < d 2 : a n y T y p e   z : I d = " i 2 4 5 2 "   i : t y p e = " d 1 p 1 : T a b l e D e f i n i t i o n " > < d 1 p 1 : P a r e n t   z : R e f = " i 2 0 " / > < d 1 p 1 : U U I D > i 9 h 4 n v I y 5 0 E F < / d 1 p 1 : U U I D > < d 1 p 1 : _ p r o p e r t i e s   z : I d = " i 2 4 5 3 "   i : t y p e = " d 1 p 1 : M D M P r o p e r t i e s " > < d 1 p 1 : P a r e n t   z : R e f = " i 2 4 5 2 " / > < d 1 p 1 : U U I D > c M v 9 Y U u 4 Z q a f < / d 1 p 1 : U U I D > < d 1 p 1 : _ c o n t e x t C o l l e c t i o n s > < d 2 : K e y V a l u e O f a n y T y p e C o m p o n e n t C o l l e c t i o n O f a n y T y p e g W H h t R N j > < d 2 : K e y   z : R e f = " i 2 2 " / > < d 2 : V a l u e   z : I d = " i 2 4 5 4 " > < d 1 p 1 : U U I D > F d Q T j y o R q 3 i q < / d 1 p 1 : U U I D > < d 1 p 1 : _ e l e m e n t s > < d 2 : a n y T y p e   z : I d = " i 2 4 5 5 "   i : t y p e = " d 1 p 1 : M D M P r o p e r t y " > < d 1 p 1 : N a m e > F i l e N a m e < / d 1 p 1 : N a m e > < d 1 p 1 : P a r e n t   z : R e f = " i 2 4 5 2 " / > < d 1 p 1 : U U I D > a z g 5 U y 1 b 5 V Z S < / d 1 p 1 : U U I D > < d 1 p 1 : C o n t a i n e r   z : R e f = " i 2 4 5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5 6 "   i : t y p e = " d 1 p 1 : M D M P r o p e r t y " > < d 1 p 1 : N a m e > W o r k s h e e t < / d 1 p 1 : N a m e > < d 1 p 1 : P a r e n t   z : R e f = " i 2 4 5 2 " / > < d 1 p 1 : U U I D > l X S 5 f I x 1 4 J K u < / d 1 p 1 : U U I D > < d 1 p 1 : C o n t a i n e r   z : R e f = " i 2 4 5 3 " / > < d 1 p 1 : V a l u e   i : t y p e = " d 1 : s t r i n g " > q 1 7   T C < / d 1 p 1 : V a l u e > < / d 2 : a n y T y p e > < d 2 : a n y T y p e   z : I d = " i 2 4 5 7 "   i : t y p e = " d 1 p 1 : M D M P r o p e r t y " > < d 1 p 1 : N a m e > D i v i d e P e r c e n t s < / d 1 p 1 : N a m e > < d 1 p 1 : P a r e n t   z : R e f = " i 2 4 5 2 " / > < d 1 p 1 : U U I D > F V 7 p U l 1 M y c 3 4 < / d 1 p 1 : U U I D > < d 1 p 1 : C o n t a i n e r   z : R e f = " i 2 4 5 3 " / > < d 1 p 1 : V a l u e   i : t y p e = " d 1 : b o o l e a n " > f a l s e < / d 1 p 1 : V a l u e > < / d 2 : a n y T y p e > < d 2 : a n y T y p e   z : I d = " i 2 4 5 8 "   i : t y p e = " d 1 p 1 : M D M P r o p e r t y " > < d 1 p 1 : N a m e > T a b l e B a s e < / d 1 p 1 : N a m e > < d 1 p 1 : P a r e n t   z : R e f = " i 2 4 5 2 " / > < d 1 p 1 : U U I D > C b W l C I 0 l Q 1 M 6 < / d 1 p 1 : U U I D > < d 1 p 1 : C o n t a i n e r   z : R e f = " i 2 4 5 3 " / > < d 1 p 1 : V a l u e   i : t y p e = " d 1 : i n t " > 0 < / d 1 p 1 : V a l u e > < / d 2 : a n y T y p e > < d 2 : a n y T y p e   z : I d = " i 2 4 5 9 "   i : t y p e = " d 1 p 1 : M D M P r o p e r t y " > < d 1 p 1 : N a m e > S o u r c e T y p e < / d 1 p 1 : N a m e > < d 1 p 1 : P a r e n t   z : R e f = " i 2 4 5 2 " / > < d 1 p 1 : U U I D > a 7 6 x j j Y 7 T h M N < / d 1 p 1 : U U I D > < d 1 p 1 : C o n t a i n e r   z : R e f = " i 2 4 5 3 " / > < d 1 p 1 : V a l u e   i : t y p e = " d 1 : s t r i n g " > T i P i < / d 1 p 1 : V a l u e > < / d 2 : a n y T y p e > < d 2 : a n y T y p e   z : I d = " i 2 4 6 0 "   i : t y p e = " d 1 p 1 : M D M P r o p e r t y " > < d 1 p 1 : N a m e > T a b l e I d < / d 1 p 1 : N a m e > < d 1 p 1 : P a r e n t   z : R e f = " i 2 4 5 2 " / > < d 1 p 1 : U U I D > s 8 7 F D W 1 R d Y 1 D < / d 1 p 1 : U U I D > < d 1 p 1 : C o n t a i n e r   z : R e f = " i 2 4 5 3 " / > < d 1 p 1 : V a l u e   i : t y p e = " d 1 : s t r i n g " > i 9 h 4 n v I y 5 0 E F 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6 1 "   i : t y p e = " d 1 p 1 : L a b e l " > < d 1 p 1 : P a r e n t   z : R e f = " i 2 4 5 2 " / > < d 1 p 1 : U U I D > a U p q i n R R c N C w 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5 8 7 " / > < / d 2 : a n y T y p e > < d 2 : a n y T y p e   z : I d = " i 2 4 6 2 "   i : t y p e = " d 1 p 1 : T a b l e D e f i n i t i o n " > < d 1 p 1 : P a r e n t   z : R e f = " i 2 0 " / > < d 1 p 1 : U U I D > f C 2 X m s 4 G u J 2 e < / d 1 p 1 : U U I D > < d 1 p 1 : _ p r o p e r t i e s   z : I d = " i 2 4 6 3 "   i : t y p e = " d 1 p 1 : M D M P r o p e r t i e s " > < d 1 p 1 : P a r e n t   z : R e f = " i 2 4 6 2 " / > < d 1 p 1 : U U I D > b z t Y 1 o T 1 2 I L Q < / d 1 p 1 : U U I D > < d 1 p 1 : _ c o n t e x t C o l l e c t i o n s > < d 2 : K e y V a l u e O f a n y T y p e C o m p o n e n t C o l l e c t i o n O f a n y T y p e g W H h t R N j > < d 2 : K e y   z : R e f = " i 2 2 " / > < d 2 : V a l u e   z : I d = " i 2 4 6 4 " > < d 1 p 1 : U U I D > l p f Y r p q T N G r v < / d 1 p 1 : U U I D > < d 1 p 1 : _ e l e m e n t s > < d 2 : a n y T y p e   z : I d = " i 2 4 6 5 "   i : t y p e = " d 1 p 1 : M D M P r o p e r t y " > < d 1 p 1 : N a m e > F i l e N a m e < / d 1 p 1 : N a m e > < d 1 p 1 : P a r e n t   z : R e f = " i 2 4 6 2 " / > < d 1 p 1 : U U I D > d W z u l Z L 1 S q I s < / d 1 p 1 : U U I D > < d 1 p 1 : C o n t a i n e r   z : R e f = " i 2 4 6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6 6 "   i : t y p e = " d 1 p 1 : M D M P r o p e r t y " > < d 1 p 1 : N a m e > W o r k s h e e t < / d 1 p 1 : N a m e > < d 1 p 1 : P a r e n t   z : R e f = " i 2 4 6 2 " / > < d 1 p 1 : U U I D > j 8 y y c 2 U G t s r P < / d 1 p 1 : U U I D > < d 1 p 1 : C o n t a i n e r   z : R e f = " i 2 4 6 3 " / > < d 1 p 1 : V a l u e   i : t y p e = " d 1 : s t r i n g " > q 1 7 _ 2   T C < / d 1 p 1 : V a l u e > < / d 2 : a n y T y p e > < d 2 : a n y T y p e   z : I d = " i 2 4 6 7 "   i : t y p e = " d 1 p 1 : M D M P r o p e r t y " > < d 1 p 1 : N a m e > D i v i d e P e r c e n t s < / d 1 p 1 : N a m e > < d 1 p 1 : P a r e n t   z : R e f = " i 2 4 6 2 " / > < d 1 p 1 : U U I D > b t n a h i b 2 q B p L < / d 1 p 1 : U U I D > < d 1 p 1 : C o n t a i n e r   z : R e f = " i 2 4 6 3 " / > < d 1 p 1 : V a l u e   i : t y p e = " d 1 : b o o l e a n " > f a l s e < / d 1 p 1 : V a l u e > < / d 2 : a n y T y p e > < d 2 : a n y T y p e   z : I d = " i 2 4 6 8 "   i : t y p e = " d 1 p 1 : M D M P r o p e r t y " > < d 1 p 1 : N a m e > T a b l e B a s e < / d 1 p 1 : N a m e > < d 1 p 1 : P a r e n t   z : R e f = " i 2 4 6 2 " / > < d 1 p 1 : U U I D > G 4 M N d 1 D c p E C m < / d 1 p 1 : U U I D > < d 1 p 1 : C o n t a i n e r   z : R e f = " i 2 4 6 3 " / > < d 1 p 1 : V a l u e   i : t y p e = " d 1 : i n t " > 0 < / d 1 p 1 : V a l u e > < / d 2 : a n y T y p e > < d 2 : a n y T y p e   z : I d = " i 2 4 6 9 "   i : t y p e = " d 1 p 1 : M D M P r o p e r t y " > < d 1 p 1 : N a m e > S o u r c e T y p e < / d 1 p 1 : N a m e > < d 1 p 1 : P a r e n t   z : R e f = " i 2 4 6 2 " / > < d 1 p 1 : U U I D > e X Z a V C 9 B 8 Q 2 8 < / d 1 p 1 : U U I D > < d 1 p 1 : C o n t a i n e r   z : R e f = " i 2 4 6 3 " / > < d 1 p 1 : V a l u e   i : t y p e = " d 1 : s t r i n g " > T i P i < / d 1 p 1 : V a l u e > < / d 2 : a n y T y p e > < d 2 : a n y T y p e   z : I d = " i 2 4 7 0 "   i : t y p e = " d 1 p 1 : M D M P r o p e r t y " > < d 1 p 1 : N a m e > T a b l e I d < / d 1 p 1 : N a m e > < d 1 p 1 : P a r e n t   z : R e f = " i 2 4 6 2 " / > < d 1 p 1 : U U I D > B Q w p q 0 E q T n q h < / d 1 p 1 : U U I D > < d 1 p 1 : C o n t a i n e r   z : R e f = " i 2 4 6 3 " / > < d 1 p 1 : V a l u e   i : t y p e = " d 1 : s t r i n g " > f C 2 X m s 4 G u J 2 e 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7 1 "   i : t y p e = " d 1 p 1 : L a b e l " > < d 1 p 1 : P a r e n t   z : R e f = " i 2 4 6 2 " / > < d 1 p 1 : U U I D > L 3 8 Q l W c N z s Z t 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6 3 8 " / > < / d 2 : a n y T y p e > < d 2 : a n y T y p e   z : I d = " i 2 4 7 2 "   i : t y p e = " d 1 p 1 : T a b l e D e f i n i t i o n " > < d 1 p 1 : P a r e n t   z : R e f = " i 2 0 " / > < d 1 p 1 : U U I D > E d o M k F N k 6 P 7 x < / d 1 p 1 : U U I D > < d 1 p 1 : _ p r o p e r t i e s   z : I d = " i 2 4 7 3 "   i : t y p e = " d 1 p 1 : M D M P r o p e r t i e s " > < d 1 p 1 : P a r e n t   z : R e f = " i 2 4 7 2 " / > < d 1 p 1 : U U I D > e 7 D L s A R p L R D X < / d 1 p 1 : U U I D > < d 1 p 1 : _ c o n t e x t C o l l e c t i o n s > < d 2 : K e y V a l u e O f a n y T y p e C o m p o n e n t C o l l e c t i o n O f a n y T y p e g W H h t R N j > < d 2 : K e y   z : R e f = " i 2 2 " / > < d 2 : V a l u e   z : I d = " i 2 4 7 4 " > < d 1 p 1 : U U I D > A X k B t I L A n G J 4 < / d 1 p 1 : U U I D > < d 1 p 1 : _ e l e m e n t s > < d 2 : a n y T y p e   z : I d = " i 2 4 7 5 "   i : t y p e = " d 1 p 1 : M D M P r o p e r t y " > < d 1 p 1 : N a m e > F i l e N a m e < / d 1 p 1 : N a m e > < d 1 p 1 : P a r e n t   z : R e f = " i 2 4 7 2 " / > < d 1 p 1 : U U I D > v D D d 3 d F 3 j D f e < / d 1 p 1 : U U I D > < d 1 p 1 : C o n t a i n e r   z : R e f = " i 2 4 7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7 6 "   i : t y p e = " d 1 p 1 : M D M P r o p e r t y " > < d 1 p 1 : N a m e > W o r k s h e e t < / d 1 p 1 : N a m e > < d 1 p 1 : P a r e n t   z : R e f = " i 2 4 7 2 " / > < d 1 p 1 : U U I D > a 9 x 6 4 P Y Z C r 5 5 < / d 1 p 1 : U U I D > < d 1 p 1 : C o n t a i n e r   z : R e f = " i 2 4 7 3 " / > < d 1 p 1 : V a l u e   i : t y p e = " d 1 : s t r i n g " > q 1 7 _ 3   T C < / d 1 p 1 : V a l u e > < / d 2 : a n y T y p e > < d 2 : a n y T y p e   z : I d = " i 2 4 7 7 "   i : t y p e = " d 1 p 1 : M D M P r o p e r t y " > < d 1 p 1 : N a m e > D i v i d e P e r c e n t s < / d 1 p 1 : N a m e > < d 1 p 1 : P a r e n t   z : R e f = " i 2 4 7 2 " / > < d 1 p 1 : U U I D > s D 5 H 5 R X h c k K U < / d 1 p 1 : U U I D > < d 1 p 1 : C o n t a i n e r   z : R e f = " i 2 4 7 3 " / > < d 1 p 1 : V a l u e   i : t y p e = " d 1 : b o o l e a n " > f a l s e < / d 1 p 1 : V a l u e > < / d 2 : a n y T y p e > < d 2 : a n y T y p e   z : I d = " i 2 4 7 8 "   i : t y p e = " d 1 p 1 : M D M P r o p e r t y " > < d 1 p 1 : N a m e > T a b l e B a s e < / d 1 p 1 : N a m e > < d 1 p 1 : P a r e n t   z : R e f = " i 2 4 7 2 " / > < d 1 p 1 : U U I D > W P 5 D F C v z 3 J 7 3 < / d 1 p 1 : U U I D > < d 1 p 1 : C o n t a i n e r   z : R e f = " i 2 4 7 3 " / > < d 1 p 1 : V a l u e   i : t y p e = " d 1 : i n t " > 0 < / d 1 p 1 : V a l u e > < / d 2 : a n y T y p e > < d 2 : a n y T y p e   z : I d = " i 2 4 7 9 "   i : t y p e = " d 1 p 1 : M D M P r o p e r t y " > < d 1 p 1 : N a m e > S o u r c e T y p e < / d 1 p 1 : N a m e > < d 1 p 1 : P a r e n t   z : R e f = " i 2 4 7 2 " / > < d 1 p 1 : U U I D > j I 8 T q G b T b p K q < / d 1 p 1 : U U I D > < d 1 p 1 : C o n t a i n e r   z : R e f = " i 2 4 7 3 " / > < d 1 p 1 : V a l u e   i : t y p e = " d 1 : s t r i n g " > T i P i < / d 1 p 1 : V a l u e > < / d 2 : a n y T y p e > < d 2 : a n y T y p e   z : I d = " i 2 4 8 0 "   i : t y p e = " d 1 p 1 : M D M P r o p e r t y " > < d 1 p 1 : N a m e > T a b l e I d < / d 1 p 1 : N a m e > < d 1 p 1 : P a r e n t   z : R e f = " i 2 4 7 2 " / > < d 1 p 1 : U U I D > K E F V t n c 6 0 c h q < / d 1 p 1 : U U I D > < d 1 p 1 : C o n t a i n e r   z : R e f = " i 2 4 7 3 " / > < d 1 p 1 : V a l u e   i : t y p e = " d 1 : s t r i n g " > E d o M k F N k 6 P 7 x 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8 1 "   i : t y p e = " d 1 p 1 : L a b e l " > < d 1 p 1 : P a r e n t   z : R e f = " i 2 4 7 2 " / > < d 1 p 1 : U U I D > j G E 1 9 4 g 0 l A K 5 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6 8 9 " / > < / d 2 : a n y T y p e > < d 2 : a n y T y p e   z : I d = " i 2 4 8 2 "   i : t y p e = " d 1 p 1 : T a b l e D e f i n i t i o n " > < d 1 p 1 : P a r e n t   z : R e f = " i 2 0 " / > < d 1 p 1 : U U I D > E g q j 3 t 5 u 6 o k r < / d 1 p 1 : U U I D > < d 1 p 1 : _ p r o p e r t i e s   z : I d = " i 2 4 8 3 "   i : t y p e = " d 1 p 1 : M D M P r o p e r t i e s " > < d 1 p 1 : P a r e n t   z : R e f = " i 2 4 8 2 " / > < d 1 p 1 : U U I D > W j 0 b n Y B V X M k X < / d 1 p 1 : U U I D > < d 1 p 1 : _ c o n t e x t C o l l e c t i o n s > < d 2 : K e y V a l u e O f a n y T y p e C o m p o n e n t C o l l e c t i o n O f a n y T y p e g W H h t R N j > < d 2 : K e y   z : R e f = " i 2 2 " / > < d 2 : V a l u e   z : I d = " i 2 4 8 4 " > < d 1 p 1 : U U I D > m s w 6 1 e 4 D i n J k < / d 1 p 1 : U U I D > < d 1 p 1 : _ e l e m e n t s > < d 2 : a n y T y p e   z : I d = " i 2 4 8 5 "   i : t y p e = " d 1 p 1 : M D M P r o p e r t y " > < d 1 p 1 : N a m e > F i l e N a m e < / d 1 p 1 : N a m e > < d 1 p 1 : P a r e n t   z : R e f = " i 2 4 8 2 " / > < d 1 p 1 : U U I D > Y K 8 r R G 1 u 1 w S w < / d 1 p 1 : U U I D > < d 1 p 1 : C o n t a i n e r   z : R e f = " i 2 4 8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8 6 "   i : t y p e = " d 1 p 1 : M D M P r o p e r t y " > < d 1 p 1 : N a m e > W o r k s h e e t < / d 1 p 1 : N a m e > < d 1 p 1 : P a r e n t   z : R e f = " i 2 4 8 2 " / > < d 1 p 1 : U U I D > g f P D T T i E i m v y < / d 1 p 1 : U U I D > < d 1 p 1 : C o n t a i n e r   z : R e f = " i 2 4 8 3 " / > < d 1 p 1 : V a l u e   i : t y p e = " d 1 : s t r i n g " > q 1 8   T C < / d 1 p 1 : V a l u e > < / d 2 : a n y T y p e > < d 2 : a n y T y p e   z : I d = " i 2 4 8 7 "   i : t y p e = " d 1 p 1 : M D M P r o p e r t y " > < d 1 p 1 : N a m e > D i v i d e P e r c e n t s < / d 1 p 1 : N a m e > < d 1 p 1 : P a r e n t   z : R e f = " i 2 4 8 2 " / > < d 1 p 1 : U U I D > B G z q U q g p Q D s 4 < / d 1 p 1 : U U I D > < d 1 p 1 : C o n t a i n e r   z : R e f = " i 2 4 8 3 " / > < d 1 p 1 : V a l u e   i : t y p e = " d 1 : b o o l e a n " > f a l s e < / d 1 p 1 : V a l u e > < / d 2 : a n y T y p e > < d 2 : a n y T y p e   z : I d = " i 2 4 8 8 "   i : t y p e = " d 1 p 1 : M D M P r o p e r t y " > < d 1 p 1 : N a m e > T a b l e B a s e < / d 1 p 1 : N a m e > < d 1 p 1 : P a r e n t   z : R e f = " i 2 4 8 2 " / > < d 1 p 1 : U U I D > g F e 1 S g z 1 B Z D x < / d 1 p 1 : U U I D > < d 1 p 1 : C o n t a i n e r   z : R e f = " i 2 4 8 3 " / > < d 1 p 1 : V a l u e   i : t y p e = " d 1 : i n t " > 0 < / d 1 p 1 : V a l u e > < / d 2 : a n y T y p e > < d 2 : a n y T y p e   z : I d = " i 2 4 8 9 "   i : t y p e = " d 1 p 1 : M D M P r o p e r t y " > < d 1 p 1 : N a m e > S o u r c e T y p e < / d 1 p 1 : N a m e > < d 1 p 1 : P a r e n t   z : R e f = " i 2 4 8 2 " / > < d 1 p 1 : U U I D > s z b i O N N H 7 8 4 v < / d 1 p 1 : U U I D > < d 1 p 1 : C o n t a i n e r   z : R e f = " i 2 4 8 3 " / > < d 1 p 1 : V a l u e   i : t y p e = " d 1 : s t r i n g " > T i P i < / d 1 p 1 : V a l u e > < / d 2 : a n y T y p e > < d 2 : a n y T y p e   z : I d = " i 2 4 9 0 "   i : t y p e = " d 1 p 1 : M D M P r o p e r t y " > < d 1 p 1 : N a m e > T a b l e I d < / d 1 p 1 : N a m e > < d 1 p 1 : P a r e n t   z : R e f = " i 2 4 8 2 " / > < d 1 p 1 : U U I D > i P u 1 G f T j y V b O < / d 1 p 1 : U U I D > < d 1 p 1 : C o n t a i n e r   z : R e f = " i 2 4 8 3 " / > < d 1 p 1 : V a l u e   i : t y p e = " d 1 : s t r i n g " > E g q j 3 t 5 u 6 o k r 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4 9 1 "   i : t y p e = " d 1 p 1 : L a b e l " > < d 1 p 1 : P a r e n t   z : R e f = " i 2 4 8 2 " / > < d 1 p 1 : U U I D > O I 9 N 8 A x F x N Z X 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7 4 0 " / > < / d 2 : a n y T y p e > < d 2 : a n y T y p e   z : I d = " i 2 4 9 2 "   i : t y p e = " d 1 p 1 : T a b l e D e f i n i t i o n " > < d 1 p 1 : P a r e n t   z : R e f = " i 2 0 " / > < d 1 p 1 : U U I D > Z N I b u Q 9 O e Z s T < / d 1 p 1 : U U I D > < d 1 p 1 : _ p r o p e r t i e s   z : I d = " i 2 4 9 3 "   i : t y p e = " d 1 p 1 : M D M P r o p e r t i e s " > < d 1 p 1 : P a r e n t   z : R e f = " i 2 4 9 2 " / > < d 1 p 1 : U U I D > B g Y y C J A y 0 E T i < / d 1 p 1 : U U I D > < d 1 p 1 : _ c o n t e x t C o l l e c t i o n s > < d 2 : K e y V a l u e O f a n y T y p e C o m p o n e n t C o l l e c t i o n O f a n y T y p e g W H h t R N j > < d 2 : K e y   z : R e f = " i 2 2 " / > < d 2 : V a l u e   z : I d = " i 2 4 9 4 " > < d 1 p 1 : U U I D > S J 6 y x K k 1 T W A d < / d 1 p 1 : U U I D > < d 1 p 1 : _ e l e m e n t s > < d 2 : a n y T y p e   z : I d = " i 2 4 9 5 "   i : t y p e = " d 1 p 1 : M D M P r o p e r t y " > < d 1 p 1 : N a m e > F i l e N a m e < / d 1 p 1 : N a m e > < d 1 p 1 : P a r e n t   z : R e f = " i 2 4 9 2 " / > < d 1 p 1 : U U I D > G 7 G M 2 a V 4 9 j 3 E < / d 1 p 1 : U U I D > < d 1 p 1 : C o n t a i n e r   z : R e f = " i 2 4 9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4 9 6 "   i : t y p e = " d 1 p 1 : M D M P r o p e r t y " > < d 1 p 1 : N a m e > W o r k s h e e t < / d 1 p 1 : N a m e > < d 1 p 1 : P a r e n t   z : R e f = " i 2 4 9 2 " / > < d 1 p 1 : U U I D > X d 7 2 k a u d X W t V < / d 1 p 1 : U U I D > < d 1 p 1 : C o n t a i n e r   z : R e f = " i 2 4 9 3 " / > < d 1 p 1 : V a l u e   i : t y p e = " d 1 : s t r i n g " > q 1 9   T C < / d 1 p 1 : V a l u e > < / d 2 : a n y T y p e > < d 2 : a n y T y p e   z : I d = " i 2 4 9 7 "   i : t y p e = " d 1 p 1 : M D M P r o p e r t y " > < d 1 p 1 : N a m e > D i v i d e P e r c e n t s < / d 1 p 1 : N a m e > < d 1 p 1 : P a r e n t   z : R e f = " i 2 4 9 2 " / > < d 1 p 1 : U U I D > e Z q T 2 9 e d n U b 3 < / d 1 p 1 : U U I D > < d 1 p 1 : C o n t a i n e r   z : R e f = " i 2 4 9 3 " / > < d 1 p 1 : V a l u e   i : t y p e = " d 1 : b o o l e a n " > f a l s e < / d 1 p 1 : V a l u e > < / d 2 : a n y T y p e > < d 2 : a n y T y p e   z : I d = " i 2 4 9 8 "   i : t y p e = " d 1 p 1 : M D M P r o p e r t y " > < d 1 p 1 : N a m e > T a b l e B a s e < / d 1 p 1 : N a m e > < d 1 p 1 : P a r e n t   z : R e f = " i 2 4 9 2 " / > < d 1 p 1 : U U I D > K M A q f a P w 6 n v Y < / d 1 p 1 : U U I D > < d 1 p 1 : C o n t a i n e r   z : R e f = " i 2 4 9 3 " / > < d 1 p 1 : V a l u e   i : t y p e = " d 1 : i n t " > 0 < / d 1 p 1 : V a l u e > < / d 2 : a n y T y p e > < d 2 : a n y T y p e   z : I d = " i 2 4 9 9 "   i : t y p e = " d 1 p 1 : M D M P r o p e r t y " > < d 1 p 1 : N a m e > S o u r c e T y p e < / d 1 p 1 : N a m e > < d 1 p 1 : P a r e n t   z : R e f = " i 2 4 9 2 " / > < d 1 p 1 : U U I D > X d U k 0 b r 9 a m N Y < / d 1 p 1 : U U I D > < d 1 p 1 : C o n t a i n e r   z : R e f = " i 2 4 9 3 " / > < d 1 p 1 : V a l u e   i : t y p e = " d 1 : s t r i n g " > T i P i < / d 1 p 1 : V a l u e > < / d 2 : a n y T y p e > < d 2 : a n y T y p e   z : I d = " i 2 5 0 0 "   i : t y p e = " d 1 p 1 : M D M P r o p e r t y " > < d 1 p 1 : N a m e > T a b l e I d < / d 1 p 1 : N a m e > < d 1 p 1 : P a r e n t   z : R e f = " i 2 4 9 2 " / > < d 1 p 1 : U U I D > Y Q B T 1 i 1 I B D q X < / d 1 p 1 : U U I D > < d 1 p 1 : C o n t a i n e r   z : R e f = " i 2 4 9 3 " / > < d 1 p 1 : V a l u e   i : t y p e = " d 1 : s t r i n g " > Z N I b u Q 9 O e Z s T 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5 0 1 "   i : t y p e = " d 1 p 1 : L a b e l " > < d 1 p 1 : P a r e n t   z : R e f = " i 2 4 9 2 " / > < d 1 p 1 : U U I D > c q 3 1 S q m i u M 3 d 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7 8 4 " / > < / d 2 : a n y T y p e > < d 2 : a n y T y p e   z : I d = " i 2 5 0 2 "   i : t y p e = " d 1 p 1 : T a b l e D e f i n i t i o n " > < d 1 p 1 : P a r e n t   z : R e f = " i 2 0 " / > < d 1 p 1 : U U I D > o J w X L z T V 4 u d o < / d 1 p 1 : U U I D > < d 1 p 1 : _ p r o p e r t i e s   z : I d = " i 2 5 0 3 "   i : t y p e = " d 1 p 1 : M D M P r o p e r t i e s " > < d 1 p 1 : P a r e n t   z : R e f = " i 2 5 0 2 " / > < d 1 p 1 : U U I D > n 8 R 5 P 4 u d W 3 1 M < / d 1 p 1 : U U I D > < d 1 p 1 : _ c o n t e x t C o l l e c t i o n s > < d 2 : K e y V a l u e O f a n y T y p e C o m p o n e n t C o l l e c t i o n O f a n y T y p e g W H h t R N j > < d 2 : K e y   z : R e f = " i 2 2 " / > < d 2 : V a l u e   z : I d = " i 2 5 0 4 " > < d 1 p 1 : U U I D > I N a l S S h X 1 R v I < / d 1 p 1 : U U I D > < d 1 p 1 : _ e l e m e n t s > < d 2 : a n y T y p e   z : I d = " i 2 5 0 5 "   i : t y p e = " d 1 p 1 : M D M P r o p e r t y " > < d 1 p 1 : N a m e > F i l e N a m e < / d 1 p 1 : N a m e > < d 1 p 1 : P a r e n t   z : R e f = " i 2 5 0 2 " / > < d 1 p 1 : U U I D > L 9 8 0 t 9 n R w 1 w D < / d 1 p 1 : U U I D > < d 1 p 1 : C o n t a i n e r   z : R e f = " i 2 5 0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5 0 6 "   i : t y p e = " d 1 p 1 : M D M P r o p e r t y " > < d 1 p 1 : N a m e > W o r k s h e e t < / d 1 p 1 : N a m e > < d 1 p 1 : P a r e n t   z : R e f = " i 2 5 0 2 " / > < d 1 p 1 : U U I D > D 9 H M v 4 h s R c 1 5 < / d 1 p 1 : U U I D > < d 1 p 1 : C o n t a i n e r   z : R e f = " i 2 5 0 3 " / > < d 1 p 1 : V a l u e   i : t y p e = " d 1 : s t r i n g " > q 2 1   T C < / d 1 p 1 : V a l u e > < / d 2 : a n y T y p e > < d 2 : a n y T y p e   z : I d = " i 2 5 0 7 "   i : t y p e = " d 1 p 1 : M D M P r o p e r t y " > < d 1 p 1 : N a m e > D i v i d e P e r c e n t s < / d 1 p 1 : N a m e > < d 1 p 1 : P a r e n t   z : R e f = " i 2 5 0 2 " / > < d 1 p 1 : U U I D > Q l b G z S 7 1 M N v C < / d 1 p 1 : U U I D > < d 1 p 1 : C o n t a i n e r   z : R e f = " i 2 5 0 3 " / > < d 1 p 1 : V a l u e   i : t y p e = " d 1 : b o o l e a n " > f a l s e < / d 1 p 1 : V a l u e > < / d 2 : a n y T y p e > < d 2 : a n y T y p e   z : I d = " i 2 5 0 8 "   i : t y p e = " d 1 p 1 : M D M P r o p e r t y " > < d 1 p 1 : N a m e > T a b l e B a s e < / d 1 p 1 : N a m e > < d 1 p 1 : P a r e n t   z : R e f = " i 2 5 0 2 " / > < d 1 p 1 : U U I D > Z I K D W d V 6 O 1 w u < / d 1 p 1 : U U I D > < d 1 p 1 : C o n t a i n e r   z : R e f = " i 2 5 0 3 " / > < d 1 p 1 : V a l u e   i : t y p e = " d 1 : i n t " > 0 < / d 1 p 1 : V a l u e > < / d 2 : a n y T y p e > < d 2 : a n y T y p e   z : I d = " i 2 5 0 9 "   i : t y p e = " d 1 p 1 : M D M P r o p e r t y " > < d 1 p 1 : N a m e > S o u r c e T y p e < / d 1 p 1 : N a m e > < d 1 p 1 : P a r e n t   z : R e f = " i 2 5 0 2 " / > < d 1 p 1 : U U I D > t b h 2 W D w t U f R s < / d 1 p 1 : U U I D > < d 1 p 1 : C o n t a i n e r   z : R e f = " i 2 5 0 3 " / > < d 1 p 1 : V a l u e   i : t y p e = " d 1 : s t r i n g " > T i P i < / d 1 p 1 : V a l u e > < / d 2 : a n y T y p e > < d 2 : a n y T y p e   z : I d = " i 2 5 1 0 "   i : t y p e = " d 1 p 1 : M D M P r o p e r t y " > < d 1 p 1 : N a m e > T a b l e I d < / d 1 p 1 : N a m e > < d 1 p 1 : P a r e n t   z : R e f = " i 2 5 0 2 " / > < d 1 p 1 : U U I D > s b j j T 1 5 1 P F s m < / d 1 p 1 : U U I D > < d 1 p 1 : C o n t a i n e r   z : R e f = " i 2 5 0 3 " / > < d 1 p 1 : V a l u e   i : t y p e = " d 1 : s t r i n g " > o J w X L z T V 4 u d o 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5 1 1 "   i : t y p e = " d 1 p 1 : L a b e l " > < d 1 p 1 : P a r e n t   z : R e f = " i 2 5 0 2 " / > < d 1 p 1 : U U I D > f I o G 4 T b K G c j u 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8 2 8 " / > < / d 2 : a n y T y p e > < d 2 : a n y T y p e   z : I d = " i 2 5 1 2 "   i : t y p e = " d 1 p 1 : T a b l e D e f i n i t i o n " > < d 1 p 1 : P a r e n t   z : R e f = " i 2 0 " / > < d 1 p 1 : U U I D > H 4 3 w t q b R x 4 h e < / d 1 p 1 : U U I D > < d 1 p 1 : _ p r o p e r t i e s   z : I d = " i 2 5 1 3 "   i : t y p e = " d 1 p 1 : M D M P r o p e r t i e s " > < d 1 p 1 : P a r e n t   z : R e f = " i 2 5 1 2 " / > < d 1 p 1 : U U I D > r d Y x e V s J 1 L l e < / d 1 p 1 : U U I D > < d 1 p 1 : _ c o n t e x t C o l l e c t i o n s > < d 2 : K e y V a l u e O f a n y T y p e C o m p o n e n t C o l l e c t i o n O f a n y T y p e g W H h t R N j > < d 2 : K e y   z : R e f = " i 2 2 " / > < d 2 : V a l u e   z : I d = " i 2 5 1 4 " > < d 1 p 1 : U U I D > Z a 5 m p L 1 7 m w K q < / d 1 p 1 : U U I D > < d 1 p 1 : _ e l e m e n t s > < d 2 : a n y T y p e   z : I d = " i 2 5 1 5 "   i : t y p e = " d 1 p 1 : M D M P r o p e r t y " > < d 1 p 1 : N a m e > F i l e N a m e < / d 1 p 1 : N a m e > < d 1 p 1 : P a r e n t   z : R e f = " i 2 5 1 2 " / > < d 1 p 1 : U U I D > G A 4 n 6 q K x O F k 1 < / d 1 p 1 : U U I D > < d 1 p 1 : C o n t a i n e r   z : R e f = " i 2 5 1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5 1 6 "   i : t y p e = " d 1 p 1 : M D M P r o p e r t y " > < d 1 p 1 : N a m e > W o r k s h e e t < / d 1 p 1 : N a m e > < d 1 p 1 : P a r e n t   z : R e f = " i 2 5 1 2 " / > < d 1 p 1 : U U I D > X E D 9 o i 4 9 P r 1 V < / d 1 p 1 : U U I D > < d 1 p 1 : C o n t a i n e r   z : R e f = " i 2 5 1 3 " / > < d 1 p 1 : V a l u e   i : t y p e = " d 1 : s t r i n g " > q 2 1 _ 2   T C < / d 1 p 1 : V a l u e > < / d 2 : a n y T y p e > < d 2 : a n y T y p e   z : I d = " i 2 5 1 7 "   i : t y p e = " d 1 p 1 : M D M P r o p e r t y " > < d 1 p 1 : N a m e > D i v i d e P e r c e n t s < / d 1 p 1 : N a m e > < d 1 p 1 : P a r e n t   z : R e f = " i 2 5 1 2 " / > < d 1 p 1 : U U I D > N n a 4 6 s 1 u 3 g S D < / d 1 p 1 : U U I D > < d 1 p 1 : C o n t a i n e r   z : R e f = " i 2 5 1 3 " / > < d 1 p 1 : V a l u e   i : t y p e = " d 1 : b o o l e a n " > f a l s e < / d 1 p 1 : V a l u e > < / d 2 : a n y T y p e > < d 2 : a n y T y p e   z : I d = " i 2 5 1 8 "   i : t y p e = " d 1 p 1 : M D M P r o p e r t y " > < d 1 p 1 : N a m e > T a b l e B a s e < / d 1 p 1 : N a m e > < d 1 p 1 : P a r e n t   z : R e f = " i 2 5 1 2 " / > < d 1 p 1 : U U I D > V F e s T o 1 W 1 O K 1 < / d 1 p 1 : U U I D > < d 1 p 1 : C o n t a i n e r   z : R e f = " i 2 5 1 3 " / > < d 1 p 1 : V a l u e   i : t y p e = " d 1 : i n t " > 0 < / d 1 p 1 : V a l u e > < / d 2 : a n y T y p e > < d 2 : a n y T y p e   z : I d = " i 2 5 1 9 "   i : t y p e = " d 1 p 1 : M D M P r o p e r t y " > < d 1 p 1 : N a m e > S o u r c e T y p e < / d 1 p 1 : N a m e > < d 1 p 1 : P a r e n t   z : R e f = " i 2 5 1 2 " / > < d 1 p 1 : U U I D > g L I q L k o y h k W B < / d 1 p 1 : U U I D > < d 1 p 1 : C o n t a i n e r   z : R e f = " i 2 5 1 3 " / > < d 1 p 1 : V a l u e   i : t y p e = " d 1 : s t r i n g " > T i P i < / d 1 p 1 : V a l u e > < / d 2 : a n y T y p e > < d 2 : a n y T y p e   z : I d = " i 2 5 2 0 "   i : t y p e = " d 1 p 1 : M D M P r o p e r t y " > < d 1 p 1 : N a m e > T a b l e I d < / d 1 p 1 : N a m e > < d 1 p 1 : P a r e n t   z : R e f = " i 2 5 1 2 " / > < d 1 p 1 : U U I D > n 7 A 3 3 a x 6 w A k j < / d 1 p 1 : U U I D > < d 1 p 1 : C o n t a i n e r   z : R e f = " i 2 5 1 3 " / > < d 1 p 1 : V a l u e   i : t y p e = " d 1 : s t r i n g " > H 4 3 w t q b R x 4 h e 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5 2 1 "   i : t y p e = " d 1 p 1 : L a b e l " > < d 1 p 1 : P a r e n t   z : R e f = " i 2 5 1 2 " / > < d 1 p 1 : U U I D > J 1 L B W K Q W l H f G 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8 8 9 " / > < / d 2 : a n y T y p e > < d 2 : a n y T y p e   z : I d = " i 2 5 2 2 "   i : t y p e = " d 1 p 1 : T a b l e D e f i n i t i o n " > < d 1 p 1 : P a r e n t   z : R e f = " i 2 0 " / > < d 1 p 1 : U U I D > z r J C q 4 K i R Q t R < / d 1 p 1 : U U I D > < d 1 p 1 : _ p r o p e r t i e s   z : I d = " i 2 5 2 3 "   i : t y p e = " d 1 p 1 : M D M P r o p e r t i e s " > < d 1 p 1 : P a r e n t   z : R e f = " i 2 5 2 2 " / > < d 1 p 1 : U U I D > n 9 T y a M 2 B N a P 2 < / d 1 p 1 : U U I D > < d 1 p 1 : _ c o n t e x t C o l l e c t i o n s > < d 2 : K e y V a l u e O f a n y T y p e C o m p o n e n t C o l l e c t i o n O f a n y T y p e g W H h t R N j > < d 2 : K e y   z : R e f = " i 2 2 " / > < d 2 : V a l u e   z : I d = " i 2 5 2 4 " > < d 1 p 1 : U U I D > V c y 1 m T Y F f E I 3 < / d 1 p 1 : U U I D > < d 1 p 1 : _ e l e m e n t s > < d 2 : a n y T y p e   z : I d = " i 2 5 2 5 "   i : t y p e = " d 1 p 1 : M D M P r o p e r t y " > < d 1 p 1 : N a m e > F i l e N a m e < / d 1 p 1 : N a m e > < d 1 p 1 : P a r e n t   z : R e f = " i 2 5 2 2 " / > < d 1 p 1 : U U I D > y S a I 2 1 R j 0 l q 1 < / d 1 p 1 : U U I D > < d 1 p 1 : C o n t a i n e r   z : R e f = " i 2 5 2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5 2 6 "   i : t y p e = " d 1 p 1 : M D M P r o p e r t y " > < d 1 p 1 : N a m e > W o r k s h e e t < / d 1 p 1 : N a m e > < d 1 p 1 : P a r e n t   z : R e f = " i 2 5 2 2 " / > < d 1 p 1 : U U I D > K b N t j 0 V 6 j p u c < / d 1 p 1 : U U I D > < d 1 p 1 : C o n t a i n e r   z : R e f = " i 2 5 2 3 " / > < d 1 p 1 : V a l u e   i : t y p e = " d 1 : s t r i n g " > q 2 1 _ 3   T C < / d 1 p 1 : V a l u e > < / d 2 : a n y T y p e > < d 2 : a n y T y p e   z : I d = " i 2 5 2 7 "   i : t y p e = " d 1 p 1 : M D M P r o p e r t y " > < d 1 p 1 : N a m e > D i v i d e P e r c e n t s < / d 1 p 1 : N a m e > < d 1 p 1 : P a r e n t   z : R e f = " i 2 5 2 2 " / > < d 1 p 1 : U U I D > z g i D 0 E P J T c Y 8 < / d 1 p 1 : U U I D > < d 1 p 1 : C o n t a i n e r   z : R e f = " i 2 5 2 3 " / > < d 1 p 1 : V a l u e   i : t y p e = " d 1 : b o o l e a n " > f a l s e < / d 1 p 1 : V a l u e > < / d 2 : a n y T y p e > < d 2 : a n y T y p e   z : I d = " i 2 5 2 8 "   i : t y p e = " d 1 p 1 : M D M P r o p e r t y " > < d 1 p 1 : N a m e > T a b l e B a s e < / d 1 p 1 : N a m e > < d 1 p 1 : P a r e n t   z : R e f = " i 2 5 2 2 " / > < d 1 p 1 : U U I D > U A Z 3 C K W 3 J h 6 b < / d 1 p 1 : U U I D > < d 1 p 1 : C o n t a i n e r   z : R e f = " i 2 5 2 3 " / > < d 1 p 1 : V a l u e   i : t y p e = " d 1 : i n t " > 0 < / d 1 p 1 : V a l u e > < / d 2 : a n y T y p e > < d 2 : a n y T y p e   z : I d = " i 2 5 2 9 "   i : t y p e = " d 1 p 1 : M D M P r o p e r t y " > < d 1 p 1 : N a m e > S o u r c e T y p e < / d 1 p 1 : N a m e > < d 1 p 1 : P a r e n t   z : R e f = " i 2 5 2 2 " / > < d 1 p 1 : U U I D > g i A 9 Q u S v t V 2 G < / d 1 p 1 : U U I D > < d 1 p 1 : C o n t a i n e r   z : R e f = " i 2 5 2 3 " / > < d 1 p 1 : V a l u e   i : t y p e = " d 1 : s t r i n g " > T i P i < / d 1 p 1 : V a l u e > < / d 2 : a n y T y p e > < d 2 : a n y T y p e   z : I d = " i 2 5 3 0 "   i : t y p e = " d 1 p 1 : M D M P r o p e r t y " > < d 1 p 1 : N a m e > T a b l e I d < / d 1 p 1 : N a m e > < d 1 p 1 : P a r e n t   z : R e f = " i 2 5 2 2 " / > < d 1 p 1 : U U I D > n V P a 0 8 k v C P U i < / d 1 p 1 : U U I D > < d 1 p 1 : C o n t a i n e r   z : R e f = " i 2 5 2 3 " / > < d 1 p 1 : V a l u e   i : t y p e = " d 1 : s t r i n g " > z r J C q 4 K i R Q t R 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5 3 1 "   i : t y p e = " d 1 p 1 : L a b e l " > < d 1 p 1 : P a r e n t   z : R e f = " i 2 5 2 2 " / > < d 1 p 1 : U U I D > T z g t v a p Z 3 G n E 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1 9 5 0 " / > < / d 2 : a n y T y p e > < d 2 : a n y T y p e   z : I d = " i 2 5 3 2 "   i : t y p e = " d 1 p 1 : T a b l e D e f i n i t i o n " > < d 1 p 1 : P a r e n t   z : R e f = " i 2 0 " / > < d 1 p 1 : U U I D > e x 1 g v D u 4 t h 7 W < / d 1 p 1 : U U I D > < d 1 p 1 : _ p r o p e r t i e s   z : I d = " i 2 5 3 3 "   i : t y p e = " d 1 p 1 : M D M P r o p e r t i e s " > < d 1 p 1 : P a r e n t   z : R e f = " i 2 5 3 2 " / > < d 1 p 1 : U U I D > U G N x M o 0 s s l w N < / d 1 p 1 : U U I D > < d 1 p 1 : _ c o n t e x t C o l l e c t i o n s > < d 2 : K e y V a l u e O f a n y T y p e C o m p o n e n t C o l l e c t i o n O f a n y T y p e g W H h t R N j > < d 2 : K e y   z : R e f = " i 2 2 " / > < d 2 : V a l u e   z : I d = " i 2 5 3 4 " > < d 1 p 1 : U U I D > R v c e P H z e U 6 t a < / d 1 p 1 : U U I D > < d 1 p 1 : _ e l e m e n t s > < d 2 : a n y T y p e   z : I d = " i 2 5 3 5 "   i : t y p e = " d 1 p 1 : M D M P r o p e r t y " > < d 1 p 1 : N a m e > F i l e N a m e < / d 1 p 1 : N a m e > < d 1 p 1 : P a r e n t   z : R e f = " i 2 5 3 2 " / > < d 1 p 1 : U U I D > h L l 8 Z w Y s Y C U g < / d 1 p 1 : U U I D > < d 1 p 1 : C o n t a i n e r   z : R e f = " i 2 5 3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5 3 6 "   i : t y p e = " d 1 p 1 : M D M P r o p e r t y " > < d 1 p 1 : N a m e > W o r k s h e e t < / d 1 p 1 : N a m e > < d 1 p 1 : P a r e n t   z : R e f = " i 2 5 3 2 " / > < d 1 p 1 : U U I D > D k M 0 B s J l d f V S < / d 1 p 1 : U U I D > < d 1 p 1 : C o n t a i n e r   z : R e f = " i 2 5 3 3 " / > < d 1 p 1 : V a l u e   i : t y p e = " d 1 : s t r i n g " > q o 1   T C < / d 1 p 1 : V a l u e > < / d 2 : a n y T y p e > < d 2 : a n y T y p e   z : I d = " i 2 5 3 7 "   i : t y p e = " d 1 p 1 : M D M P r o p e r t y " > < d 1 p 1 : N a m e > D i v i d e P e r c e n t s < / d 1 p 1 : N a m e > < d 1 p 1 : P a r e n t   z : R e f = " i 2 5 3 2 " / > < d 1 p 1 : U U I D > h U b v s S f W x s c b < / d 1 p 1 : U U I D > < d 1 p 1 : C o n t a i n e r   z : R e f = " i 2 5 3 3 " / > < d 1 p 1 : V a l u e   i : t y p e = " d 1 : b o o l e a n " > f a l s e < / d 1 p 1 : V a l u e > < / d 2 : a n y T y p e > < d 2 : a n y T y p e   z : I d = " i 2 5 3 8 "   i : t y p e = " d 1 p 1 : M D M P r o p e r t y " > < d 1 p 1 : N a m e > T a b l e B a s e < / d 1 p 1 : N a m e > < d 1 p 1 : P a r e n t   z : R e f = " i 2 5 3 2 " / > < d 1 p 1 : U U I D > K V c k x S 3 r c K 3 0 < / d 1 p 1 : U U I D > < d 1 p 1 : C o n t a i n e r   z : R e f = " i 2 5 3 3 " / > < d 1 p 1 : V a l u e   i : t y p e = " d 1 : i n t " > 0 < / d 1 p 1 : V a l u e > < / d 2 : a n y T y p e > < d 2 : a n y T y p e   z : I d = " i 2 5 3 9 "   i : t y p e = " d 1 p 1 : M D M P r o p e r t y " > < d 1 p 1 : N a m e > S o u r c e T y p e < / d 1 p 1 : N a m e > < d 1 p 1 : P a r e n t   z : R e f = " i 2 5 3 2 " / > < d 1 p 1 : U U I D > e i r r 3 t C 0 a K 0 4 < / d 1 p 1 : U U I D > < d 1 p 1 : C o n t a i n e r   z : R e f = " i 2 5 3 3 " / > < d 1 p 1 : V a l u e   i : t y p e = " d 1 : s t r i n g " > T i P i < / d 1 p 1 : V a l u e > < / d 2 : a n y T y p e > < d 2 : a n y T y p e   z : I d = " i 2 5 4 0 "   i : t y p e = " d 1 p 1 : M D M P r o p e r t y " > < d 1 p 1 : N a m e > T a b l e I d < / d 1 p 1 : N a m e > < d 1 p 1 : P a r e n t   z : R e f = " i 2 5 3 2 " / > < d 1 p 1 : U U I D > j E x C c X o X I v n r < / d 1 p 1 : U U I D > < d 1 p 1 : C o n t a i n e r   z : R e f = " i 2 5 3 3 " / > < d 1 p 1 : V a l u e   i : t y p e = " d 1 : s t r i n g " > e x 1 g v D u 4 t h 7 W 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5 4 1 "   i : t y p e = " d 1 p 1 : L a b e l " > < d 1 p 1 : P a r e n t   z : R e f = " i 2 5 3 2 " / > < d 1 p 1 : U U I D > J P t 8 d P S 1 h F A 1 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2 0 1 1 " / > < / d 2 : a n y T y p e > < d 2 : a n y T y p e   z : I d = " i 2 5 4 2 "   i : t y p e = " d 1 p 1 : T a b l e D e f i n i t i o n " > < d 1 p 1 : P a r e n t   z : R e f = " i 2 0 " / > < d 1 p 1 : U U I D > W Q d u t O D p 3 G v 6 < / d 1 p 1 : U U I D > < d 1 p 1 : _ p r o p e r t i e s   z : I d = " i 2 5 4 3 "   i : t y p e = " d 1 p 1 : M D M P r o p e r t i e s " > < d 1 p 1 : P a r e n t   z : R e f = " i 2 5 4 2 " / > < d 1 p 1 : U U I D > j a M 5 R Z Q 7 r H B 4 < / d 1 p 1 : U U I D > < d 1 p 1 : _ c o n t e x t C o l l e c t i o n s > < d 2 : K e y V a l u e O f a n y T y p e C o m p o n e n t C o l l e c t i o n O f a n y T y p e g W H h t R N j > < d 2 : K e y   z : R e f = " i 2 2 " / > < d 2 : V a l u e   z : I d = " i 2 5 4 4 " > < d 1 p 1 : U U I D > q X q V 3 E 4 x E O H J < / d 1 p 1 : U U I D > < d 1 p 1 : _ e l e m e n t s > < d 2 : a n y T y p e   z : I d = " i 2 5 4 5 "   i : t y p e = " d 1 p 1 : M D M P r o p e r t y " > < d 1 p 1 : N a m e > F i l e N a m e < / d 1 p 1 : N a m e > < d 1 p 1 : P a r e n t   z : R e f = " i 2 5 4 2 " / > < d 1 p 1 : U U I D > n J a E A l L 4 J r y f < / d 1 p 1 : U U I D > < d 1 p 1 : C o n t a i n e r   z : R e f = " i 2 5 4 3 " / > < d 1 p 1 : V a l u e   i : t y p e = " d 1 : s t r i n g " > \ \ S e r v e u r \ p r o j e t s \ S \ S I G \ B J 2 0 1 9 5   -   C o n s u l t a t i o n   D u o D a y \ 4 -   T r a i t e m e n t \ B J 2 0 1 9 5 - S I G - T C   b r u t ( 4 ) . x l s x < / d 1 p 1 : V a l u e > < / d 2 : a n y T y p e > < d 2 : a n y T y p e   z : I d = " i 2 5 4 6 "   i : t y p e = " d 1 p 1 : M D M P r o p e r t y " > < d 1 p 1 : N a m e > W o r k s h e e t < / d 1 p 1 : N a m e > < d 1 p 1 : P a r e n t   z : R e f = " i 2 5 4 2 " / > < d 1 p 1 : U U I D > w 1 O E Q J E z M f 4 0 < / d 1 p 1 : U U I D > < d 1 p 1 : C o n t a i n e r   z : R e f = " i 2 5 4 3 " / > < d 1 p 1 : V a l u e   i : t y p e = " d 1 : s t r i n g " > q o 2   T C < / d 1 p 1 : V a l u e > < / d 2 : a n y T y p e > < d 2 : a n y T y p e   z : I d = " i 2 5 4 7 "   i : t y p e = " d 1 p 1 : M D M P r o p e r t y " > < d 1 p 1 : N a m e > D i v i d e P e r c e n t s < / d 1 p 1 : N a m e > < d 1 p 1 : P a r e n t   z : R e f = " i 2 5 4 2 " / > < d 1 p 1 : U U I D > H I r b e a V 9 n r G 3 < / d 1 p 1 : U U I D > < d 1 p 1 : C o n t a i n e r   z : R e f = " i 2 5 4 3 " / > < d 1 p 1 : V a l u e   i : t y p e = " d 1 : b o o l e a n " > f a l s e < / d 1 p 1 : V a l u e > < / d 2 : a n y T y p e > < d 2 : a n y T y p e   z : I d = " i 2 5 4 8 "   i : t y p e = " d 1 p 1 : M D M P r o p e r t y " > < d 1 p 1 : N a m e > T a b l e B a s e < / d 1 p 1 : N a m e > < d 1 p 1 : P a r e n t   z : R e f = " i 2 5 4 2 " / > < d 1 p 1 : U U I D > m 4 D n N P 1 h B R I H < / d 1 p 1 : U U I D > < d 1 p 1 : C o n t a i n e r   z : R e f = " i 2 5 4 3 " / > < d 1 p 1 : V a l u e   i : t y p e = " d 1 : i n t " > 0 < / d 1 p 1 : V a l u e > < / d 2 : a n y T y p e > < d 2 : a n y T y p e   z : I d = " i 2 5 4 9 "   i : t y p e = " d 1 p 1 : M D M P r o p e r t y " > < d 1 p 1 : N a m e > S o u r c e T y p e < / d 1 p 1 : N a m e > < d 1 p 1 : P a r e n t   z : R e f = " i 2 5 4 2 " / > < d 1 p 1 : U U I D > S G o 9 n 8 T U c 0 M w < / d 1 p 1 : U U I D > < d 1 p 1 : C o n t a i n e r   z : R e f = " i 2 5 4 3 " / > < d 1 p 1 : V a l u e   i : t y p e = " d 1 : s t r i n g " > T i P i < / d 1 p 1 : V a l u e > < / d 2 : a n y T y p e > < d 2 : a n y T y p e   z : I d = " i 2 5 5 0 "   i : t y p e = " d 1 p 1 : M D M P r o p e r t y " > < d 1 p 1 : N a m e > T a b l e I d < / d 1 p 1 : N a m e > < d 1 p 1 : P a r e n t   z : R e f = " i 2 5 4 2 " / > < d 1 p 1 : U U I D > T d T o 3 I h P x V V W < / d 1 p 1 : U U I D > < d 1 p 1 : C o n t a i n e r   z : R e f = " i 2 5 4 3 " / > < d 1 p 1 : V a l u e   i : t y p e = " d 1 : s t r i n g " > W Q d u t O D p 3 G v 6 < / d 1 p 1 : V a l u e > < / d 2 : a n y T y p e > < / d 1 p 1 : _ e l e m e n t s > < / d 2 : V a l u e > < / d 2 : K e y V a l u e O f a n y T y p e C o m p o n e n t C o l l e c t i o n O f a n y T y p e g W H h t R N j > < / d 1 p 1 : _ c o n t e x t C o l l e c t i o n s > < / d 1 p 1 : _ p r o p e r t i e s > < d 1 p 1 : C o n t a i n e r   z : R e f = " i 2 3 0 0 " / > < d 1 p 1 : _ l a b e l s > < d 2 : K e y V a l u e O f s t r i n g a n y T y p e > < d 2 : K e y > L a b e l < / d 2 : K e y > < d 2 : V a l u e   z : I d = " i 2 5 5 1 "   i : t y p e = " d 1 p 1 : L a b e l " > < d 1 p 1 : P a r e n t   z : R e f = " i 2 5 4 2 " / > < d 1 p 1 : U U I D > x O Z q 9 i N r C p V e < / d 1 p 1 : U U I D > < d 1 p 1 : _ t e x t s > < d 2 : K e y V a l u e O f L a b e l . T e x t K e y s t r i n g _ S R k x G n 9 d > < d 2 : K e y > < d 1 p 1 : C o n t e x t   z : R e f = " i 2 2 " / > < d 1 p 1 : L a n g u a g e   z : R e f = " i 3 3 " / > < / d 2 : K e y > < d 2 : V a l u e > < / d 2 : V a l u e > < / d 2 : K e y V a l u e O f L a b e l . T e x t K e y s t r i n g _ S R k x G n 9 d > < / d 1 p 1 : _ t e x t s > < / d 2 : V a l u e > < / d 2 : K e y V a l u e O f s t r i n g a n y T y p e > < / d 1 p 1 : _ l a b e l s > < d 1 p 1 : C o l u m n F i e l d   z : R e f = " i 3 9 " / > < d 1 p 1 : P a g e F i e l d   z : R e f = " i 5 3 1 " / > < d 1 p 1 : R o w F i e l d   z : R e f = " i 2 1 6 5 " / > < / d 2 : a n y T y p e > < / d 1 p 1 : _ e l e m e n t s > < / d 2 : V a l u e > < / d 2 : K e y V a l u e O f a n y T y p e C o m p o n e n t C o l l e c t i o n O f a n y T y p e g W H h t R N j > < / d 1 p 1 : _ c o n t e x t C o l l e c t i o n s > < / d 1 p 1 : T a b l e R e q u e s t s > < d 1 p 1 : T e m p l a t e s   z : I d = " i 2 5 5 2 "   i : t y p e = " d 1 p 1 : F i e l d s " > < d 1 p 1 : P a r e n t   z : R e f = " i 2 0 " / > < d 1 p 1 : U U I D > p u j p S G J 1 3 A L b < / d 1 p 1 : U U I D > < d 1 p 1 : _ c o n t e x t C o l l e c t i o n s > < d 2 : K e y V a l u e O f a n y T y p e C o m p o n e n t C o l l e c t i o n O f a n y T y p e g W H h t R N j > < d 2 : K e y   z : R e f = " i 2 2 " / > < d 2 : V a l u e   z : I d = " i 2 5 5 3 " > < d 1 p 1 : U U I D > w 7 b A d B M k u f k j < / d 1 p 1 : U U I D > < d 1 p 1 : _ e l e m e n t s / > < / d 2 : V a l u e > < / d 2 : K e y V a l u e O f a n y T y p e C o m p o n e n t C o l l e c t i o n O f a n y T y p e g W H h t R N j > < / d 1 p 1 : _ c o n t e x t C o l l e c t i o n s > < / d 1 p 1 : T e m p l a t e s > < / _ d o c u m e n t > < / W i p i M o d e l > 
</file>

<file path=customXml/item1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6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6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6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6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 P r e s e n t a t i o n O p t i o n s U p d a t e < / d 2 : K e y > < d 2 : V a l u e > < _ f u n c t i o n s > < F u n c t i o n > < F u n c t i o n N a m e > R e p l a c e B y T e m p l a t e T e x t < / F u n c t i o n N a m e > < T y p e N a m e   i : n i l = " t r u e " / > < _ p a r a m e t e r s > < d 2 : a n y T y p e   i : t y p e = " d 1 : s t r i n g " > B a s e T e x t < / d 2 : a n y T y p e > < / _ p a r a m e t e r s > < / F u n c t i o n > < / _ f u n c t i o n s > < / d 2 : V a l u e > < / d 2 : K e y V a l u e O f s t r i n g F u n c t i o n s _ S t j u 6 q 3 4 > < / F u n c t i o n s > < / C o n t e x t F u n c t i o n s > 
</file>

<file path=customXml/item16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6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 w h d _ c 1 1 1 < / d 2 : V a l u e > < / d 2 : K e y V a l u e O f s t r i n g a n y T y p e > < d 2 : K e y V a l u e O f s t r i n g a n y T y p e > < d 2 : K e y > V a l u e < / d 2 : K e y > < d 2 : V a l u e   i : t y p e = " d 1 : s t r i n g " > S T  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 w h d _ c 1 1 8 < / d 2 : V a l u e > < / d 2 : K e y V a l u e O f s t r i n g a n y T y p e > < d 2 : K e y V a l u e O f s t r i n g a n y T y p e > < d 2 : K e y > V a l u e < / d 2 : K e y > < d 2 : V a l u e   i : t y p e = " d 1 : s t r i n g " > O u i ,   c e r t a i n e m e n t 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 w h d _ c 1 1 9 < / d 2 : V a l u e > < / d 2 : K e y V a l u e O f s t r i n g a n y T y p e > < d 2 : K e y V a l u e O f s t r i n g a n y T y p e > < d 2 : K e y > V a l u e < / d 2 : K e y > < d 2 : V a l u e   i : t y p e = " d 1 : s t r i n g " > O u i ,   p r o b a b l e m e n t 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 w h d _ c 1 2 0 < / d 2 : V a l u e > < / d 2 : K e y V a l u e O f s t r i n g a n y T y p e > < d 2 : K e y V a l u e O f s t r i n g a n y T y p e > < d 2 : K e y > V a l u e < / d 2 : K e y > < d 2 : V a l u e   i : t y p e = " d 1 : s t r i n g " > N o n ,   p r o b a b l e m e n t   p a s 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 w h d _ c 1 2 1 < / d 2 : V a l u e > < / d 2 : K e y V a l u e O f s t r i n g a n y T y p e > < d 2 : K e y V a l u e O f s t r i n g a n y T y p e > < d 2 : K e y > V a l u e < / d 2 : K e y > < d 2 : V a l u e   i : t y p e = " d 1 : s t r i n g " > N o n ,   c e r t a i n e m e n t   p a s 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 w p t _ u 4 _ q 2 1 _ c 1 1 0 _ b 1 _ x 2 < / d 2 : V a l u e > < / d 2 : K e y V a l u e O f s t r i n g a n y T y p e > < d 2 : K e y V a l u e O f s t r i n g a n y T y p e > < d 2 : K e y > V a l u e < / d 2 : K e y > < d 2 : V a l u e   i : t y p e = " d 1 : d o u b l e " > 0 . 8 9 1 9 7 9 4 8 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 w p t _ u 4 _ q 2 1 _ c 1 1 0 _ b 8 7 _ x 2 < / d 2 : V a l u e > < / d 2 : K e y V a l u e O f s t r i n g a n y T y p e > < d 2 : K e y V a l u e O f s t r i n g a n y T y p e > < d 2 : K e y > V a l u e < / d 2 : K e y > < d 2 : V a l u e   i : t y p e = " d 1 : d o u b l e " > 0 . 8 5 7 1 4 2 8 6 < / d 2 : V a l u e > < / d 2 : K e y V a l u e O f s t r i n g a n y T y p e > < d 2 : K e y V a l u e O f s t r i n g a n y T y p e > < d 2 : K e y > F o r m a t t e d V a l u e < / d 2 : K e y > < d 2 : V a l u e   i : t y p e = " d 1 : s t r i n g " > 8 6 % 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 w p t _ u 4 _ q 2 1 _ c 1 1 0 _ b 9 0 _ x 2 < / d 2 : V a l u e > < / d 2 : K e y V a l u e O f s t r i n g a n y T y p e > < d 2 : K e y V a l u e O f s t r i n g a n y T y p e > < d 2 : K e y > V a l u e < / d 2 : K e y > < d 2 : V a l u e   i : t y p e = " d 1 : d o u b l e " > 0 . 9 0 5 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 w p t _ u 4 _ q 2 1 _ c 1 1 0 _ b 9 1 _ x 2 < / d 2 : V a l u e > < / d 2 : K e y V a l u e O f s t r i n g a n y T y p e > < d 2 : K e y V a l u e O f s t r i n g a n y T y p e > < d 2 : K e y > V a l u e < / d 2 : K e y > < d 2 : V a l u e   i : t y p e = " d 1 : d o u b l e " > 0 . 8 9 0 9 2 9 3 3 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 w p t _ u 4 _ q 2 1 _ c 1 1 0 _ b 9 2 _ x 2 < / d 2 : V a l u e > < / d 2 : K e y V a l u e O f s t r i n g a n y T y p e > < d 2 : K e y V a l u e O f s t r i n g a n y T y p e > < d 2 : K e y > V a l u e < / d 2 : K e y > < d 2 : V a l u e   i : t y p e = " d 1 : d o u b l e " > 0 . 8 9 1 9 8 9 2 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 w p t _ u 4 _ q 2 1 _ c 1 1 0 _ b 4 3 _ x 2 < / d 2 : V a l u e > < / d 2 : K e y V a l u e O f s t r i n g a n y T y p e > < d 2 : K e y V a l u e O f s t r i n g a n y T y p e > < d 2 : K e y > V a l u e < / d 2 : K e y > < d 2 : V a l u e   i : t y p e = " d 1 : d o u b l e " > 0 . 8 3 5 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 w p t _ u 4 _ q 2 1 _ c 1 1 0 _ b 4 5 _ x 2 < / d 2 : V a l u e > < / d 2 : K e y V a l u e O f s t r i n g a n y T y p e > < d 2 : K e y V a l u e O f s t r i n g a n y T y p e > < d 2 : K e y > V a l u e < / d 2 : K e y > < d 2 : V a l u e   i : t y p e = " d 1 : d o u b l e " > 0 . 9 1 3 5 3 5 7 7 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 w p t _ u 4 _ q 2 1 _ c 1 1 0 _ b 4 6 _ x 2 < / d 2 : V a l u e > < / d 2 : K e y V a l u e O f s t r i n g a n y T y p e > < d 2 : K e y V a l u e O f s t r i n g a n y T y p e > < d 2 : K e y > V a l u e < / d 2 : K e y > < d 2 : V a l u e   i : t y p e = " d 1 : d o u b l e " > 0 . 8 9 7 8 9 4 7 4 < / d 2 : V a l u e > < / d 2 : K e y V a l u e O f s t r i n g a n y T y p e > < d 2 : K e y V a l u e O f s t r i n g a n y T y p e > < d 2 : K e y > F o r m a t t e d V a l u e < / d 2 : K e y > < d 2 : V a l u e   i : t y p e = " d 1 : s t r i n g " >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 w p t _ u 4 _ q 2 1 _ c 1 1 1 _ b 1 _ x 2 < / d 2 : V a l u e > < / d 2 : K e y V a l u e O f s t r i n g a n y T y p e > < d 2 : K e y V a l u e O f s t r i n g a n y T y p e > < d 2 : K e y > V a l u e < / d 2 : K e y > < d 2 : V a l u e   i : t y p e = " d 1 : d o u b l e " > 0 . 0 3 2 1 3 6 1 1 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 w p t _ u 4 _ q 2 1 _ c 1 1 1 _ b 8 7 _ x 2 < / d 2 : V a l u e > < / d 2 : K e y V a l u e O f s t r i n g a n y T y p e > < d 2 : K e y V a l u e O f s t r i n g a n y T y p e > < d 2 : K e y > V a l u e < / d 2 : K e y > < d 2 : V a l u e   i : t y p e = " d 1 : d o u b l e " > 0 . 0 3 1 7 4 6 0 3 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 w p t _ u 4 _ q 2 1 _ c 1 1 1 _ b 9 0 _ x 2 < / d 2 : V a l u e > < / d 2 : K e y V a l u e O f s t r i n g a n y T y p e > < d 2 : K e y V a l u e O f s t r i n g a n y T y p e > < d 2 : K e y > V a l u e < / d 2 : K e y > < d 2 : V a l u e   i : t y p e = " d 1 : d o u b l e " > 0 . 0 1 4 9 9 9 9 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 w p t _ u 4 _ q 2 1 _ c 1 1 1 _ b 9 1 _ x 2 < / d 2 : V a l u e > < / d 2 : K e y V a l u e O f s t r i n g a n y T y p e > < d 2 : K e y V a l u e O f s t r i n g a n y T y p e > < d 2 : K e y > V a l u e < / d 2 : K e y > < d 2 : V a l u e   i : t y p e = " d 1 : d o u b l e " > 0 . 0 3 6 1 7 1 4 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 w p t _ u 4 _ q 2 1 _ c 1 1 1 _ b 9 2 _ x 2 < / d 2 : V a l u e > < / d 2 : K e y V a l u e O f s t r i n g a n y T y p e > < d 2 : K e y V a l u e O f s t r i n g a n y T y p e > < d 2 : K e y > V a l u e < / d 2 : K e y > < d 2 : V a l u e   i : t y p e = " d 1 : d o u b l e " > 0 . 0 3 3 3 0 3 3 3 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 w p t _ u 4 _ q 2 1 _ c 1 1 1 _ b 4 3 _ x 2 < / d 2 : V a l u e > < / d 2 : K e y V a l u e O f s t r i n g a n y T y p e > < d 2 : K e y V a l u e O f s t r i n g a n y T y p e > < d 2 : K e y > V a l u e < / d 2 : K e y > < d 2 : V a l u e   i : t y p e = " d 1 : d o u b l e " > 0 . 0 5 8 0 2 4 6 9 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 w p t _ u 4 _ q 2 1 _ c 1 1 1 _ b 4 5 _ x 2 < / d 2 : V a l u e > < / d 2 : K e y V a l u e O f s t r i n g a n y T y p e > < d 2 : K e y V a l u e O f s t r i n g a n y T y p e > < d 2 : K e y > V a l u e < / d 2 : K e y > < d 2 : V a l u e   i : t y p e = " d 1 : d o u b l e " > 0 . 0 2 2 6 4 5 3 9 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 w p t _ u 4 _ q 2 1 _ c 1 1 1 _ b 4 6 _ x 2 < / d 2 : V a l u e > < / d 2 : K e y V a l u e O f s t r i n g a n y T y p e > < d 2 : K e y V a l u e O f s t r i n g a n y T y p e > < d 2 : K e y > V a l u e < / d 2 : K e y > < d 2 : V a l u e   i : t y p e = " d 1 : d o u b l e " > 0 . 0 2 9 4 7 3 6 8 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 w p t _ u 4 _ q 2 1 _ c 1 1 8 _ b 1 _ x 2 < / d 2 : V a l u e > < / d 2 : K e y V a l u e O f s t r i n g a n y T y p e > < d 2 : K e y V a l u e O f s t r i n g a n y T y p e > < d 2 : K e y > V a l u e < / d 2 : K e y > < d 2 : V a l u e   i : t y p e = " d 1 : d o u b l e " > 0 . 6 2 8 9 4 9 5 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 w p t _ u 4 _ q 2 1 _ c 1 1 8 _ b 8 7 _ x 2 < / d 2 : V a l u e > < / d 2 : K e y V a l u e O f s t r i n g a n y T y p e > < d 2 : K e y V a l u e O f s t r i n g a n y T y p e > < d 2 : K e y > V a l u e < / d 2 : K e y > < d 2 : V a l u e   i : t y p e = " d 1 : d o u b l e " > 0 . 6 5 0 7 9 3 6 5 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 w p t _ u 4 _ q 2 1 _ c 1 1 8 _ b 9 0 _ x 2 < / d 2 : V a l u e > < / d 2 : K e y V a l u e O f s t r i n g a n y T y p e > < d 2 : K e y V a l u e O f s t r i n g a n y T y p e > < d 2 : K e y > V a l u e < / d 2 : K e y > < d 2 : V a l u e   i : t y p e = " d 1 : d o u b l e " > 0 . 6 0 9 0 9 4 0 6 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 w p t _ u 4 _ q 2 1 _ c 1 1 8 _ b 9 1 _ x 2 < / d 2 : V a l u e > < / d 2 : K e y V a l u e O f s t r i n g a n y T y p e > < d 2 : K e y V a l u e O f s t r i n g a n y T y p e > < d 2 : K e y > V a l u e < / d 2 : K e y > < d 2 : V a l u e   i : t y p e = " d 1 : d o u b l e " > 0 . 6 2 3 8 1 7 4 7 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 w p t _ u 4 _ q 2 1 _ c 1 1 8 _ b 9 2 _ x 2 < / d 2 : V a l u e > < / d 2 : K e y V a l u e O f s t r i n g a n y T y p e > < d 2 : K e y V a l u e O f s t r i n g a n y T y p e > < d 2 : K e y > V a l u e < / d 2 : K e y > < d 2 : V a l u e   i : t y p e = " d 1 : d o u b l e " > 0 . 6 4 1 7 6 4 1 8 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 w p t _ u 4 _ q 2 1 _ c 1 1 8 _ b 4 3 _ x 2 < / d 2 : V a l u e > < / d 2 : K e y V a l u e O f s t r i n g a n y T y p e > < d 2 : K e y V a l u e O f s t r i n g a n y T y p e > < d 2 : K e y > V a l u e < / d 2 : K e y > < d 2 : V a l u e   i : t y p e = " d 1 : d o u b l e " > 0 . 5 5 8 0 2 4 6 9 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 w p t _ u 4 _ q 2 1 _ c 1 1 8 _ b 4 5 _ x 2 < / d 2 : V a l u e > < / d 2 : K e y V a l u e O f s t r i n g a n y T y p e > < d 2 : K e y V a l u e O f s t r i n g a n y T y p e > < d 2 : K e y > V a l u e < / d 2 : K e y > < d 2 : V a l u e   i : t y p e = " d 1 : d o u b l e " > 0 . 6 3 9 7 3 2 3 7 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 w p t _ u 4 _ q 2 1 _ c 1 1 8 _ b 4 6 _ x 2 < / d 2 : V a l u e > < / d 2 : K e y V a l u e O f s t r i n g a n y T y p e > < d 2 : K e y V a l u e O f s t r i n g a n y T y p e > < d 2 : K e y > V a l u e < / d 2 : K e y > < d 2 : V a l u e   i : t y p e = " d 1 : d o u b l e " > 0 . 6 6 7 3 6 8 4 2 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 w p t _ u 4 _ q 2 1 _ c 1 1 9 _ b 1 _ x 2 < / d 2 : V a l u e > < / d 2 : K e y V a l u e O f s t r i n g a n y T y p e > < d 2 : K e y V a l u e O f s t r i n g a n y T y p e > < d 2 : K e y > V a l u e < / d 2 : K e y > < d 2 : V a l u e   i : t y p e = " d 1 : d o u b l e " > 0 . 2 6 3 0 2 9 9 8 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 w p t _ u 4 _ q 2 1 _ c 1 1 9 _ b 8 7 _ x 2 < / d 2 : V a l u e > < / d 2 : K e y V a l u e O f s t r i n g a n y T y p e > < d 2 : K e y V a l u e O f s t r i n g a n y T y p e > < d 2 : K e y > V a l u e < / d 2 : K e y > < d 2 : V a l u e   i : t y p e = " d 1 : d o u b l e " > 0 . 2 0 6 3 4 9 2 1 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 w p t _ u 4 _ q 2 1 _ c 1 1 9 _ b 9 0 _ x 2 < / d 2 : V a l u e > < / d 2 : K e y V a l u e O f s t r i n g a n y T y p e > < d 2 : K e y V a l u e O f s t r i n g a n y T y p e > < d 2 : K e y > V a l u e < / d 2 : K e y > < d 2 : V a l u e   i : t y p e = " d 1 : d o u b l e " > 0 . 2 9 5 3 0 2 0 1 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 w p t _ u 4 _ q 2 1 _ c 1 1 9 _ b 9 1 _ x 2 < / d 2 : V a l u e > < / d 2 : K e y V a l u e O f s t r i n g a n y T y p e > < d 2 : K e y V a l u e O f s t r i n g a n y T y p e > < d 2 : K e y > V a l u e < / d 2 : K e y > < d 2 : V a l u e   i : t y p e = " d 1 : d o u b l e " > 0 . 2 6 7 1 1 1 8 5 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 w p t _ u 4 _ q 2 1 _ c 1 1 9 _ b 9 2 _ x 2 < / d 2 : V a l u e > < / d 2 : K e y V a l u e O f s t r i n g a n y T y p e > < d 2 : K e y V a l u e O f s t r i n g a n y T y p e > < d 2 : K e y > V a l u e < / d 2 : K e y > < d 2 : V a l u e   i : t y p e = " d 1 : d o u b l e " > 0 . 2 5 0 2 2 5 0 2 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 w p t _ u 4 _ q 2 1 _ c 1 1 9 _ b 4 3 _ x 2 < / d 2 : V a l u e > < / d 2 : K e y V a l u e O f s t r i n g a n y T y p e > < d 2 : K e y V a l u e O f s t r i n g a n y T y p e > < d 2 : K e y > V a l u e < / d 2 : K e y > < d 2 : V a l u e   i : t y p e = " d 1 : d o u b l e " > 0 . 2 7 5 3 0 8 6 4 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 w p t _ u 4 _ q 2 1 _ c 1 1 9 _ b 4 5 _ x 2 < / d 2 : V a l u e > < / d 2 : K e y V a l u e O f s t r i n g a n y T y p e > < d 2 : K e y V a l u e O f s t r i n g a n y T y p e > < d 2 : K e y > V a l u e < / d 2 : K e y > < d 2 : V a l u e   i : t y p e = " d 1 : d o u b l e " > 0 . 2 7 3 8 0 3 4 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 w p t _ u 4 _ q 2 1 _ c 1 1 9 _ b 4 6 _ x 2 < / d 2 : V a l u e > < / d 2 : K e y V a l u e O f s t r i n g a n y T y p e > < d 2 : K e y V a l u e O f s t r i n g a n y T y p e > < d 2 : K e y > V a l u e < / d 2 : K e y > < d 2 : V a l u e   i : t y p e = " d 1 : d o u b l e " > 0 . 2 3 0 5 2 6 3 2 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 w p t _ u 4 _ q 2 1 _ c 1 2 0 _ b 1 _ x 2 < / d 2 : V a l u e > < / d 2 : K e y V a l u e O f s t r i n g a n y T y p e > < d 2 : K e y V a l u e O f s t r i n g a n y T y p e > < d 2 : K e y > V a l u e < / d 2 : K e y > < d 2 : V a l u e   i : t y p e = " d 1 : d o u b l e " > 0 . 0 2 4 3 0 4 6 2 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 w p t _ u 4 _ q 2 1 _ c 1 2 0 _ b 8 7 _ x 2 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 w p t _ u 4 _ q 2 1 _ c 1 2 0 _ b 9 0 _ x 2 < / d 2 : V a l u e > < / d 2 : K e y V a l u e O f s t r i n g a n y T y p e > < d 2 : K e y V a l u e O f s t r i n g a n y T y p e > < d 2 : K e y > V a l u e < / d 2 : K e y > < d 2 : V a l u e   i : t y p e = " d 1 : d o u b l e " > 0 . 0 1 1 7 4 4 9 7 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 w p t _ u 4 _ q 2 1 _ c 1 2 0 _ b 9 1 _ x 2 < / d 2 : V a l u e > < / d 2 : K e y V a l u e O f s t r i n g a n y T y p e > < d 2 : K e y V a l u e O f s t r i n g a n y T y p e > < d 2 : K e y > V a l u e < / d 2 : K e y > < d 2 : V a l u e   i : t y p e = " d 1 : d o u b l e " > 0 . 0 3 0 0 5 0 0 8 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 w p t _ u 4 _ q 2 1 _ c 1 2 0 _ b 9 2 _ x 2 < / d 2 : V a l u e > < / d 2 : K e y V a l u e O f s t r i n g a n y T y p e > < d 2 : K e y V a l u e O f s t r i n g a n y T y p e > < d 2 : K e y > V a l u e < / d 2 : K e y > < d 2 : V a l u e   i : t y p e = " d 1 : d o u b l e " > 0 . 0 2 2 5 0 2 2 5 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 w p t _ u 4 _ q 2 1 _ c 1 2 0 _ b 4 3 _ x 2 < / d 2 : V a l u e > < / d 2 : K e y V a l u e O f s t r i n g a n y T y p e > < d 2 : K e y V a l u e O f s t r i n g a n y T y p e > < d 2 : K e y > V a l u e < / d 2 : K e y > < d 2 : V a l u e   i : t y p e = " d 1 : d o u b l e " > 0 . 0 4 8 1 4 8 1 5 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 w p t _ u 4 _ q 2 1 _ c 1 2 0 _ b 4 5 _ x 2 < / d 2 : V a l u e > < / d 2 : K e y V a l u e O f s t r i n g a n y T y p e > < d 2 : K e y V a l u e O f s t r i n g a n y T y p e > < d 2 : K e y > V a l u e < / d 2 : K e y > < d 2 : V a l u e   i : t y p e = " d 1 : d o u b l e " > 0 . 0 1 3 8 9 6 0 4 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 w p t _ u 4 _ q 2 1 _ c 1 2 0 _ b 4 6 _ x 2 < / d 2 : V a l u e > < / d 2 : K e y V a l u e O f s t r i n g a n y T y p e > < d 2 : K e y V a l u e O f s t r i n g a n y T y p e > < d 2 : K e y > V a l u e < / d 2 : K e y > < d 2 : V a l u e   i : t y p e = " d 1 : d o u b l e " > 0 . 0 2 5 2 6 3 1 6 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 w p t _ u 4 _ q 2 1 _ c 1 2 1 _ b 1 _ x 2 < / d 2 : V a l u e > < / d 2 : K e y V a l u e O f s t r i n g a n y T y p e > < d 2 : K e y V a l u e O f s t r i n g a n y T y p e > < d 2 : K e y > V a l u e < / d 2 : K e y > < d 2 : V a l u e   i : t y p e = " d 1 : d o u b l e " > 0 . 0 0 7 8 3 1 4 9 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 w p t _ u 4 _ q 2 1 _ c 1 2 1 _ b 8 7 _ x 2 < / d 2 : V a l u e > < / d 2 : K e y V a l u e O f s t r i n g a n y T y p e > < d 2 : K e y V a l u e O f s t r i n g a n y T y p e > < d 2 : K e y > V a l u e < / d 2 : K e y > < d 2 : V a l u e   i : t y p e = " d 1 : d o u b l e " > 0 . 0 3 1 7 4 6 0 3 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 w p t _ u 4 _ q 2 1 _ c 1 2 1 _ b 9 0 _ x 2 < / d 2 : V a l u e > < / d 2 : K e y V a l u e O f s t r i n g a n y T y p e > < d 2 : K e y V a l u e O f s t r i n g a n y T y p e > < d 2 : K e y > V a l u e < / d 2 : K e y > < d 2 : V a l u e   i : t y p e = " d 1 : d o u b l e " > 0 . 0 0 3 3 5 5 7 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 w p t _ u 4 _ q 2 1 _ c 1 2 1 _ b 9 1 _ x 2 < / d 2 : V a l u e > < / d 2 : K e y V a l u e O f s t r i n g a n y T y p e > < d 2 : K e y V a l u e O f s t r i n g a n y T y p e > < d 2 : K e y > V a l u e < / d 2 : K e y > < d 2 : V a l u e   i : t y p e = " d 1 : d o u b l e " > 0 . 0 0 6 1 2 1 3 1 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 w p t _ u 4 _ q 2 1 _ c 1 2 1 _ b 9 2 _ x 2 < / d 2 : V a l u e > < / d 2 : K e y V a l u e O f s t r i n g a n y T y p e > < d 2 : K e y V a l u e O f s t r i n g a n y T y p e > < d 2 : K e y > V a l u e < / d 2 : K e y > < d 2 : V a l u e   i : t y p e = " d 1 : d o u b l e " > 0 . 0 1 0 8 0 1 0 8 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 w p t _ u 4 _ q 2 1 _ c 1 2 1 _ b 4 3 _ x 2 < / d 2 : V a l u e > < / d 2 : K e y V a l u e O f s t r i n g a n y T y p e > < d 2 : K e y V a l u e O f s t r i n g a n y T y p e > < d 2 : K e y > V a l u e < / d 2 : K e y > < d 2 : V a l u e   i : t y p e = " d 1 : d o u b l e " > 0 . 0 0 9 8 7 6 5 4 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 w p t _ u 4 _ q 2 1 _ c 1 2 1 _ b 4 5 _ x 2 < / d 2 : V a l u e > < / d 2 : K e y V a l u e O f s t r i n g a n y T y p e > < d 2 : K e y V a l u e O f s t r i n g a n y T y p e > < d 2 : K e y > V a l u e < / d 2 : K e y > < d 2 : V a l u e   i : t y p e = " d 1 : d o u b l e " > 0 . 0 0 8 7 4 9 3 6 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 w p t _ u 4 _ q 2 1 _ c 1 2 1 _ b 4 6 _ x 2 < / d 2 : V a l u e > < / d 2 : K e y V a l u e O f s t r i n g a n y T y p e > < d 2 : K e y V a l u e O f s t r i n g a n y T y p e > < d 2 : K e y > V a l u e < / d 2 : K e y > < d 2 : V a l u e   i : t y p e = " d 1 : d o u b l e " > 0 . 0 0 4 2 1 0 5 3 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 w p t _ u 4 _ q 2 1 _ c 1 _ b 8 7 _ x 1 < / d 2 : V a l u e > < / d 2 : K e y V a l u e O f s t r i n g a n y T y p e > < d 2 : K e y V a l u e O f s t r i n g a n y T y p e > < d 2 : K e y > V a l u e < / d 2 : K e y > < d 2 : V a l u e   i : t y p e = " d 1 : d o u b l e " > 6 3 < / d 2 : V a l u e > < / d 2 : K e y V a l u e O f s t r i n g a n y T y p e > < d 2 : K e y V a l u e O f s t r i n g a n y T y p e > < d 2 : K e y > F o r m a t t e d V a l u e < / d 2 : K e y > < d 2 : V a l u e   i : t y p e = " d 1 : s t r i n g " > 6 3 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 w p t _ u 4 _ q 2 1 _ c 1 _ b 9 0 _ x 1 < / d 2 : V a l u e > < / d 2 : K e y V a l u e O f s t r i n g a n y T y p e > < d 2 : K e y V a l u e O f s t r i n g a n y T y p e > < d 2 : K e y > V a l u e < / d 2 : K e y > < d 2 : V a l u e   i : t y p e = " d 1 : d o u b l e " > 5 9 6 < / d 2 : V a l u e > < / d 2 : K e y V a l u e O f s t r i n g a n y T y p e > < d 2 : K e y V a l u e O f s t r i n g a n y T y p e > < d 2 : K e y > F o r m a t t e d V a l u e < / d 2 : K e y > < d 2 : V a l u e   i : t y p e = " d 1 : s t r i n g " > 5 9 6 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 w p t _ u 4 _ q 2 1 _ c 1 _ b 9 1 _ x 1 < / d 2 : V a l u e > < / d 2 : K e y V a l u e O f s t r i n g a n y T y p e > < d 2 : K e y V a l u e O f s t r i n g a n y T y p e > < d 2 : K e y > V a l u e < / d 2 : K e y > < d 2 : V a l u e   i : t y p e = " d 1 : d o u b l e " > 1 7 9 7 < / d 2 : V a l u e > < / d 2 : K e y V a l u e O f s t r i n g a n y T y p e > < d 2 : K e y V a l u e O f s t r i n g a n y T y p e > < d 2 : K e y > F o r m a t t e d V a l u e < / d 2 : K e y > < d 2 : V a l u e   i : t y p e = " d 1 : s t r i n g " > 1 7 9 7 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 w p t _ u 4 _ q 2 1 _ c 1 _ b 9 2 _ x 1 < / d 2 : V a l u e > < / d 2 : K e y V a l u e O f s t r i n g a n y T y p e > < d 2 : K e y V a l u e O f s t r i n g a n y T y p e > < d 2 : K e y > V a l u e < / d 2 : K e y > < d 2 : V a l u e   i : t y p e = " d 1 : d o u b l e " > 1 1 1 1 < / d 2 : V a l u e > < / d 2 : K e y V a l u e O f s t r i n g a n y T y p e > < d 2 : K e y V a l u e O f s t r i n g a n y T y p e > < d 2 : K e y > F o r m a t t e d V a l u e < / d 2 : K e y > < d 2 : V a l u e   i : t y p e = " d 1 : s t r i n g " > 1 1 1 1 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 w p t _ u 4 _ q 2 1 _ c 1 _ b 4 3 _ x 1 < / d 2 : V a l u e > < / d 2 : K e y V a l u e O f s t r i n g a n y T y p e > < d 2 : K e y V a l u e O f s t r i n g a n y T y p e > < d 2 : K e y > V a l u e < / d 2 : K e y > < d 2 : V a l u e   i : t y p e = " d 1 : d o u b l e " > 8 1 0 < / d 2 : V a l u e > < / d 2 : K e y V a l u e O f s t r i n g a n y T y p e > < d 2 : K e y V a l u e O f s t r i n g a n y T y p e > < d 2 : K e y > F o r m a t t e d V a l u e < / d 2 : K e y > < d 2 : V a l u e   i : t y p e = " d 1 : s t r i n g " > 8 1 0 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 w p t _ u 4 _ q 2 1 _ c 1 _ b 4 5 _ x 1 < / d 2 : V a l u e > < / d 2 : K e y V a l u e O f s t r i n g a n y T y p e > < d 2 : K e y V a l u e O f s t r i n g a n y T y p e > < d 2 : K e y > V a l u e < / d 2 : K e y > < d 2 : V a l u e   i : t y p e = " d 1 : d o u b l e " > 1 9 4 3 < / d 2 : V a l u e > < / d 2 : K e y V a l u e O f s t r i n g a n y T y p e > < d 2 : K e y V a l u e O f s t r i n g a n y T y p e > < d 2 : K e y > F o r m a t t e d V a l u e < / d 2 : K e y > < d 2 : V a l u e   i : t y p e = " d 1 : s t r i n g " > 1 9 4 3 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 w p t _ u 4 _ q 2 1 _ c 1 _ b 4 6 _ x 1 < / d 2 : V a l u e > < / d 2 : K e y V a l u e O f s t r i n g a n y T y p e > < d 2 : K e y V a l u e O f s t r i n g a n y T y p e > < d 2 : K e y > V a l u e < / d 2 : K e y > < d 2 : V a l u e   i : t y p e = " d 1 : d o u b l e " > 9 5 0 < / d 2 : V a l u e > < / d 2 : K e y V a l u e O f s t r i n g a n y T y p e > < d 2 : K e y V a l u e O f s t r i n g a n y T y p e > < d 2 : K e y > F o r m a t t e d V a l u e < / d 2 : K e y > < d 2 : V a l u e   i : t y p e = " d 1 : s t r i n g " > 9 5 0 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66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6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6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 w h d _ c 1 0 2 < / d 2 : V a l u e > < / d 2 : K e y V a l u e O f s t r i n g a n y T y p e > < d 2 : K e y V a l u e O f s t r i n g a n y T y p e > < d 2 : K e y > V a l u e < / d 2 : K e y > < d 2 : V a l u e   i : t y p e = " d 1 : s t r i n g " >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 w h d _ c 1 0 3 < / d 2 : V a l u e > < / d 2 : K e y V a l u e O f s t r i n g a n y T y p e > < d 2 : K e y V a l u e O f s t r i n g a n y T y p e > < d 2 : K e y > V a l u e < / d 2 : K e y > < d 2 : V a l u e   i : t y p e = " d 1 : s t r i n g " >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 w p t _ u 3 _ q 1 2 _ c 1 0 2 _ b 1 _ x 2 < / d 2 : V a l u e > < / d 2 : K e y V a l u e O f s t r i n g a n y T y p e > < d 2 : K e y V a l u e O f s t r i n g a n y T y p e > < d 2 : K e y > V a l u e < / d 2 : K e y > < d 2 : V a l u e   i : t y p e = " d 1 : d o u b l e " > 0 . 8 5 6 2 0 2 2 6 < / d 2 : V a l u e > < / d 2 : K e y V a l u e O f s t r i n g a n y T y p e > < d 2 : K e y V a l u e O f s t r i n g a n y T y p e > < d 2 : K e y > F o r m a t t e d V a l u e < / d 2 : K e y > < d 2 : V a l u e   i : t y p e = " d 1 : s t r i n g " > 8 6 % 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 w p t _ u 3 _ q 1 2 _ c 1 0 2 _ b 1 0 _ x 2 < / d 2 : V a l u e > < / d 2 : K e y V a l u e O f s t r i n g a n y T y p e > < d 2 : K e y V a l u e O f s t r i n g a n y T y p e > < d 2 : K e y > V a l u e < / d 2 : K e y > < d 2 : V a l u e   i : t y p e = " d 1 : d o u b l e " > 0 . 8 7 3 2 7 8 2 4 < / d 2 : V a l u e > < / d 2 : K e y V a l u e O f s t r i n g a n y T y p e > < d 2 : K e y V a l u e O f s t r i n g a n y T y p e > < d 2 : K e y > F o r m a t t e d V a l u e < / d 2 : K e y > < d 2 : V a l u e   i : t y p e = " d 1 : s t r i n g " > 8 7 % 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 w p t _ u 3 _ q 1 2 _ c 1 0 2 _ b 1 2 _ x 2 < / d 2 : V a l u e > < / d 2 : K e y V a l u e O f s t r i n g a n y T y p e > < d 2 : K e y V a l u e O f s t r i n g a n y T y p e > < d 2 : K e y > V a l u e < / d 2 : K e y > < d 2 : V a l u e   i : t y p e = " d 1 : d o u b l e " > 0 . 8 4 1 1 4 2 8 6 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 w p t _ u 3 _ q 1 2 _ c 1 0 2 _ b 1 3 _ x 2 < / d 2 : V a l u e > < / d 2 : K e y V a l u e O f s t r i n g a n y T y p e > < d 2 : K e y V a l u e O f s t r i n g a n y T y p e > < d 2 : K e y > V a l u e < / d 2 : K e y > < d 2 : V a l u e   i : t y p e = " d 1 : d o u b l e " > 0 . 8 6 2 4 6 4 1 8 < / d 2 : V a l u e > < / d 2 : K e y V a l u e O f s t r i n g a n y T y p e > < d 2 : K e y V a l u e O f s t r i n g a n y T y p e > < d 2 : K e y > F o r m a t t e d V a l u e < / d 2 : K e y > < d 2 : V a l u e   i : t y p e = " d 1 : s t r i n g " > 8 6 % 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 w p t _ u 3 _ q 1 2 _ c 1 0 2 _ b 1 4 _ x 2 < / d 2 : V a l u e > < / d 2 : K e y V a l u e O f s t r i n g a n y T y p e > < d 2 : K e y V a l u e O f s t r i n g a n y T y p e > < d 2 : K e y > V a l u e < / d 2 : K e y > < d 2 : V a l u e   i : t y p e = " d 1 : d o u b l e " > 0 . 8 1 9 8 0 1 9 8 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 w p t _ u 3 _ q 1 2 _ c 1 0 2 _ b 1 5 _ x 2 < / d 2 : V a l u e > < / d 2 : K e y V a l u e O f s t r i n g a n y T y p e > < d 2 : K e y V a l u e O f s t r i n g a n y T y p e > < d 2 : K e y > V a l u e < / d 2 : K e y > < d 2 : V a l u e   i : t y p e = " d 1 : d o u b l e " > 0 . 8 7 5 8 0 9 9 4 < / d 2 : V a l u e > < / d 2 : K e y V a l u e O f s t r i n g a n y T y p e > < d 2 : K e y V a l u e O f s t r i n g a n y T y p e > < d 2 : K e y > F o r m a t t e d V a l u e < / d 2 : K e y > < d 2 : V a l u e   i : t y p e = " d 1 : s t r i n g " > 8 8 % 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 w p t _ u 3 _ q 1 2 _ c 1 0 2 _ b 1 7 _ x 2 < / d 2 : V a l u e > < / d 2 : K e y V a l u e O f s t r i n g a n y T y p e > < d 2 : K e y V a l u e O f s t r i n g a n y T y p e > < d 2 : K e y > V a l u e < / d 2 : K e y > < d 2 : V a l u e   i : t y p e = " d 1 : d o u b l e " > 0 . 8 1 8 9 8 1 7 7 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 w p t _ u 3 _ q 1 2 _ c 1 0 2 _ b 2 2 _ x 2 < / d 2 : V a l u e > < / d 2 : K e y V a l u e O f s t r i n g a n y T y p e > < d 2 : K e y V a l u e O f s t r i n g a n y T y p e > < d 2 : K e y > V a l u e < / d 2 : K e y > < d 2 : V a l u e   i : t y p e = " d 1 : d o u b l e " > 0 . 8 8 4 5 4 4 6 2 < / d 2 : V a l u e > < / d 2 : K e y V a l u e O f s t r i n g a n y T y p e > < d 2 : K e y V a l u e O f s t r i n g a n y T y p e > < d 2 : K e y > F o r m a t t e d V a l u e < / d 2 : K e y > < d 2 : V a l u e   i : t y p e = " d 1 : s t r i n g " > 8 8 % 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 w p t _ u 3 _ q 1 2 _ c 1 0 2 _ b 2 9 _ x 2 < / d 2 : V a l u e > < / d 2 : K e y V a l u e O f s t r i n g a n y T y p e > < d 2 : K e y V a l u e O f s t r i n g a n y T y p e > < d 2 : K e y > V a l u e < / d 2 : K e y > < d 2 : V a l u e   i : t y p e = " d 1 : d o u b l e " > 0 . 8 9 2 8 5 7 1 4 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 w p t _ u 3 _ q 1 2 _ c 1 0 2 _ b 3 2 _ x 2 < / d 2 : V a l u e > < / d 2 : K e y V a l u e O f s t r i n g a n y T y p e > < d 2 : K e y V a l u e O f s t r i n g a n y T y p e > < d 2 : K e y > V a l u e < / d 2 : K e y > < d 2 : V a l u e   i : t y p e = " d 1 : d o u b l e " > 0 . 8 7 7 3 5 8 4 9 < / d 2 : V a l u e > < / d 2 : K e y V a l u e O f s t r i n g a n y T y p e > < d 2 : K e y V a l u e O f s t r i n g a n y T y p e > < d 2 : K e y > F o r m a t t e d V a l u e < / d 2 : K e y > < d 2 : V a l u e   i : t y p e = " d 1 : s t r i n g " > 8 8 % 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 w p t _ u 3 _ q 1 2 _ c 1 0 2 _ b 3 7 _ x 2 < / d 2 : V a l u e > < / d 2 : K e y V a l u e O f s t r i n g a n y T y p e > < d 2 : K e y V a l u e O f s t r i n g a n y T y p e > < d 2 : K e y > V a l u e < / d 2 : K e y > < d 2 : V a l u e   i : t y p e = " d 1 : d o u b l e " > 0 . 8 6 0 4 6 5 1 2 < / d 2 : V a l u e > < / d 2 : K e y V a l u e O f s t r i n g a n y T y p e > < d 2 : K e y V a l u e O f s t r i n g a n y T y p e > < d 2 : K e y > F o r m a t t e d V a l u e < / d 2 : K e y > < d 2 : V a l u e   i : t y p e = " d 1 : s t r i n g " > 8 6 % 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 w p t _ u 3 _ q 1 2 _ c 1 0 3 _ b 1 _ x 2 < / d 2 : V a l u e > < / d 2 : K e y V a l u e O f s t r i n g a n y T y p e > < d 2 : K e y V a l u e O f s t r i n g a n y T y p e > < d 2 : K e y > V a l u e < / d 2 : K e y > < d 2 : V a l u e   i : t y p e = " d 1 : d o u b l e " > 0 . 1 3 3 2 6 3 1 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 w p t _ u 3 _ q 1 2 _ c 1 0 3 _ b 1 0 _ x 2 < / d 2 : V a l u e > < / d 2 : K e y V a l u e O f s t r i n g a n y T y p e > < d 2 : K e y V a l u e O f s t r i n g a n y T y p e > < d 2 : K e y > V a l u e < / d 2 : K e y > < d 2 : V a l u e   i : t y p e = " d 1 : d o u b l e " > 0 . 1 1 1 5 7 0 2 5 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 w p t _ u 3 _ q 1 2 _ c 1 0 3 _ b 1 2 _ x 2 < / d 2 : V a l u e > < / d 2 : K e y V a l u e O f s t r i n g a n y T y p e > < d 2 : K e y V a l u e O f s t r i n g a n y T y p e > < d 2 : K e y > V a l u e < / d 2 : K e y > < d 2 : V a l u e   i : t y p e = " d 1 : d o u b l e " > 0 . 1 4 8 5 7 1 4 3 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 w p t _ u 3 _ q 1 2 _ c 1 0 3 _ b 1 3 _ x 2 < / d 2 : V a l u e > < / d 2 : K e y V a l u e O f s t r i n g a n y T y p e > < d 2 : K e y V a l u e O f s t r i n g a n y T y p e > < d 2 : K e y > V a l u e < / d 2 : K e y > < d 2 : V a l u e   i : t y p e = " d 1 : d o u b l e " > 0 . 1 2 8 9 3 9 8 3 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 w p t _ u 3 _ q 1 2 _ c 1 0 3 _ b 1 4 _ x 2 < / d 2 : V a l u e > < / d 2 : K e y V a l u e O f s t r i n g a n y T y p e > < d 2 : K e y V a l u e O f s t r i n g a n y T y p e > < d 2 : K e y > V a l u e < / d 2 : K e y > < d 2 : V a l u e   i : t y p e = " d 1 : d o u b l e " > 0 . 1 7 2 2 7 7 2 3 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 w p t _ u 3 _ q 1 2 _ c 1 0 3 _ b 1 5 _ x 2 < / d 2 : V a l u e > < / d 2 : K e y V a l u e O f s t r i n g a n y T y p e > < d 2 : K e y V a l u e O f s t r i n g a n y T y p e > < d 2 : K e y > V a l u e < / d 2 : K e y > < d 2 : V a l u e   i : t y p e = " d 1 : d o u b l e " > 0 . 1 1 3 3 9 0 9 3 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 w p t _ u 3 _ q 1 2 _ c 1 0 3 _ b 1 7 _ x 2 < / d 2 : V a l u e > < / d 2 : K e y V a l u e O f s t r i n g a n y T y p e > < d 2 : K e y V a l u e O f s t r i n g a n y T y p e > < d 2 : K e y > V a l u e < / d 2 : K e y > < d 2 : V a l u e   i : t y p e = " d 1 : d o u b l e " > 0 . 1 6 9 0 7 6 0 5 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 w p t _ u 3 _ q 1 2 _ c 1 0 3 _ b 2 2 _ x 2 < / d 2 : V a l u e > < / d 2 : K e y V a l u e O f s t r i n g a n y T y p e > < d 2 : K e y V a l u e O f s t r i n g a n y T y p e > < d 2 : K e y > V a l u e < / d 2 : K e y > < d 2 : V a l u e   i : t y p e = " d 1 : d o u b l e " > 0 . 1 0 6 7 1 5 7 3 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 w p t _ u 3 _ q 1 2 _ c 1 0 3 _ b 2 9 _ x 2 < / d 2 : V a l u e > < / d 2 : K e y V a l u e O f s t r i n g a n y T y p e > < d 2 : K e y V a l u e O f s t r i n g a n y T y p e > < d 2 : K e y > V a l u e < / d 2 : K e y > < d 2 : V a l u e   i : t y p e = " d 1 : d o u b l e " > 0 . 0 9 7 2 2 2 2 2 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 w p t _ u 3 _ q 1 2 _ c 1 0 3 _ b 3 2 _ x 2 < / d 2 : V a l u e > < / d 2 : K e y V a l u e O f s t r i n g a n y T y p e > < d 2 : K e y V a l u e O f s t r i n g a n y T y p e > < d 2 : K e y > V a l u e < / d 2 : K e y > < d 2 : V a l u e   i : t y p e = " d 1 : d o u b l e " > 0 . 1 1 4 9 2 2 8 1 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 w p t _ u 3 _ q 1 2 _ c 1 0 3 _ b 3 7 _ x 2 < / d 2 : V a l u e > < / d 2 : K e y V a l u e O f s t r i n g a n y T y p e > < d 2 : K e y V a l u e O f s t r i n g a n y T y p e > < d 2 : K e y > V a l u e < / d 2 : K e y > < d 2 : V a l u e   i : t y p e = " d 1 : d o u b l e " > 0 . 1 2 9 5 6 8 1 1 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6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 w h d _ c 1 4 0 < / d 2 : V a l u e > < / d 2 : K e y V a l u e O f s t r i n g a n y T y p e > < d 2 : K e y V a l u e O f s t r i n g a n y T y p e > < d 2 : K e y > V a l u e < / d 2 : K e y > < d 2 : V a l u e   i : t y p e = " d 1 : s t r i n g " > S T   E v o c a t i o n   p o s i t i v e 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 w h d _ c 1 4 5 < / d 2 : V a l u e > < / d 2 : K e y V a l u e O f s t r i n g a n y T y p e > < d 2 : K e y V a l u e O f s t r i n g a n y T y p e > < d 2 : K e y > V a l u e < / d 2 : K e y > < d 2 : V a l u e   i : t y p e = " d 1 : s t r i n g " > S T   E v o c a t i o n   n � g a t i v e 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 w h d _ c 1 4 6 < / d 2 : V a l u e > < / d 2 : K e y V a l u e O f s t r i n g a n y T y p e > < d 2 : K e y V a l u e O f s t r i n g a n y T y p e > < d 2 : K e y > V a l u e < / d 2 : K e y > < d 2 : V a l u e   i : t y p e = " d 1 : s t r i n g " > S T   C r i t i q u e s   l i � e s   �   l ' o r g a n i s a t i o n 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 w h d _ c 1 5 1 < / d 2 : V a l u e > < / d 2 : K e y V a l u e O f s t r i n g a n y T y p e > < d 2 : K e y V a l u e O f s t r i n g a n y T y p e > < d 2 : K e y > V a l u e < / d 2 : K e y > < d 2 : V a l u e   i : t y p e = " d 1 : s t r i n g " > S T   C r i t i q u e s   s u r   l a   j o u r n � e   e n   e l l e - m � m e 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 w h d _ c 1 5 5 < / d 2 : V a l u e > < / d 2 : K e y V a l u e O f s t r i n g a n y T y p e > < d 2 : K e y V a l u e O f s t r i n g a n y T y p e > < d 2 : K e y > V a l u e < / d 2 : K e y > < d 2 : V a l u e   i : t y p e = " d 1 : s t r i n g " > S T   C r i t i q u e s   s u r   l e s   s u i t e s   d e   c e t t e   j o u r n � e 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 w h d _ c 1 6 0 < / d 2 : V a l u e > < / d 2 : K e y V a l u e O f s t r i n g a n y T y p e > < d 2 : K e y V a l u e O f s t r i n g a n y T y p e > < d 2 : K e y > V a l u e < / d 2 : K e y > < d 2 : V a l u e   i : t y p e = " d 1 : s t r i n g " > S T   A u t r e s   c r i t i q u e s 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 w h d _ c 1 6 3 < / d 2 : V a l u e > < / d 2 : K e y V a l u e O f s t r i n g a n y T y p e > < d 2 : K e y V a l u e O f s t r i n g a n y T y p e > < d 2 : K e y > V a l u e < / d 2 : K e y > < d 2 : V a l u e   i : t y p e = " d 1 : s t r i n g " > R i e n 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 w h d _ c 1 6 4 < / d 2 : V a l u e > < / d 2 : K e y V a l u e O f s t r i n g a n y T y p e > < d 2 : K e y V a l u e O f s t r i n g a n y T y p e > < d 2 : K e y > V a l u e < / d 2 : K e y > < d 2 : V a l u e   i : t y p e = " d 1 : s t r i n g " > A u t r e 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 w h d _ c 1 6 5 < / d 2 : V a l u e > < / d 2 : K e y V a l u e O f s t r i n g a n y T y p e > < d 2 : K e y V a l u e O f s t r i n g a n y T y p e > < d 2 : K e y > V a l u e < / d 2 : K e y > < d 2 : V a l u e   i : t y p e = " d 1 : s t r i n g " > N S P 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 w p t _ u 4 _ q 2 4 _ c 1 4 0 _ b 1 _ x 2 < / d 2 : V a l u e > < / d 2 : K e y V a l u e O f s t r i n g a n y T y p e > < d 2 : K e y V a l u e O f s t r i n g a n y T y p e > < d 2 : K e y > V a l u e < / d 2 : K e y > < d 2 : V a l u e   i : t y p e = " d 1 : d o u b l e " > 0 . 7 4 1 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 w p t _ u 4 _ q 2 4 _ c 1 4 0 _ b 1 0 _ x 2 < / d 2 : V a l u e > < / d 2 : K e y V a l u e O f s t r i n g a n y T y p e > < d 2 : K e y V a l u e O f s t r i n g a n y T y p e > < d 2 : K e y > V a l u e < / d 2 : K e y > < d 2 : V a l u e   i : t y p e = " d 1 : d o u b l e " > 0 . 6 8 8 3 1 1 6 9 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 w p t _ u 4 _ q 2 4 _ c 1 4 0 _ b 1 2 _ x 2 < / d 2 : V a l u e > < / d 2 : K e y V a l u e O f s t r i n g a n y T y p e > < d 2 : K e y V a l u e O f s t r i n g a n y T y p e > < d 2 : K e y > V a l u e < / d 2 : K e y > < d 2 : V a l u e   i : t y p e = " d 1 : d o u b l e " > 0 . 7 8 0 1 7 2 4 1 < / d 2 : V a l u e > < / d 2 : K e y V a l u e O f s t r i n g a n y T y p e > < d 2 : K e y V a l u e O f s t r i n g a n y T y p e > < d 2 : K e y > F o r m a t t e d V a l u e < / d 2 : K e y > < d 2 : V a l u e   i : t y p e = " d 1 : s t r i n g " > 7 8 % 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 w p t _ u 4 _ q 2 4 _ c 1 4 0 _ b 1 3 _ x 2 < / d 2 : V a l u e > < / d 2 : K e y V a l u e O f s t r i n g a n y T y p e > < d 2 : K e y V a l u e O f s t r i n g a n y T y p e > < d 2 : K e y > V a l u e < / d 2 : K e y > < d 2 : V a l u e   i : t y p e = " d 1 : d o u b l e " > 0 . 7 4 7 5 2 4 7 5 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 w p t _ u 4 _ q 2 4 _ c 1 4 0 _ b 1 4 _ x 2 < / d 2 : V a l u e > < / d 2 : K e y V a l u e O f s t r i n g a n y T y p e > < d 2 : K e y V a l u e O f s t r i n g a n y T y p e > < d 2 : K e y > V a l u e < / d 2 : K e y > < d 2 : V a l u e   i : t y p e = " d 1 : d o u b l e " > 0 . 7 1 2 2 3 0 2 2 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 w p t _ u 4 _ q 2 4 _ c 1 4 0 _ b 1 5 _ x 2 < / d 2 : V a l u e > < / d 2 : K e y V a l u e O f s t r i n g a n y T y p e > < d 2 : K e y V a l u e O f s t r i n g a n y T y p e > < d 2 : K e y > V a l u e < / d 2 : K e y > < d 2 : V a l u e   i : t y p e = " d 1 : d o u b l e " > 0 . 7 5 5 0 2 0 0 8 < / d 2 : V a l u e > < / d 2 : K e y V a l u e O f s t r i n g a n y T y p e > < d 2 : K e y V a l u e O f s t r i n g a n y T y p e > < d 2 : K e y > F o r m a t t e d V a l u e < / d 2 : K e y > < d 2 : V a l u e   i : t y p e = " d 1 : s t r i n g " > 7 6 % 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 w p t _ u 4 _ q 2 4 _ c 1 4 0 _ b 1 7 _ x 2 < / d 2 : V a l u e > < / d 2 : K e y V a l u e O f s t r i n g a n y T y p e > < d 2 : K e y V a l u e O f s t r i n g a n y T y p e > < d 2 : K e y > V a l u e < / d 2 : K e y > < d 2 : V a l u e   i : t y p e = " d 1 : d o u b l e " > 0 . 8 1 1 6 5 9 1 9 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 w p t _ u 4 _ q 2 4 _ c 1 4 0 _ b 2 2 _ x 2 < / d 2 : V a l u e > < / d 2 : K e y V a l u e O f s t r i n g a n y T y p e > < d 2 : K e y V a l u e O f s t r i n g a n y T y p e > < d 2 : K e y > V a l u e < / d 2 : K e y > < d 2 : V a l u e   i : t y p e = " d 1 : d o u b l e " > 0 . 7 2 1 5 6 8 6 3 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 w p t _ u 4 _ q 2 4 _ c 1 4 0 _ b 2 9 _ x 2 < / d 2 : V a l u e > < / d 2 : K e y V a l u e O f s t r i n g a n y T y p e > < d 2 : K e y V a l u e O f s t r i n g a n y T y p e > < d 2 : K e y > V a l u e < / d 2 : K e y > < d 2 : V a l u e   i : t y p e = " d 1 : d o u b l e " > 0 . 7 3 9 5 8 3 3 3 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 w p t _ u 4 _ q 2 4 _ c 1 4 0 _ b 3 2 _ x 2 < / d 2 : V a l u e > < / d 2 : K e y V a l u e O f s t r i n g a n y T y p e > < d 2 : K e y V a l u e O f s t r i n g a n y T y p e > < d 2 : K e y > V a l u e < / d 2 : K e y > < d 2 : V a l u e   i : t y p e = " d 1 : d o u b l e " > 0 . 7 1 5 5 3 2 2 9 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 w p t _ u 4 _ q 2 4 _ c 1 4 0 _ b 3 7 _ x 2 < / d 2 : V a l u e > < / d 2 : K e y V a l u e O f s t r i n g a n y T y p e > < d 2 : K e y V a l u e O f s t r i n g a n y T y p e > < d 2 : K e y > V a l u e < / d 2 : K e y > < d 2 : V a l u e   i : t y p e = " d 1 : d o u b l e " > 0 . 7 0 9 1 6 3 3 5 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 w p t _ u 4 _ q 2 4 _ c 1 4 5 _ b 1 _ x 2 < / d 2 : V a l u e > < / d 2 : K e y V a l u e O f s t r i n g a n y T y p e > < d 2 : K e y V a l u e O f s t r i n g a n y T y p e > < d 2 : K e y > V a l u e < / d 2 : K e y > < d 2 : V a l u e   i : t y p e = " d 1 : d o u b l e " > 0 . 4 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 w p t _ u 4 _ q 2 4 _ c 1 4 5 _ b 1 0 _ x 2 < / d 2 : V a l u e > < / d 2 : K e y V a l u e O f s t r i n g a n y T y p e > < d 2 : K e y V a l u e O f s t r i n g a n y T y p e > < d 2 : K e y > V a l u e < / d 2 : K e y > < d 2 : V a l u e   i : t y p e = " d 1 : d o u b l e " > 0 . 4 6 7 5 3 2 4 7 < / d 2 : V a l u e > < / d 2 : K e y V a l u e O f s t r i n g a n y T y p e > < d 2 : K e y V a l u e O f s t r i n g a n y T y p e > < d 2 : K e y > F o r m a t t e d V a l u e < / d 2 : K e y > < d 2 : V a l u e   i : t y p e = " d 1 : s t r i n g " > 4 7 % 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 w p t _ u 4 _ q 2 4 _ c 1 4 5 _ b 1 2 _ x 2 < / d 2 : V a l u e > < / d 2 : K e y V a l u e O f s t r i n g a n y T y p e > < d 2 : K e y V a l u e O f s t r i n g a n y T y p e > < d 2 : K e y > V a l u e < / d 2 : K e y > < d 2 : V a l u e   i : t y p e = " d 1 : d o u b l e " > 0 . 4 0 5 1 7 2 4 1 < / d 2 : V a l u e > < / d 2 : K e y V a l u e O f s t r i n g a n y T y p e > < d 2 : K e y V a l u e O f s t r i n g a n y T y p e > < d 2 : K e y > F o r m a t t e d V a l u e < / d 2 : K e y > < d 2 : V a l u e   i : t y p e = " d 1 : s t r i n g " > 4 1 % 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 w p t _ u 4 _ q 2 4 _ c 1 4 5 _ b 1 3 _ x 2 < / d 2 : V a l u e > < / d 2 : K e y V a l u e O f s t r i n g a n y T y p e > < d 2 : K e y V a l u e O f s t r i n g a n y T y p e > < d 2 : K e y > V a l u e < / d 2 : K e y > < d 2 : V a l u e   i : t y p e = " d 1 : d o u b l e " > 0 . 3 4 1 5 8 4 1 6 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 w p t _ u 4 _ q 2 4 _ c 1 4 5 _ b 1 4 _ x 2 < / d 2 : V a l u e > < / d 2 : K e y V a l u e O f s t r i n g a n y T y p e > < d 2 : K e y V a l u e O f s t r i n g a n y T y p e > < d 2 : K e y > V a l u e < / d 2 : K e y > < d 2 : V a l u e   i : t y p e = " d 1 : d o u b l e " > 0 . 4 0 2 8 7 7 7 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 w p t _ u 4 _ q 2 4 _ c 1 4 5 _ b 1 5 _ x 2 < / d 2 : V a l u e > < / d 2 : K e y V a l u e O f s t r i n g a n y T y p e > < d 2 : K e y V a l u e O f s t r i n g a n y T y p e > < d 2 : K e y > V a l u e < / d 2 : K e y > < d 2 : V a l u e   i : t y p e = " d 1 : d o u b l e " > 0 . 3 9 7 5 9 0 3 6 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 w p t _ u 4 _ q 2 4 _ c 1 4 5 _ b 1 7 _ x 2 < / d 2 : V a l u e > < / d 2 : K e y V a l u e O f s t r i n g a n y T y p e > < d 2 : K e y V a l u e O f s t r i n g a n y T y p e > < d 2 : K e y > V a l u e < / d 2 : K e y > < d 2 : V a l u e   i : t y p e = " d 1 : d o u b l e " > 0 . 3 4 5 2 9 1 4 8 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 w p t _ u 4 _ q 2 4 _ c 1 4 5 _ b 2 2 _ x 2 < / d 2 : V a l u e > < / d 2 : K e y V a l u e O f s t r i n g a n y T y p e > < d 2 : K e y V a l u e O f s t r i n g a n y T y p e > < d 2 : K e y > V a l u e < / d 2 : K e y > < d 2 : V a l u e   i : t y p e = " d 1 : d o u b l e " > 0 . 4 1 5 6 8 6 2 7 < / d 2 : V a l u e > < / d 2 : K e y V a l u e O f s t r i n g a n y T y p e > < d 2 : K e y V a l u e O f s t r i n g a n y T y p e > < d 2 : K e y > F o r m a t t e d V a l u e < / d 2 : K e y > < d 2 : V a l u e   i : t y p e = " d 1 : s t r i n g " > 4 2 % 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 w p t _ u 4 _ q 2 4 _ c 1 4 5 _ b 2 9 _ x 2 < / d 2 : V a l u e > < / d 2 : K e y V a l u e O f s t r i n g a n y T y p e > < d 2 : K e y V a l u e O f s t r i n g a n y T y p e > < d 2 : K e y > V a l u e < / d 2 : K e y > < d 2 : V a l u e   i : t y p e = " d 1 : d o u b l e " > 0 . 3 9 0 6 2 5 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 w p t _ u 4 _ q 2 4 _ c 1 4 5 _ b 3 2 _ x 2 < / d 2 : V a l u e > < / d 2 : K e y V a l u e O f s t r i n g a n y T y p e > < d 2 : K e y V a l u e O f s t r i n g a n y T y p e > < d 2 : K e y > V a l u e < / d 2 : K e y > < d 2 : V a l u e   i : t y p e = " d 1 : d o u b l e " > 0 . 4 2 4 0 8 3 7 7 < / d 2 : V a l u e > < / d 2 : K e y V a l u e O f s t r i n g a n y T y p e > < d 2 : K e y V a l u e O f s t r i n g a n y T y p e > < d 2 : K e y > F o r m a t t e d V a l u e < / d 2 : K e y > < d 2 : V a l u e   i : t y p e = " d 1 : s t r i n g " > 4 2 % 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 w p t _ u 4 _ q 2 4 _ c 1 4 5 _ b 3 7 _ x 2 < / d 2 : V a l u e > < / d 2 : K e y V a l u e O f s t r i n g a n y T y p e > < d 2 : K e y V a l u e O f s t r i n g a n y T y p e > < d 2 : K e y > V a l u e < / d 2 : K e y > < d 2 : V a l u e   i : t y p e = " d 1 : d o u b l e " > 0 . 4 5 4 1 8 3 2 7 < / d 2 : V a l u e > < / d 2 : K e y V a l u e O f s t r i n g a n y T y p e > < d 2 : K e y V a l u e O f s t r i n g a n y T y p e > < d 2 : K e y > F o r m a t t e d V a l u e < / d 2 : K e y > < d 2 : V a l u e   i : t y p e = " d 1 : s t r i n g " > 4 5 % 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 w p t _ u 4 _ q 2 4 _ c 1 4 6 _ b 1 _ x 2 < / d 2 : V a l u e > < / d 2 : K e y V a l u e O f s t r i n g a n y T y p e > < d 2 : K e y V a l u e O f s t r i n g a n y T y p e > < d 2 : K e y > V a l u e < / d 2 : K e y > < d 2 : V a l u e   i : t y p e = " d 1 : d o u b l e " > 0 . 1 5 8 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 w p t _ u 4 _ q 2 4 _ c 1 4 6 _ b 1 0 _ x 2 < / d 2 : V a l u e > < / d 2 : K e y V a l u e O f s t r i n g a n y T y p e > < d 2 : K e y V a l u e O f s t r i n g a n y T y p e > < d 2 : K e y > V a l u e < / d 2 : K e y > < d 2 : V a l u e   i : t y p e = " d 1 : d o u b l e " > 0 . 2 2 0 7 7 9 2 2 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 w p t _ u 4 _ q 2 4 _ c 1 4 6 _ b 1 2 _ x 2 < / d 2 : V a l u e > < / d 2 : K e y V a l u e O f s t r i n g a n y T y p e > < d 2 : K e y V a l u e O f s t r i n g a n y T y p e > < d 2 : K e y > V a l u e < / d 2 : K e y > < d 2 : V a l u e   i : t y p e = " d 1 : d o u b l e " > 0 . 1 5 5 1 7 2 4 1 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 w p t _ u 4 _ q 2 4 _ c 1 4 6 _ b 1 3 _ x 2 < / d 2 : V a l u e > < / d 2 : K e y V a l u e O f s t r i n g a n y T y p e > < d 2 : K e y V a l u e O f s t r i n g a n y T y p e > < d 2 : K e y > V a l u e < / d 2 : K e y > < d 2 : V a l u e   i : t y p e = " d 1 : d o u b l e " > 0 . 1 2 3 7 6 2 3 8 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 w p t _ u 4 _ q 2 4 _ c 1 4 6 _ b 1 4 _ x 2 < / d 2 : V a l u e > < / d 2 : K e y V a l u e O f s t r i n g a n y T y p e > < d 2 : K e y V a l u e O f s t r i n g a n y T y p e > < d 2 : K e y > V a l u e < / d 2 : K e y > < d 2 : V a l u e   i : t y p e = " d 1 : d o u b l e " > 0 . 1 2 9 4 9 6 4 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 w p t _ u 4 _ q 2 4 _ c 1 4 6 _ b 1 5 _ x 2 < / d 2 : V a l u e > < / d 2 : K e y V a l u e O f s t r i n g a n y T y p e > < d 2 : K e y V a l u e O f s t r i n g a n y T y p e > < d 2 : K e y > V a l u e < / d 2 : K e y > < d 2 : V a l u e   i : t y p e = " d 1 : d o u b l e " > 0 . 1 5 6 6 2 6 5 1 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 w p t _ u 4 _ q 2 4 _ c 1 4 6 _ b 1 7 _ x 2 < / d 2 : V a l u e > < / d 2 : K e y V a l u e O f s t r i n g a n y T y p e > < d 2 : K e y V a l u e O f s t r i n g a n y T y p e > < d 2 : K e y > V a l u e < / d 2 : K e y > < d 2 : V a l u e   i : t y p e = " d 1 : d o u b l e " > 0 . 0 6 2 7 8 0 2 7 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 w p t _ u 4 _ q 2 4 _ c 1 4 6 _ b 2 2 _ x 2 < / d 2 : V a l u e > < / d 2 : K e y V a l u e O f s t r i n g a n y T y p e > < d 2 : K e y V a l u e O f s t r i n g a n y T y p e > < d 2 : K e y > V a l u e < / d 2 : K e y > < d 2 : V a l u e   i : t y p e = " d 1 : d o u b l e " > 0 . 1 8 3 0 0 6 5 4 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 w p t _ u 4 _ q 2 4 _ c 1 4 6 _ b 2 9 _ x 2 < / d 2 : V a l u e > < / d 2 : K e y V a l u e O f s t r i n g a n y T y p e > < d 2 : K e y V a l u e O f s t r i n g a n y T y p e > < d 2 : K e y > V a l u e < / d 2 : K e y > < d 2 : V a l u e   i : t y p e = " d 1 : d o u b l e " > 0 . 0 8 8 5 4 1 6 7 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 w p t _ u 4 _ q 2 4 _ c 1 4 6 _ b 3 2 _ x 2 < / d 2 : V a l u e > < / d 2 : K e y V a l u e O f s t r i n g a n y T y p e > < d 2 : K e y V a l u e O f s t r i n g a n y T y p e > < d 2 : K e y > V a l u e < / d 2 : K e y > < d 2 : V a l u e   i : t y p e = " d 1 : d o u b l e " > 0 . 2 1 4 6 5 9 6 9 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 w p t _ u 4 _ q 2 4 _ c 1 4 6 _ b 3 7 _ x 2 < / d 2 : V a l u e > < / d 2 : K e y V a l u e O f s t r i n g a n y T y p e > < d 2 : K e y V a l u e O f s t r i n g a n y T y p e > < d 2 : K e y > V a l u e < / d 2 : K e y > < d 2 : V a l u e   i : t y p e = " d 1 : d o u b l e " > 0 . 2 7 4 9 0 0 4 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 w p t _ u 4 _ q 2 4 _ c 1 5 1 _ b 1 _ x 2 < / d 2 : V a l u e > < / d 2 : K e y V a l u e O f s t r i n g a n y T y p e > < d 2 : K e y V a l u e O f s t r i n g a n y T y p e > < d 2 : K e y > V a l u e < / d 2 : K e y > < d 2 : V a l u e   i : t y p e = " d 1 : d o u b l e " > 0 . 1 4 8 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 w p t _ u 4 _ q 2 4 _ c 1 5 1 _ b 1 0 _ x 2 < / d 2 : V a l u e > < / d 2 : K e y V a l u e O f s t r i n g a n y T y p e > < d 2 : K e y V a l u e O f s t r i n g a n y T y p e > < d 2 : K e y > V a l u e < / d 2 : K e y > < d 2 : V a l u e   i : t y p e = " d 1 : d o u b l e " > 0 . 1 7 5 3 2 4 6 8 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 w p t _ u 4 _ q 2 4 _ c 1 5 1 _ b 1 2 _ x 2 < / d 2 : V a l u e > < / d 2 : K e y V a l u e O f s t r i n g a n y T y p e > < d 2 : K e y V a l u e O f s t r i n g a n y T y p e > < d 2 : K e y > V a l u e < / d 2 : K e y > < d 2 : V a l u e   i : t y p e = " d 1 : d o u b l e " > 0 . 1 3 7 9 3 1 0 3 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 w p t _ u 4 _ q 2 4 _ c 1 5 1 _ b 1 3 _ x 2 < / d 2 : V a l u e > < / d 2 : K e y V a l u e O f s t r i n g a n y T y p e > < d 2 : K e y V a l u e O f s t r i n g a n y T y p e > < d 2 : K e y > V a l u e < / d 2 : K e y > < d 2 : V a l u e   i : t y p e = " d 1 : d o u b l e " > 0 . 1 1 8 8 1 1 8 8 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 w p t _ u 4 _ q 2 4 _ c 1 5 1 _ b 1 4 _ x 2 < / d 2 : V a l u e > < / d 2 : K e y V a l u e O f s t r i n g a n y T y p e > < d 2 : K e y V a l u e O f s t r i n g a n y T y p e > < d 2 : K e y > V a l u e < / d 2 : K e y > < d 2 : V a l u e   i : t y p e = " d 1 : d o u b l e " > 0 . 2 1 5 8 2 7 3 4 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 w p t _ u 4 _ q 2 4 _ c 1 5 1 _ b 1 5 _ x 2 < / d 2 : V a l u e > < / d 2 : K e y V a l u e O f s t r i n g a n y T y p e > < d 2 : K e y V a l u e O f s t r i n g a n y T y p e > < d 2 : K e y > V a l u e < / d 2 : K e y > < d 2 : V a l u e   i : t y p e = " d 1 : d o u b l e " > 0 . 1 3 2 5 3 0 1 2 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 w p t _ u 4 _ q 2 4 _ c 1 5 1 _ b 1 7 _ x 2 < / d 2 : V a l u e > < / d 2 : K e y V a l u e O f s t r i n g a n y T y p e > < d 2 : K e y V a l u e O f s t r i n g a n y T y p e > < d 2 : K e y > V a l u e < / d 2 : K e y > < d 2 : V a l u e   i : t y p e = " d 1 : d o u b l e " > 0 . 1 8 3 8 5 6 5 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 w p t _ u 4 _ q 2 4 _ c 1 5 1 _ b 2 2 _ x 2 < / d 2 : V a l u e > < / d 2 : K e y V a l u e O f s t r i n g a n y T y p e > < d 2 : K e y V a l u e O f s t r i n g a n y T y p e > < d 2 : K e y > V a l u e < / d 2 : K e y > < d 2 : V a l u e   i : t y p e = " d 1 : d o u b l e " > 0 . 1 3 9 8 6 9 2 8 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 w p t _ u 4 _ q 2 4 _ c 1 5 1 _ b 2 9 _ x 2 < / d 2 : V a l u e > < / d 2 : K e y V a l u e O f s t r i n g a n y T y p e > < d 2 : K e y V a l u e O f s t r i n g a n y T y p e > < d 2 : K e y > V a l u e < / d 2 : K e y > < d 2 : V a l u e   i : t y p e = " d 1 : d o u b l e " > 0 . 1 8 2 2 9 1 6 7 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 w p t _ u 4 _ q 2 4 _ c 1 5 1 _ b 3 2 _ x 2 < / d 2 : V a l u e > < / d 2 : K e y V a l u e O f s t r i n g a n y T y p e > < d 2 : K e y V a l u e O f s t r i n g a n y T y p e > < d 2 : K e y > V a l u e < / d 2 : K e y > < d 2 : V a l u e   i : t y p e = " d 1 : d o u b l e " > 0 . 1 2 5 6 5 4 4 5 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 w p t _ u 4 _ q 2 4 _ c 1 5 1 _ b 3 7 _ x 2 < / d 2 : V a l u e > < / d 2 : K e y V a l u e O f s t r i n g a n y T y p e > < d 2 : K e y V a l u e O f s t r i n g a n y T y p e > < d 2 : K e y > V a l u e < / d 2 : K e y > < d 2 : V a l u e   i : t y p e = " d 1 : d o u b l e " > 0 . 1 1 1 5 5 3 7 8 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 w p t _ u 4 _ q 2 4 _ c 1 5 5 _ b 1 _ x 2 < / d 2 : V a l u e > < / d 2 : K e y V a l u e O f s t r i n g a n y T y p e > < d 2 : K e y V a l u e O f s t r i n g a n y T y p e > < d 2 : K e y > V a l u e < / d 2 : K e y > < d 2 : V a l u e   i : t y p e = " d 1 : d o u b l e " > 0 . 1 1 7 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 w p t _ u 4 _ q 2 4 _ c 1 5 5 _ b 1 0 _ x 2 < / d 2 : V a l u e > < / d 2 : K e y V a l u e O f s t r i n g a n y T y p e > < d 2 : K e y V a l u e O f s t r i n g a n y T y p e > < d 2 : K e y > V a l u e < / d 2 : K e y > < d 2 : V a l u e   i : t y p e = " d 1 : d o u b l e " > 0 . 1 3 6 3 6 3 6 4 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 w p t _ u 4 _ q 2 4 _ c 1 5 5 _ b 1 2 _ x 2 < / d 2 : V a l u e > < / d 2 : K e y V a l u e O f s t r i n g a n y T y p e > < d 2 : K e y V a l u e O f s t r i n g a n y T y p e > < d 2 : K e y > V a l u e < / d 2 : K e y > < d 2 : V a l u e   i : t y p e = " d 1 : d o u b l e " > 0 . 0 9 9 1 3 7 9 3 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 w p t _ u 4 _ q 2 4 _ c 1 5 5 _ b 1 3 _ x 2 < / d 2 : V a l u e > < / d 2 : K e y V a l u e O f s t r i n g a n y T y p e > < d 2 : K e y V a l u e O f s t r i n g a n y T y p e > < d 2 : K e y > V a l u e < / d 2 : K e y > < d 2 : V a l u e   i : t y p e = " d 1 : d o u b l e " > 0 . 1 0 3 9 6 0 4 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 w p t _ u 4 _ q 2 4 _ c 1 5 5 _ b 1 4 _ x 2 < / d 2 : V a l u e > < / d 2 : K e y V a l u e O f s t r i n g a n y T y p e > < d 2 : K e y V a l u e O f s t r i n g a n y T y p e > < d 2 : K e y > V a l u e < / d 2 : K e y > < d 2 : V a l u e   i : t y p e = " d 1 : d o u b l e " > 0 . 0 8 6 3 3 0 9 4 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 w p t _ u 4 _ q 2 4 _ c 1 5 5 _ b 1 5 _ x 2 < / d 2 : V a l u e > < / d 2 : K e y V a l u e O f s t r i n g a n y T y p e > < d 2 : K e y V a l u e O f s t r i n g a n y T y p e > < d 2 : K e y > V a l u e < / d 2 : K e y > < d 2 : V a l u e   i : t y p e = " d 1 : d o u b l e " > 0 . 1 5 2 6 1 0 4 4 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 w p t _ u 4 _ q 2 4 _ c 1 5 5 _ b 1 7 _ x 2 < / d 2 : V a l u e > < / d 2 : K e y V a l u e O f s t r i n g a n y T y p e > < d 2 : K e y V a l u e O f s t r i n g a n y T y p e > < d 2 : K e y > V a l u e < / d 2 : K e y > < d 2 : V a l u e   i : t y p e = " d 1 : d o u b l e " > 0 . 1 3 4 5 2 9 1 5 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 w p t _ u 4 _ q 2 4 _ c 1 5 5 _ b 2 2 _ x 2 < / d 2 : V a l u e > < / d 2 : K e y V a l u e O f s t r i n g a n y T y p e > < d 2 : K e y V a l u e O f s t r i n g a n y T y p e > < d 2 : K e y > V a l u e < / d 2 : K e y > < d 2 : V a l u e   i : t y p e = " d 1 : d o u b l e " > 0 . 1 1 2 4 1 8 3 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 w p t _ u 4 _ q 2 4 _ c 1 5 5 _ b 2 9 _ x 2 < / d 2 : V a l u e > < / d 2 : K e y V a l u e O f s t r i n g a n y T y p e > < d 2 : K e y V a l u e O f s t r i n g a n y T y p e > < d 2 : K e y > V a l u e < / d 2 : K e y > < d 2 : V a l u e   i : t y p e = " d 1 : d o u b l e " > 0 . 1 5 1 0 4 1 6 7 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 w p t _ u 4 _ q 2 4 _ c 1 5 5 _ b 3 2 _ x 2 < / d 2 : V a l u e > < / d 2 : K e y V a l u e O f s t r i n g a n y T y p e > < d 2 : K e y V a l u e O f s t r i n g a n y T y p e > < d 2 : K e y > V a l u e < / d 2 : K e y > < d 2 : V a l u e   i : t y p e = " d 1 : d o u b l e " > 0 . 0 9 9 4 7 6 4 4 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 w p t _ u 4 _ q 2 4 _ c 1 5 5 _ b 3 7 _ x 2 < / d 2 : V a l u e > < / d 2 : K e y V a l u e O f s t r i n g a n y T y p e > < d 2 : K e y V a l u e O f s t r i n g a n y T y p e > < d 2 : K e y > V a l u e < / d 2 : K e y > < d 2 : V a l u e   i : t y p e = " d 1 : d o u b l e " > 0 . 0 7 5 6 9 7 2 1 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 w p t _ u 4 _ q 2 4 _ c 1 6 0 _ b 1 _ x 2 < / d 2 : V a l u e > < / d 2 : K e y V a l u e O f s t r i n g a n y T y p e > < d 2 : K e y V a l u e O f s t r i n g a n y T y p e > < d 2 : K e y > V a l u e < / d 2 : K e y > < d 2 : V a l u e   i : t y p e = " d 1 : d o u b l e " > 0 . 0 4 3 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 w p t _ u 4 _ q 2 4 _ c 1 6 0 _ b 1 0 _ x 2 < / d 2 : V a l u e > < / d 2 : K e y V a l u e O f s t r i n g a n y T y p e > < d 2 : K e y V a l u e O f s t r i n g a n y T y p e > < d 2 : K e y > V a l u e < / d 2 : K e y > < d 2 : V a l u e   i : t y p e = " d 1 : d o u b l e " > 0 . 0 5 1 9 4 8 0 5 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 w p t _ u 4 _ q 2 4 _ c 1 6 0 _ b 1 2 _ x 2 < / d 2 : V a l u e > < / d 2 : K e y V a l u e O f s t r i n g a n y T y p e > < d 2 : K e y V a l u e O f s t r i n g a n y T y p e > < d 2 : K e y > V a l u e < / d 2 : K e y > < d 2 : V a l u e   i : t y p e = " d 1 : d o u b l e " > 0 . 0 6 8 9 6 5 5 2 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 w p t _ u 4 _ q 2 4 _ c 1 6 0 _ b 1 3 _ x 2 < / d 2 : V a l u e > < / d 2 : K e y V a l u e O f s t r i n g a n y T y p e > < d 2 : K e y V a l u e O f s t r i n g a n y T y p e > < d 2 : K e y > V a l u e < / d 2 : K e y > < d 2 : V a l u e   i : t y p e = " d 1 : d o u b l e " > 0 . 0 2 4 7 5 2 4 8 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 w p t _ u 4 _ q 2 4 _ c 1 6 0 _ b 1 4 _ x 2 < / d 2 : V a l u e > < / d 2 : K e y V a l u e O f s t r i n g a n y T y p e > < d 2 : K e y V a l u e O f s t r i n g a n y T y p e > < d 2 : K e y > V a l u e < / d 2 : K e y > < d 2 : V a l u e   i : t y p e = " d 1 : d o u b l e " > 0 . 0 5 0 3 5 9 7 1 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 w p t _ u 4 _ q 2 4 _ c 1 6 0 _ b 1 5 _ x 2 < / d 2 : V a l u e > < / d 2 : K e y V a l u e O f s t r i n g a n y T y p e > < d 2 : K e y V a l u e O f s t r i n g a n y T y p e > < d 2 : K e y > V a l u e < / d 2 : K e y > < d 2 : V a l u e   i : t y p e = " d 1 : d o u b l e " > 0 . 0 2 8 1 1 2 4 5 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 w p t _ u 4 _ q 2 4 _ c 1 6 0 _ b 1 7 _ x 2 < / d 2 : V a l u e > < / d 2 : K e y V a l u e O f s t r i n g a n y T y p e > < d 2 : K e y V a l u e O f s t r i n g a n y T y p e > < d 2 : K e y > V a l u e < / d 2 : K e y > < d 2 : V a l u e   i : t y p e = " d 1 : d o u b l e " > 0 . 0 1 7 9 3 7 2 2 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 w p t _ u 4 _ q 2 4 _ c 1 6 0 _ b 2 2 _ x 2 < / d 2 : V a l u e > < / d 2 : K e y V a l u e O f s t r i n g a n y T y p e > < d 2 : K e y V a l u e O f s t r i n g a n y T y p e > < d 2 : K e y > V a l u e < / d 2 : K e y > < d 2 : V a l u e   i : t y p e = " d 1 : d o u b l e " > 0 . 0 4 9 6 7 3 2 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 w p t _ u 4 _ q 2 4 _ c 1 6 0 _ b 2 9 _ x 2 < / d 2 : V a l u e > < / d 2 : K e y V a l u e O f s t r i n g a n y T y p e > < d 2 : K e y V a l u e O f s t r i n g a n y T y p e > < d 2 : K e y > V a l u e < / d 2 : K e y > < d 2 : V a l u e   i : t y p e = " d 1 : d o u b l e " > 0 . 0 2 0 8 3 3 3 3 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 w p t _ u 4 _ q 2 4 _ c 1 6 0 _ b 3 2 _ x 2 < / d 2 : V a l u e > < / d 2 : K e y V a l u e O f s t r i n g a n y T y p e > < d 2 : K e y V a l u e O f s t r i n g a n y T y p e > < d 2 : K e y > V a l u e < / d 2 : K e y > < d 2 : V a l u e   i : t y p e = " d 1 : d o u b l e " > 0 . 0 5 9 3 3 6 8 2 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 w p t _ u 4 _ q 2 4 _ c 1 6 0 _ b 3 7 _ x 2 < / d 2 : V a l u e > < / d 2 : K e y V a l u e O f s t r i n g a n y T y p e > < d 2 : K e y V a l u e O f s t r i n g a n y T y p e > < d 2 : K e y > V a l u e < / d 2 : K e y > < d 2 : V a l u e   i : t y p e = " d 1 : d o u b l e " > 0 . 0 9 1 6 3 3 4 7 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 w p t _ u 4 _ q 2 4 _ c 1 6 3 _ b 1 _ x 2 < / d 2 : V a l u e > < / d 2 : K e y V a l u e O f s t r i n g a n y T y p e > < d 2 : K e y V a l u e O f s t r i n g a n y T y p e > < d 2 : K e y > V a l u e < / d 2 : K e y > < d 2 : V a l u e   i : t y p e = " d 1 : d o u b l e " > 0 . 0 1 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 w p t _ u 4 _ q 2 4 _ c 1 6 3 _ b 1 0 _ x 2 < / d 2 : V a l u e > < / d 2 : K e y V a l u e O f s t r i n g a n y T y p e > < d 2 : K e y V a l u e O f s t r i n g a n y T y p e > < d 2 : K e y > V a l u e < / d 2 : K e y > < d 2 : V a l u e   i : t y p e = " d 1 : d o u b l e " > 0 . 0 1 2 9 8 7 0 1 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 w p t _ u 4 _ q 2 4 _ c 1 6 3 _ b 1 2 _ x 2 < / d 2 : V a l u e > < / d 2 : K e y V a l u e O f s t r i n g a n y T y p e > < d 2 : K e y V a l u e O f s t r i n g a n y T y p e > < d 2 : K e y > V a l u e < / d 2 : K e y > < d 2 : V a l u e   i : t y p e = " d 1 : d o u b l e " > 0 . 0 0 4 3 1 0 3 4 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 w p t _ u 4 _ q 2 4 _ c 1 6 3 _ b 1 3 _ x 2 < / d 2 : V a l u e > < / d 2 : K e y V a l u e O f s t r i n g a n y T y p e > < d 2 : K e y V a l u e O f s t r i n g a n y T y p e > < d 2 : K e y > V a l u e < / d 2 : K e y > < d 2 : V a l u e   i : t y p e = " d 1 : d o u b l e " > 0 . 0 0 9 9 0 0 9 9 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 w p t _ u 4 _ q 2 4 _ c 1 6 3 _ b 1 4 _ x 2 < / d 2 : V a l u e > < / d 2 : K e y V a l u e O f s t r i n g a n y T y p e > < d 2 : K e y V a l u e O f s t r i n g a n y T y p e > < d 2 : K e y > V a l u e < / d 2 : K e y > < d 2 : V a l u e   i : t y p e = " d 1 : d o u b l e " > 0 . 0 0 7 1 9 4 2 4 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 w p t _ u 4 _ q 2 4 _ c 1 6 3 _ b 1 5 _ x 2 < / d 2 : V a l u e > < / d 2 : K e y V a l u e O f s t r i n g a n y T y p e > < d 2 : K e y V a l u e O f s t r i n g a n y T y p e > < d 2 : K e y > V a l u e < / d 2 : K e y > < d 2 : V a l u e   i : t y p e = " d 1 : d o u b l e " > 0 . 0 1 2 0 4 8 1 9 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 w p t _ u 4 _ q 2 4 _ c 1 6 3 _ b 1 7 _ x 2 < / d 2 : V a l u e > < / d 2 : K e y V a l u e O f s t r i n g a n y T y p e > < d 2 : K e y V a l u e O f s t r i n g a n y T y p e > < d 2 : K e y > V a l u e < / d 2 : K e y > < d 2 : V a l u e   i : t y p e = " d 1 : d o u b l e " > 0 . 0 0 4 4 8 4 3 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 w p t _ u 4 _ q 2 4 _ c 1 6 3 _ b 2 2 _ x 2 < / d 2 : V a l u e > < / d 2 : K e y V a l u e O f s t r i n g a n y T y p e > < d 2 : K e y V a l u e O f s t r i n g a n y T y p e > < d 2 : K e y > V a l u e < / d 2 : K e y > < d 2 : V a l u e   i : t y p e = " d 1 : d o u b l e " > 0 . 0 1 1 7 6 4 7 1 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 w p t _ u 4 _ q 2 4 _ c 1 6 3 _ b 2 9 _ x 2 < / d 2 : V a l u e > < / d 2 : K e y V a l u e O f s t r i n g a n y T y p e > < d 2 : K e y V a l u e O f s t r i n g a n y T y p e > < d 2 : K e y > V a l u e < / d 2 : K e y > < d 2 : V a l u e   i : t y p e = " d 1 : d o u b l e " > 0 . 0 1 0 4 1 6 6 7 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 w p t _ u 4 _ q 2 4 _ c 1 6 3 _ b 3 2 _ x 2 < / d 2 : V a l u e > < / d 2 : K e y V a l u e O f s t r i n g a n y T y p e > < d 2 : K e y V a l u e O f s t r i n g a n y T y p e > < d 2 : K e y > V a l u e < / d 2 : K e y > < d 2 : V a l u e   i : t y p e = " d 1 : d o u b l e " > 0 . 0 1 2 2 1 6 4 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 w p t _ u 4 _ q 2 4 _ c 1 6 3 _ b 3 7 _ x 2 < / d 2 : V a l u e > < / d 2 : K e y V a l u e O f s t r i n g a n y T y p e > < d 2 : K e y V a l u e O f s t r i n g a n y T y p e > < d 2 : K e y > V a l u e < / d 2 : K e y > < d 2 : V a l u e   i : t y p e = " d 1 : d o u b l e " > 0 . 0 0 7 9 6 8 1 3 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 w p t _ u 4 _ q 2 4 _ c 1 6 4 _ b 1 _ x 2 < / d 2 : V a l u e > < / d 2 : K e y V a l u e O f s t r i n g a n y T y p e > < d 2 : K e y V a l u e O f s t r i n g a n y T y p e > < d 2 : K e y > V a l u e < / d 2 : K e y > < d 2 : V a l u e   i : t y p e = " d 1 : d o u b l e " > 0 . 0 3 9 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 w p t _ u 4 _ q 2 4 _ c 1 6 4 _ b 1 0 _ x 2 < / d 2 : V a l u e > < / d 2 : K e y V a l u e O f s t r i n g a n y T y p e > < d 2 : K e y V a l u e O f s t r i n g a n y T y p e > < d 2 : K e y > V a l u e < / d 2 : K e y > < d 2 : V a l u e   i : t y p e = " d 1 : d o u b l e " > 0 . 0 3 2 4 6 7 5 3 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 w p t _ u 4 _ q 2 4 _ c 1 6 4 _ b 1 2 _ x 2 < / d 2 : V a l u e > < / d 2 : K e y V a l u e O f s t r i n g a n y T y p e > < d 2 : K e y V a l u e O f s t r i n g a n y T y p e > < d 2 : K e y > V a l u e < / d 2 : K e y > < d 2 : V a l u e   i : t y p e = " d 1 : d o u b l e " > 0 . 0 3 8 7 9 3 1 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 w p t _ u 4 _ q 2 4 _ c 1 6 4 _ b 1 3 _ x 2 < / d 2 : V a l u e > < / d 2 : K e y V a l u e O f s t r i n g a n y T y p e > < d 2 : K e y V a l u e O f s t r i n g a n y T y p e > < d 2 : K e y > V a l u e < / d 2 : K e y > < d 2 : V a l u e   i : t y p e = " d 1 : d o u b l e " > 0 . 0 7 4 2 5 7 4 3 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 w p t _ u 4 _ q 2 4 _ c 1 6 4 _ b 1 4 _ x 2 < / d 2 : V a l u e > < / d 2 : K e y V a l u e O f s t r i n g a n y T y p e > < d 2 : K e y V a l u e O f s t r i n g a n y T y p e > < d 2 : K e y > V a l u e < / d 2 : K e y > < d 2 : V a l u e   i : t y p e = " d 1 : d o u b l e " > 0 . 0 1 4 3 8 8 4 9 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 w p t _ u 4 _ q 2 4 _ c 1 6 4 _ b 1 5 _ x 2 < / d 2 : V a l u e > < / d 2 : K e y V a l u e O f s t r i n g a n y T y p e > < d 2 : K e y V a l u e O f s t r i n g a n y T y p e > < d 2 : K e y > V a l u e < / d 2 : K e y > < d 2 : V a l u e   i : t y p e = " d 1 : d o u b l e " > 0 . 0 3 2 1 2 8 5 1 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 w p t _ u 4 _ q 2 4 _ c 1 6 4 _ b 1 7 _ x 2 < / d 2 : V a l u e > < / d 2 : K e y V a l u e O f s t r i n g a n y T y p e > < d 2 : K e y V a l u e O f s t r i n g a n y T y p e > < d 2 : K e y > V a l u e < / d 2 : K e y > < d 2 : V a l u e   i : t y p e = " d 1 : d o u b l e " > 0 . 0 3 1 3 9 0 1 3 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 w p t _ u 4 _ q 2 4 _ c 1 6 4 _ b 2 2 _ x 2 < / d 2 : V a l u e > < / d 2 : K e y V a l u e O f s t r i n g a n y T y p e > < d 2 : K e y V a l u e O f s t r i n g a n y T y p e > < d 2 : K e y > V a l u e < / d 2 : K e y > < d 2 : V a l u e   i : t y p e = " d 1 : d o u b l e " > 0 . 0 4 0 5 2 2 8 8 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 w p t _ u 4 _ q 2 4 _ c 1 6 4 _ b 2 9 _ x 2 < / d 2 : V a l u e > < / d 2 : K e y V a l u e O f s t r i n g a n y T y p e > < d 2 : K e y V a l u e O f s t r i n g a n y T y p e > < d 2 : K e y > V a l u e < / d 2 : K e y > < d 2 : V a l u e   i : t y p e = " d 1 : d o u b l e " > 0 . 0 4 6 8 7 5 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 w p t _ u 4 _ q 2 4 _ c 1 6 4 _ b 3 2 _ x 2 < / d 2 : V a l u e > < / d 2 : K e y V a l u e O f s t r i n g a n y T y p e > < d 2 : K e y V a l u e O f s t r i n g a n y T y p e > < d 2 : K e y > V a l u e < / d 2 : K e y > < d 2 : V a l u e   i : t y p e = " d 1 : d o u b l e " > 0 . 0 3 8 3 9 4 4 2 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 w p t _ u 4 _ q 2 4 _ c 1 6 4 _ b 3 7 _ x 2 < / d 2 : V a l u e > < / d 2 : K e y V a l u e O f s t r i n g a n y T y p e > < d 2 : K e y V a l u e O f s t r i n g a n y T y p e > < d 2 : K e y > V a l u e < / d 2 : K e y > < d 2 : V a l u e   i : t y p e = " d 1 : d o u b l e " > 0 . 0 3 5 8 5 6 5 7 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 w p t _ u 4 _ q 2 4 _ c 1 6 5 _ b 1 _ x 2 < / d 2 : V a l u e > < / d 2 : K e y V a l u e O f s t r i n g a n y T y p e > < d 2 : K e y V a l u e O f s t r i n g a n y T y p e > < d 2 : K e y > V a l u e < / d 2 : K e y > < d 2 : V a l u e   i : t y p e = " d 1 : d o u b l e " > 0 . 0 0 1 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 w p t _ u 4 _ q 2 4 _ c 1 6 5 _ b 1 0 _ x 2 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 w p t _ u 4 _ q 2 4 _ c 1 6 5 _ b 1 2 _ x 2 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 w p t _ u 4 _ q 2 4 _ c 1 6 5 _ b 1 3 _ x 2 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 w p t _ u 4 _ q 2 4 _ c 1 6 5 _ b 1 4 _ x 2 < / d 2 : V a l u e > < / d 2 : K e y V a l u e O f s t r i n g a n y T y p e > < d 2 : K e y V a l u e O f s t r i n g a n y T y p e > < d 2 : K e y > V a l u e < / d 2 : K e y > < d 2 : V a l u e   i : t y p e = " d 1 : d o u b l e " > 0 . 0 0 7 1 9 4 2 4 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 w p t _ u 4 _ q 2 4 _ c 1 6 5 _ b 1 5 _ x 2 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 w p t _ u 4 _ q 2 4 _ c 1 6 5 _ b 1 7 _ x 2 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 w p t _ u 4 _ q 2 4 _ c 1 6 5 _ b 2 2 _ x 2 < / d 2 : V a l u e > < / d 2 : K e y V a l u e O f s t r i n g a n y T y p e > < d 2 : K e y V a l u e O f s t r i n g a n y T y p e > < d 2 : K e y > V a l u e < / d 2 : K e y > < d 2 : V a l u e   i : t y p e = " d 1 : d o u b l e " > 0 . 0 0 1 3 0 7 1 9 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 w p t _ u 4 _ q 2 4 _ c 1 6 5 _ b 2 9 _ x 2 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 w p t _ u 4 _ q 2 4 _ c 1 6 5 _ b 3 2 _ x 2 < / d 2 : V a l u e > < / d 2 : K e y V a l u e O f s t r i n g a n y T y p e > < d 2 : K e y V a l u e O f s t r i n g a n y T y p e > < d 2 : K e y > V a l u e < / d 2 : K e y > < d 2 : V a l u e   i : t y p e = " d 1 : d o u b l e " > 0 . 0 0 1 7 4 5 2 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 w p t _ u 4 _ q 2 4 _ c 1 6 5 _ b 3 7 _ x 2 < / d 2 : V a l u e > < / d 2 : K e y V a l u e O f s t r i n g a n y T y p e > < d 2 : K e y V a l u e O f s t r i n g a n y T y p e > < d 2 : K e y > V a l u e < / d 2 : K e y > < d 2 : V a l u e   i : t y p e = " d 1 : d o u b l e " > 0 . 0 0 3 9 8 4 0 6 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 w p t _ u 4 _ q 2 4 _ c 1 _ b 1 0 _ x 1 < / d 2 : V a l u e > < / d 2 : K e y V a l u e O f s t r i n g a n y T y p e > < d 2 : K e y V a l u e O f s t r i n g a n y T y p e > < d 2 : K e y > V a l u e < / d 2 : K e y > < d 2 : V a l u e   i : t y p e = " d 1 : d o u b l e " > 1 5 4 < / d 2 : V a l u e > < / d 2 : K e y V a l u e O f s t r i n g a n y T y p e > < d 2 : K e y V a l u e O f s t r i n g a n y T y p e > < d 2 : K e y > F o r m a t t e d V a l u e < / d 2 : K e y > < d 2 : V a l u e   i : t y p e = " d 1 : s t r i n g " > 1 5 4 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 w p t _ u 4 _ q 2 4 _ c 1 _ b 1 2 _ x 1 < / d 2 : V a l u e > < / d 2 : K e y V a l u e O f s t r i n g a n y T y p e > < d 2 : K e y V a l u e O f s t r i n g a n y T y p e > < d 2 : K e y > V a l u e < / d 2 : K e y > < d 2 : V a l u e   i : t y p e = " d 1 : d o u b l e " > 2 3 2 < / d 2 : V a l u e > < / d 2 : K e y V a l u e O f s t r i n g a n y T y p e > < d 2 : K e y V a l u e O f s t r i n g a n y T y p e > < d 2 : K e y > F o r m a t t e d V a l u e < / d 2 : K e y > < d 2 : V a l u e   i : t y p e = " d 1 : s t r i n g " > 2 3 2 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 w p t _ u 4 _ q 2 4 _ c 1 _ b 1 3 _ x 1 < / d 2 : V a l u e > < / d 2 : K e y V a l u e O f s t r i n g a n y T y p e > < d 2 : K e y V a l u e O f s t r i n g a n y T y p e > < d 2 : K e y > V a l u e < / d 2 : K e y > < d 2 : V a l u e   i : t y p e = " d 1 : d o u b l e " > 2 0 2 < / d 2 : V a l u e > < / d 2 : K e y V a l u e O f s t r i n g a n y T y p e > < d 2 : K e y V a l u e O f s t r i n g a n y T y p e > < d 2 : K e y > F o r m a t t e d V a l u e < / d 2 : K e y > < d 2 : V a l u e   i : t y p e = " d 1 : s t r i n g " > 2 0 2 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 w p t _ u 4 _ q 2 4 _ c 1 _ b 1 4 _ x 1 < / d 2 : V a l u e > < / d 2 : K e y V a l u e O f s t r i n g a n y T y p e > < d 2 : K e y V a l u e O f s t r i n g a n y T y p e > < d 2 : K e y > V a l u e < / d 2 : K e y > < d 2 : V a l u e   i : t y p e = " d 1 : d o u b l e " > 1 3 9 < / d 2 : V a l u e > < / d 2 : K e y V a l u e O f s t r i n g a n y T y p e > < d 2 : K e y V a l u e O f s t r i n g a n y T y p e > < d 2 : K e y > F o r m a t t e d V a l u e < / d 2 : K e y > < d 2 : V a l u e   i : t y p e = " d 1 : s t r i n g " > 1 3 9 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 w p t _ u 4 _ q 2 4 _ c 1 _ b 1 5 _ x 1 < / d 2 : V a l u e > < / d 2 : K e y V a l u e O f s t r i n g a n y T y p e > < d 2 : K e y V a l u e O f s t r i n g a n y T y p e > < d 2 : K e y > V a l u e < / d 2 : K e y > < d 2 : V a l u e   i : t y p e = " d 1 : d o u b l e " > 2 4 9 < / d 2 : V a l u e > < / d 2 : K e y V a l u e O f s t r i n g a n y T y p e > < d 2 : K e y V a l u e O f s t r i n g a n y T y p e > < d 2 : K e y > F o r m a t t e d V a l u e < / d 2 : K e y > < d 2 : V a l u e   i : t y p e = " d 1 : s t r i n g " > 2 4 9 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 w p t _ u 4 _ q 2 4 _ c 1 _ b 1 7 _ x 1 < / d 2 : V a l u e > < / d 2 : K e y V a l u e O f s t r i n g a n y T y p e > < d 2 : K e y V a l u e O f s t r i n g a n y T y p e > < d 2 : K e y > V a l u e < / d 2 : K e y > < d 2 : V a l u e   i : t y p e = " d 1 : d o u b l e " > 2 2 3 < / d 2 : V a l u e > < / d 2 : K e y V a l u e O f s t r i n g a n y T y p e > < d 2 : K e y V a l u e O f s t r i n g a n y T y p e > < d 2 : K e y > F o r m a t t e d V a l u e < / d 2 : K e y > < d 2 : V a l u e   i : t y p e = " d 1 : s t r i n g " > 2 2 3 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 w p t _ u 4 _ q 2 4 _ c 1 _ b 2 2 _ x 1 < / d 2 : V a l u e > < / d 2 : K e y V a l u e O f s t r i n g a n y T y p e > < d 2 : K e y V a l u e O f s t r i n g a n y T y p e > < d 2 : K e y > V a l u e < / d 2 : K e y > < d 2 : V a l u e   i : t y p e = " d 1 : d o u b l e " > 7 6 5 < / d 2 : V a l u e > < / d 2 : K e y V a l u e O f s t r i n g a n y T y p e > < d 2 : K e y V a l u e O f s t r i n g a n y T y p e > < d 2 : K e y > F o r m a t t e d V a l u e < / d 2 : K e y > < d 2 : V a l u e   i : t y p e = " d 1 : s t r i n g " > 7 6 5 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 w p t _ u 4 _ q 2 4 _ c 1 _ b 2 9 _ x 1 < / d 2 : V a l u e > < / d 2 : K e y V a l u e O f s t r i n g a n y T y p e > < d 2 : K e y V a l u e O f s t r i n g a n y T y p e > < d 2 : K e y > V a l u e < / d 2 : K e y > < d 2 : V a l u e   i : t y p e = " d 1 : d o u b l e " > 1 9 2 < / d 2 : V a l u e > < / d 2 : K e y V a l u e O f s t r i n g a n y T y p e > < d 2 : K e y V a l u e O f s t r i n g a n y T y p e > < d 2 : K e y > F o r m a t t e d V a l u e < / d 2 : K e y > < d 2 : V a l u e   i : t y p e = " d 1 : s t r i n g " > 1 9 2 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 w p t _ u 4 _ q 2 4 _ c 1 _ b 3 2 _ x 1 < / d 2 : V a l u e > < / d 2 : K e y V a l u e O f s t r i n g a n y T y p e > < d 2 : K e y V a l u e O f s t r i n g a n y T y p e > < d 2 : K e y > V a l u e < / d 2 : K e y > < d 2 : V a l u e   i : t y p e = " d 1 : d o u b l e " > 5 7 3 < / d 2 : V a l u e > < / d 2 : K e y V a l u e O f s t r i n g a n y T y p e > < d 2 : K e y V a l u e O f s t r i n g a n y T y p e > < d 2 : K e y > F o r m a t t e d V a l u e < / d 2 : K e y > < d 2 : V a l u e   i : t y p e = " d 1 : s t r i n g " > 5 7 3 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 w p t _ u 4 _ q 2 4 _ c 1 _ b 3 7 _ x 1 < / d 2 : V a l u e > < / d 2 : K e y V a l u e O f s t r i n g a n y T y p e > < d 2 : K e y V a l u e O f s t r i n g a n y T y p e > < d 2 : K e y > V a l u e < / d 2 : K e y > < d 2 : V a l u e   i : t y p e = " d 1 : d o u b l e " > 2 5 1 < / d 2 : V a l u e > < / d 2 : K e y V a l u e O f s t r i n g a n y T y p e > < d 2 : K e y V a l u e O f s t r i n g a n y T y p e > < d 2 : K e y > F o r m a t t e d V a l u e < / d 2 : K e y > < d 2 : V a l u e   i : t y p e = " d 1 : s t r i n g " >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 w h d _ c 1 0 5 < / d 2 : V a l u e > < / d 2 : K e y V a l u e O f s t r i n g a n y T y p e > < d 2 : K e y V a l u e O f s t r i n g a n y T y p e > < d 2 : K e y > V a l u e < / d 2 : K e y > < d 2 : V a l u e   i : t y p e = " d 1 : s t r i n g " > P a s   d ' e x p � r i e n c e   p r o f e s s i o n n e l l e   p o u r   l ' i n s t a n t 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 w h d _ c 1 0 6 < / d 2 : V a l u e > < / d 2 : K e y V a l u e O f s t r i n g a n y T y p e > < d 2 : K e y V a l u e O f s t r i n g a n y T y p e > < d 2 : K e y > V a l u e < / d 2 : K e y > < d 2 : V a l u e   i : t y p e = " d 1 : s t r i n g " > Q u e l q u e s   m o i s   d ' e x p � r i e n c e 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 w h d _ c 1 0 7 < / d 2 : V a l u e > < / d 2 : K e y V a l u e O f s t r i n g a n y T y p e > < d 2 : K e y V a l u e O f s t r i n g a n y T y p e > < d 2 : K e y > V a l u e < / d 2 : K e y > < d 2 : V a l u e   i : t y p e = " d 1 : s t r i n g " > U n   o u   d e u x   a n ( s )   d ' e x p � r i e n c e 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 w h d _ c 1 0 8 < / d 2 : V a l u e > < / d 2 : K e y V a l u e O f s t r i n g a n y T y p e > < d 2 : K e y V a l u e O f s t r i n g a n y T y p e > < d 2 : K e y > V a l u e < / d 2 : K e y > < d 2 : V a l u e   i : t y p e = " d 1 : s t r i n g " > D e   2   �   5   a n s   d ' e x p � r i e n c e 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 w h d _ c 1 0 9 < / d 2 : V a l u e > < / d 2 : K e y V a l u e O f s t r i n g a n y T y p e > < d 2 : K e y V a l u e O f s t r i n g a n y T y p e > < d 2 : K e y > V a l u e < / d 2 : K e y > < d 2 : V a l u e   i : t y p e = " d 1 : s t r i n g " > P l u s   d e   5   a n s   d ' e x p � r i e n c e 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 w p t _ u 3 _ q 1 4 _ c 1 0 5 _ b 1 _ x 2 < / d 2 : V a l u e > < / d 2 : K e y V a l u e O f s t r i n g a n y T y p e > < d 2 : K e y V a l u e O f s t r i n g a n y T y p e > < d 2 : K e y > V a l u e < / d 2 : K e y > < d 2 : V a l u e   i : t y p e = " d 1 : d o u b l e " > 0 . 2 6 0 8 4 2 8 2 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 w p t _ u 3 _ q 1 4 _ c 1 0 5 _ b 1 0 _ x 2 < / d 2 : V a l u e > < / d 2 : K e y V a l u e O f s t r i n g a n y T y p e > < d 2 : K e y V a l u e O f s t r i n g a n y T y p e > < d 2 : K e y > V a l u e < / d 2 : K e y > < d 2 : V a l u e   i : t y p e = " d 1 : d o u b l e " > 0 . 1 9 2 4 2 9 0 2 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 w p t _ u 3 _ q 1 4 _ c 1 0 5 _ b 1 2 _ x 2 < / d 2 : V a l u e > < / d 2 : K e y V a l u e O f s t r i n g a n y T y p e > < d 2 : K e y V a l u e O f s t r i n g a n y T y p e > < d 2 : K e y > V a l u e < / d 2 : K e y > < d 2 : V a l u e   i : t y p e = " d 1 : d o u b l e " > 0 . 2 6 8 0 4 3 6 7 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 w p t _ u 3 _ q 1 4 _ c 1 0 5 _ b 1 3 _ x 2 < / d 2 : V a l u e > < / d 2 : K e y V a l u e O f s t r i n g a n y T y p e > < d 2 : K e y V a l u e O f s t r i n g a n y T y p e > < d 2 : K e y > V a l u e < / d 2 : K e y > < d 2 : V a l u e   i : t y p e = " d 1 : d o u b l e " > 0 . 2 8 4 9 9 9 9 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 w p t _ u 3 _ q 1 4 _ c 1 0 5 _ b 1 4 _ x 2 < / d 2 : V a l u e > < / d 2 : K e y V a l u e O f s t r i n g a n y T y p e > < d 2 : K e y V a l u e O f s t r i n g a n y T y p e > < d 2 : K e y > V a l u e < / d 2 : K e y > < d 2 : V a l u e   i : t y p e = " d 1 : d o u b l e " > 0 . 2 8 7 4 3 9 6 1 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 w p t _ u 3 _ q 1 4 _ c 1 0 5 _ b 1 5 _ x 2 < / d 2 : V a l u e > < / d 2 : K e y V a l u e O f s t r i n g a n y T y p e > < d 2 : K e y V a l u e O f s t r i n g a n y T y p e > < d 2 : K e y > V a l u e < / d 2 : K e y > < d 2 : V a l u e   i : t y p e = " d 1 : d o u b l e " > 0 . 2 7 7 2 6 8 8 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 w p t _ u 3 _ q 1 4 _ c 1 0 5 _ b 1 7 _ x 2 < / d 2 : V a l u e > < / d 2 : K e y V a l u e O f s t r i n g a n y T y p e > < d 2 : K e y V a l u e O f s t r i n g a n y T y p e > < d 2 : K e y > V a l u e < / d 2 : K e y > < d 2 : V a l u e   i : t y p e = " d 1 : d o u b l e " > 0 . 3 2 7 7 0 5 3 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 w p t _ u 3 _ q 1 4 _ c 1 0 5 _ b 2 2 _ x 2 < / d 2 : V a l u e > < / d 2 : K e y V a l u e O f s t r i n g a n y T y p e > < d 2 : K e y V a l u e O f s t r i n g a n y T y p e > < d 2 : K e y > V a l u e < / d 2 : K e y > < d 2 : V a l u e   i : t y p e = " d 1 : d o u b l e " > 0 . 2 1 7 3 6 8 6 9 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 w p t _ u 3 _ q 1 4 _ c 1 0 5 _ b 2 9 _ x 2 < / d 2 : V a l u e > < / d 2 : K e y V a l u e O f s t r i n g a n y T y p e > < d 2 : K e y V a l u e O f s t r i n g a n y T y p e > < d 2 : K e y > V a l u e < / d 2 : K e y > < d 2 : V a l u e   i : t y p e = " d 1 : d o u b l e " > 0 . 2 6 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 w p t _ u 3 _ q 1 4 _ c 1 0 5 _ b 3 2 _ x 2 < / d 2 : V a l u e > < / d 2 : K e y V a l u e O f s t r i n g a n y T y p e > < d 2 : K e y V a l u e O f s t r i n g a n y T y p e > < d 2 : K e y > V a l u e < / d 2 : K e y > < d 2 : V a l u e   i : t y p e = " d 1 : d o u b l e " > 0 . 1 7 9 8 6 3 1 5 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 w p t _ u 3 _ q 1 4 _ c 1 0 5 _ b 3 7 _ x 2 < / d 2 : V a l u e > < / d 2 : K e y V a l u e O f s t r i n g a n y T y p e > < d 2 : K e y V a l u e O f s t r i n g a n y T y p e > < d 2 : K e y > V a l u e < / d 2 : K e y > < d 2 : V a l u e   i : t y p e = " d 1 : d o u b l e " > 0 . 1 8 9 1 8 9 1 9 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 w p t _ u 3 _ q 1 4 _ c 1 0 6 _ b 1 _ x 2 < / d 2 : V a l u e > < / d 2 : K e y V a l u e O f s t r i n g a n y T y p e > < d 2 : K e y V a l u e O f s t r i n g a n y T y p e > < d 2 : K e y > V a l u e < / d 2 : K e y > < d 2 : V a l u e   i : t y p e = " d 1 : d o u b l e " > 0 . 1 9 7 7 8 5 3 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 w p t _ u 3 _ q 1 4 _ c 1 0 6 _ b 1 0 _ x 2 < / d 2 : V a l u e > < / d 2 : K e y V a l u e O f s t r i n g a n y T y p e > < d 2 : K e y V a l u e O f s t r i n g a n y T y p e > < d 2 : K e y > V a l u e < / d 2 : K e y > < d 2 : V a l u e   i : t y p e = " d 1 : d o u b l e " > 0 . 1 7 1 9 2 4 2 9 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 w p t _ u 3 _ q 1 4 _ c 1 0 6 _ b 1 2 _ x 2 < / d 2 : V a l u e > < / d 2 : K e y V a l u e O f s t r i n g a n y T y p e > < d 2 : K e y V a l u e O f s t r i n g a n y T y p e > < d 2 : K e y > V a l u e < / d 2 : K e y > < d 2 : V a l u e   i : t y p e = " d 1 : d o u b l e " > 0 . 1 8 8 8 5 8 7 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 w p t _ u 3 _ q 1 4 _ c 1 0 6 _ b 1 3 _ x 2 < / d 2 : V a l u e > < / d 2 : K e y V a l u e O f s t r i n g a n y T y p e > < d 2 : K e y V a l u e O f s t r i n g a n y T y p e > < d 2 : K e y > V a l u e < / d 2 : K e y > < d 2 : V a l u e   i : t y p e = " d 1 : d o u b l e " > 0 . 2 2 0 9 3 0 2 3 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 w p t _ u 3 _ q 1 4 _ c 1 0 6 _ b 1 4 _ x 2 < / d 2 : V a l u e > < / d 2 : K e y V a l u e O f s t r i n g a n y T y p e > < d 2 : K e y V a l u e O f s t r i n g a n y T y p e > < d 2 : K e y > V a l u e < / d 2 : K e y > < d 2 : V a l u e   i : t y p e = " d 1 : d o u b l e " > 0 . 2 2 4 6 3 7 6 8 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 w p t _ u 3 _ q 1 4 _ c 1 0 6 _ b 1 5 _ x 2 < / d 2 : V a l u e > < / d 2 : K e y V a l u e O f s t r i n g a n y T y p e > < d 2 : K e y V a l u e O f s t r i n g a n y T y p e > < d 2 : K e y > V a l u e < / d 2 : K e y > < d 2 : V a l u e   i : t y p e = " d 1 : d o u b l e " > 0 . 2 0 4 6 8 5 5 7 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 w p t _ u 3 _ q 1 4 _ c 1 0 6 _ b 1 7 _ x 2 < / d 2 : V a l u e > < / d 2 : K e y V a l u e O f s t r i n g a n y T y p e > < d 2 : K e y V a l u e O f s t r i n g a n y T y p e > < d 2 : K e y > V a l u e < / d 2 : K e y > < d 2 : V a l u e   i : t y p e = " d 1 : d o u b l e " > 0 . 2 0 3 3 7 6 8 2 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 w p t _ u 3 _ q 1 4 _ c 1 0 6 _ b 2 2 _ x 2 < / d 2 : V a l u e > < / d 2 : K e y V a l u e O f s t r i n g a n y T y p e > < d 2 : K e y V a l u e O f s t r i n g a n y T y p e > < d 2 : K e y > V a l u e < / d 2 : K e y > < d 2 : V a l u e   i : t y p e = " d 1 : d o u b l e " > 0 . 1 9 6 0 4 7 8 4 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 w p t _ u 3 _ q 1 4 _ c 1 0 6 _ b 2 9 _ x 2 < / d 2 : V a l u e > < / d 2 : K e y V a l u e O f s t r i n g a n y T y p e > < d 2 : K e y V a l u e O f s t r i n g a n y T y p e > < d 2 : K e y > V a l u e < / d 2 : K e y > < d 2 : V a l u e   i : t y p e = " d 1 : d o u b l e " > 0 . 2 1 2 2 2 2 2 2 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 w p t _ u 3 _ q 1 4 _ c 1 0 6 _ b 3 2 _ x 2 < / d 2 : V a l u e > < / d 2 : K e y V a l u e O f s t r i n g a n y T y p e > < d 2 : K e y V a l u e O f s t r i n g a n y T y p e > < d 2 : K e y > V a l u e < / d 2 : K e y > < d 2 : V a l u e   i : t y p e = " d 1 : d o u b l e " > 0 . 1 8 1 8 1 8 1 8 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 w p t _ u 3 _ q 1 4 _ c 1 0 6 _ b 3 7 _ x 2 < / d 2 : V a l u e > < / d 2 : K e y V a l u e O f s t r i n g a n y T y p e > < d 2 : K e y V a l u e O f s t r i n g a n y T y p e > < d 2 : K e y > V a l u e < / d 2 : K e y > < d 2 : V a l u e   i : t y p e = " d 1 : d o u b l e " > 0 . 1 8 1 4 6 7 1 8 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 w p t _ u 3 _ q 1 4 _ c 1 0 7 _ b 1 _ x 2 < / d 2 : V a l u e > < / d 2 : K e y V a l u e O f s t r i n g a n y T y p e > < d 2 : K e y V a l u e O f s t r i n g a n y T y p e > < d 2 : K e y > V a l u e < / d 2 : K e y > < d 2 : V a l u e   i : t y p e = " d 1 : d o u b l e " > 0 . 1 0 4 2 7 5 6 1 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 w p t _ u 3 _ q 1 4 _ c 1 0 7 _ b 1 0 _ x 2 < / d 2 : V a l u e > < / d 2 : K e y V a l u e O f s t r i n g a n y T y p e > < d 2 : K e y V a l u e O f s t r i n g a n y T y p e > < d 2 : K e y > V a l u e < / d 2 : K e y > < d 2 : V a l u e   i : t y p e = " d 1 : d o u b l e " > 0 . 0 8 6 7 5 0 7 9 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 w p t _ u 3 _ q 1 4 _ c 1 0 7 _ b 1 2 _ x 2 < / d 2 : V a l u e > < / d 2 : K e y V a l u e O f s t r i n g a n y T y p e > < d 2 : K e y V a l u e O f s t r i n g a n y T y p e > < d 2 : K e y > V a l u e < / d 2 : K e y > < d 2 : V a l u e   i : t y p e = " d 1 : d o u b l e " > 0 . 1 2 6 3 5 8 7 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 w p t _ u 3 _ q 1 4 _ c 1 0 7 _ b 1 3 _ x 2 < / d 2 : V a l u e > < / d 2 : K e y V a l u e O f s t r i n g a n y T y p e > < d 2 : K e y V a l u e O f s t r i n g a n y T y p e > < d 2 : K e y > V a l u e < / d 2 : K e y > < d 2 : V a l u e   i : t y p e = " d 1 : d o u b l e " > 0 . 1 1 7 9 4 0 2 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 w p t _ u 3 _ q 1 4 _ c 1 0 7 _ b 1 4 _ x 2 < / d 2 : V a l u e > < / d 2 : K e y V a l u e O f s t r i n g a n y T y p e > < d 2 : K e y V a l u e O f s t r i n g a n y T y p e > < d 2 : K e y > V a l u e < / d 2 : K e y > < d 2 : V a l u e   i : t y p e = " d 1 : d o u b l e " > 0 . 0 7 7 2 9 4 6 9 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 w p t _ u 3 _ q 1 4 _ c 1 0 7 _ b 1 5 _ x 2 < / d 2 : V a l u e > < / d 2 : K e y V a l u e O f s t r i n g a n y T y p e > < d 2 : K e y V a l u e O f s t r i n g a n y T y p e > < d 2 : K e y > V a l u e < / d 2 : K e y > < d 2 : V a l u e   i : t y p e = " d 1 : d o u b l e " > 0 . 0 9 9 8 7 6 7 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 w p t _ u 3 _ q 1 4 _ c 1 0 7 _ b 1 7 _ x 2 < / d 2 : V a l u e > < / d 2 : K e y V a l u e O f s t r i n g a n y T y p e > < d 2 : K e y V a l u e O f s t r i n g a n y T y p e > < d 2 : K e y > V a l u e < / d 2 : K e y > < d 2 : V a l u e   i : t y p e = " d 1 : d o u b l e " > 0 . 1 0 2 8 3 9 6 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 w p t _ u 3 _ q 1 4 _ c 1 0 7 _ b 2 2 _ x 2 < / d 2 : V a l u e > < / d 2 : K e y V a l u e O f s t r i n g a n y T y p e > < d 2 : K e y V a l u e O f s t r i n g a n y T y p e > < d 2 : K e y > V a l u e < / d 2 : K e y > < d 2 : V a l u e   i : t y p e = " d 1 : d o u b l e " > 0 . 1 0 4 5 2 4 1 8 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 w p t _ u 3 _ q 1 4 _ c 1 0 7 _ b 2 9 _ x 2 < / d 2 : V a l u e > < / d 2 : K e y V a l u e O f s t r i n g a n y T y p e > < d 2 : K e y V a l u e O f s t r i n g a n y T y p e > < d 2 : K e y > V a l u e < / d 2 : K e y > < d 2 : V a l u e   i : t y p e = " d 1 : d o u b l e " > 0 . 1 1 5 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 w p t _ u 3 _ q 1 4 _ c 1 0 7 _ b 3 2 _ x 2 < / d 2 : V a l u e > < / d 2 : K e y V a l u e O f s t r i n g a n y T y p e > < d 2 : K e y V a l u e O f s t r i n g a n y T y p e > < d 2 : K e y > V a l u e < / d 2 : K e y > < d 2 : V a l u e   i : t y p e = " d 1 : d o u b l e " > 0 . 0 9 6 7 7 4 1 9 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 w p t _ u 3 _ q 1 4 _ c 1 0 7 _ b 3 7 _ x 2 < / d 2 : V a l u e > < / d 2 : K e y V a l u e O f s t r i n g a n y T y p e > < d 2 : K e y V a l u e O f s t r i n g a n y T y p e > < d 2 : K e y > V a l u e < / d 2 : K e y > < d 2 : V a l u e   i : t y p e = " d 1 : d o u b l e " > 0 . 0 8 8 8 0 3 0 9 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 w p t _ u 3 _ q 1 4 _ c 1 0 8 _ b 1 _ x 2 < / d 2 : V a l u e > < / d 2 : K e y V a l u e O f s t r i n g a n y T y p e > < d 2 : K e y V a l u e O f s t r i n g a n y T y p e > < d 2 : K e y > V a l u e < / d 2 : K e y > < d 2 : V a l u e   i : t y p e = " d 1 : d o u b l e " > 0 . 1 2 8 2 6 8 2 3 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 w p t _ u 3 _ q 1 4 _ c 1 0 8 _ b 1 0 _ x 2 < / d 2 : V a l u e > < / d 2 : K e y V a l u e O f s t r i n g a n y T y p e > < d 2 : K e y V a l u e O f s t r i n g a n y T y p e > < d 2 : K e y > V a l u e < / d 2 : K e y > < d 2 : V a l u e   i : t y p e = " d 1 : d o u b l e " > 0 . 1 2 3 0 2 8 3 9 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 w p t _ u 3 _ q 1 4 _ c 1 0 8 _ b 1 2 _ x 2 < / d 2 : V a l u e > < / d 2 : K e y V a l u e O f s t r i n g a n y T y p e > < d 2 : K e y V a l u e O f s t r i n g a n y T y p e > < d 2 : K e y > V a l u e < / d 2 : K e y > < d 2 : V a l u e   i : t y p e = " d 1 : d o u b l e " > 0 . 1 4 6 7 3 9 1 3 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 w p t _ u 3 _ q 1 4 _ c 1 0 8 _ b 1 3 _ x 2 < / d 2 : V a l u e > < / d 2 : K e y V a l u e O f s t r i n g a n y T y p e > < d 2 : K e y V a l u e O f s t r i n g a n y T y p e > < d 2 : K e y > V a l u e < / d 2 : K e y > < d 2 : V a l u e   i : t y p e = " d 1 : d o u b l e " > 0 . 1 3 2 8 9 0 3 7 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 w p t _ u 3 _ q 1 4 _ c 1 0 8 _ b 1 4 _ x 2 < / d 2 : V a l u e > < / d 2 : K e y V a l u e O f s t r i n g a n y T y p e > < d 2 : K e y V a l u e O f s t r i n g a n y T y p e > < d 2 : K e y > V a l u e < / d 2 : K e y > < d 2 : V a l u e   i : t y p e = " d 1 : d o u b l e " > 0 . 0 9 9 0 3 3 8 2 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 w p t _ u 3 _ q 1 4 _ c 1 0 8 _ b 1 5 _ x 2 < / d 2 : V a l u e > < / d 2 : K e y V a l u e O f s t r i n g a n y T y p e > < d 2 : K e y V a l u e O f s t r i n g a n y T y p e > < d 2 : K e y > V a l u e < / d 2 : K e y > < d 2 : V a l u e   i : t y p e = " d 1 : d o u b l e " > 0 . 1 1 9 6 0 5 4 3 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 w p t _ u 3 _ q 1 4 _ c 1 0 8 _ b 1 7 _ x 2 < / d 2 : V a l u e > < / d 2 : K e y V a l u e O f s t r i n g a n y T y p e > < d 2 : K e y V a l u e O f s t r i n g a n y T y p e > < d 2 : K e y > V a l u e < / d 2 : K e y > < d 2 : V a l u e   i : t y p e = " d 1 : d o u b l e " > 0 . 1 0 5 1 4 1 9 8 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 w p t _ u 3 _ q 1 4 _ c 1 0 8 _ b 2 2 _ x 2 < / d 2 : V a l u e > < / d 2 : K e y V a l u e O f s t r i n g a n y T y p e > < d 2 : K e y V a l u e O f s t r i n g a n y T y p e > < d 2 : K e y > V a l u e < / d 2 : K e y > < d 2 : V a l u e   i : t y p e = " d 1 : d o u b l e " > 0 . 1 4 3 5 2 5 7 4 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 w p t _ u 3 _ q 1 4 _ c 1 0 8 _ b 2 9 _ x 2 < / d 2 : V a l u e > < / d 2 : K e y V a l u e O f s t r i n g a n y T y p e > < d 2 : K e y V a l u e O f s t r i n g a n y T y p e > < d 2 : K e y > V a l u e < / d 2 : K e y > < d 2 : V a l u e   i : t y p e = " d 1 : d o u b l e " > 0 . 1 4 1 1 1 1 1 1 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 w p t _ u 3 _ q 1 4 _ c 1 0 8 _ b 3 2 _ x 2 < / d 2 : V a l u e > < / d 2 : K e y V a l u e O f s t r i n g a n y T y p e > < d 2 : K e y V a l u e O f s t r i n g a n y T y p e > < d 2 : K e y > V a l u e < / d 2 : K e y > < d 2 : V a l u e   i : t y p e = " d 1 : d o u b l e " > 0 . 1 4 5 6 5 0 0 5 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 w p t _ u 3 _ q 1 4 _ c 1 0 8 _ b 3 7 _ x 2 < / d 2 : V a l u e > < / d 2 : K e y V a l u e O f s t r i n g a n y T y p e > < d 2 : K e y V a l u e O f s t r i n g a n y T y p e > < d 2 : K e y > V a l u e < / d 2 : K e y > < d 2 : V a l u e   i : t y p e = " d 1 : d o u b l e " > 0 . 1 5 4 4 4 0 1 5 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 w p t _ u 3 _ q 1 4 _ c 1 0 9 _ b 1 _ x 2 < / d 2 : V a l u e > < / d 2 : K e y V a l u e O f s t r i n g a n y T y p e > < d 2 : K e y V a l u e O f s t r i n g a n y T y p e > < d 2 : K e y > V a l u e < / d 2 : K e y > < d 2 : V a l u e   i : t y p e = " d 1 : d o u b l e " > 0 . 2 9 8 0 6 2 1 3 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 w p t _ u 3 _ q 1 4 _ c 1 0 9 _ b 1 0 _ x 2 < / d 2 : V a l u e > < / d 2 : K e y V a l u e O f s t r i n g a n y T y p e > < d 2 : K e y V a l u e O f s t r i n g a n y T y p e > < d 2 : K e y > V a l u e < / d 2 : K e y > < d 2 : V a l u e   i : t y p e = " d 1 : d o u b l e " > 0 . 4 1 0 8 6 7 5 1 < / d 2 : V a l u e > < / d 2 : K e y V a l u e O f s t r i n g a n y T y p e > < d 2 : K e y V a l u e O f s t r i n g a n y T y p e > < d 2 : K e y > F o r m a t t e d V a l u e < / d 2 : K e y > < d 2 : V a l u e   i : t y p e = " d 1 : s t r i n g " > 4 1 % 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 w p t _ u 3 _ q 1 4 _ c 1 0 9 _ b 1 2 _ x 2 < / d 2 : V a l u e > < / d 2 : K e y V a l u e O f s t r i n g a n y T y p e > < d 2 : K e y V a l u e O f s t r i n g a n y T y p e > < d 2 : K e y > V a l u e < / d 2 : K e y > < d 2 : V a l u e   i : t y p e = " d 1 : d o u b l e " > 0 . 2 6 4 9 9 9 9 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 w p t _ u 3 _ q 1 4 _ c 1 0 9 _ b 1 3 _ x 2 < / d 2 : V a l u e > < / d 2 : K e y V a l u e O f s t r i n g a n y T y p e > < d 2 : K e y V a l u e O f s t r i n g a n y T y p e > < d 2 : K e y > V a l u e < / d 2 : K e y > < d 2 : V a l u e   i : t y p e = " d 1 : d o u b l e " > 0 . 2 3 6 5 9 4 7 8 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 w p t _ u 3 _ q 1 4 _ c 1 0 9 _ b 1 4 _ x 2 < / d 2 : V a l u e > < / d 2 : K e y V a l u e O f s t r i n g a n y T y p e > < d 2 : K e y V a l u e O f s t r i n g a n y T y p e > < d 2 : K e y > V a l u e < / d 2 : K e y > < d 2 : V a l u e   i : t y p e = " d 1 : d o u b l e " > 0 . 2 9 4 6 8 5 9 9 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 w p t _ u 3 _ q 1 4 _ c 1 0 9 _ b 1 5 _ x 2 < / d 2 : V a l u e > < / d 2 : K e y V a l u e O f s t r i n g a n y T y p e > < d 2 : K e y V a l u e O f s t r i n g a n y T y p e > < d 2 : K e y > V a l u e < / d 2 : K e y > < d 2 : V a l u e   i : t y p e = " d 1 : d o u b l e " > 0 . 2 8 5 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 w p t _ u 3 _ q 1 4 _ c 1 0 9 _ b 1 7 _ x 2 < / d 2 : V a l u e > < / d 2 : K e y V a l u e O f s t r i n g a n y T y p e > < d 2 : K e y V a l u e O f s t r i n g a n y T y p e > < d 2 : K e y > V a l u e < / d 2 : K e y > < d 2 : V a l u e   i : t y p e = " d 1 : d o u b l e " > 0 . 2 4 6 3 5 4 5 7 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 w p t _ u 3 _ q 1 4 _ c 1 0 9 _ b 2 2 _ x 2 < / d 2 : V a l u e > < / d 2 : K e y V a l u e O f s t r i n g a n y T y p e > < d 2 : K e y V a l u e O f s t r i n g a n y T y p e > < d 2 : K e y > V a l u e < / d 2 : K e y > < d 2 : V a l u e   i : t y p e = " d 1 : d o u b l e " > 0 . 3 3 0 7 3 3 2 3 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 w p t _ u 3 _ q 1 4 _ c 1 0 9 _ b 2 9 _ x 2 < / d 2 : V a l u e > < / d 2 : K e y V a l u e O f s t r i n g a n y T y p e > < d 2 : K e y V a l u e O f s t r i n g a n y T y p e > < d 2 : K e y > V a l u e < / d 2 : K e y > < d 2 : V a l u e   i : t y p e = " d 1 : d o u b l e " > 0 . 2 6 9 4 4 4 4 5 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 w p t _ u 3 _ q 1 4 _ c 1 0 9 _ b 3 2 _ x 2 < / d 2 : V a l u e > < / d 2 : K e y V a l u e O f s t r i n g a n y T y p e > < d 2 : K e y V a l u e O f s t r i n g a n y T y p e > < d 2 : K e y > V a l u e < / d 2 : K e y > < d 2 : V a l u e   i : t y p e = " d 1 : d o u b l e " > 0 . 3 8 3 1 8 6 7 1 < / d 2 : V a l u e > < / d 2 : K e y V a l u e O f s t r i n g a n y T y p e > < d 2 : K e y V a l u e O f s t r i n g a n y T y p e > < d 2 : K e y > F o r m a t t e d V a l u e < / d 2 : K e y > < d 2 : V a l u e   i : t y p e = " d 1 : s t r i n g " > 3 8 % 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 w p t _ u 3 _ q 1 4 _ c 1 0 9 _ b 3 7 _ x 2 < / d 2 : V a l u e > < / d 2 : K e y V a l u e O f s t r i n g a n y T y p e > < d 2 : K e y V a l u e O f s t r i n g a n y T y p e > < d 2 : K e y > V a l u e < / d 2 : K e y > < d 2 : V a l u e   i : t y p e = " d 1 : d o u b l e " > 0 . 3 8 6 1 0 0 3 9 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 w p t _ u 3 _ q 1 4 _ c 1 _ b 1 0 _ x 1 < / d 2 : V a l u e > < / d 2 : K e y V a l u e O f s t r i n g a n y T y p e > < d 2 : K e y V a l u e O f s t r i n g a n y T y p e > < d 2 : K e y > V a l u e < / d 2 : K e y > < d 2 : V a l u e   i : t y p e = " d 1 : d o u b l e " > 6 3 4 < / d 2 : V a l u e > < / d 2 : K e y V a l u e O f s t r i n g a n y T y p e > < d 2 : K e y V a l u e O f s t r i n g a n y T y p e > < d 2 : K e y > F o r m a t t e d V a l u e < / d 2 : K e y > < d 2 : V a l u e   i : t y p e = " d 1 : s t r i n g " > 6 3 4 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 w p t _ u 3 _ q 1 4 _ c 1 _ b 1 2 _ x 1 < / d 2 : V a l u e > < / d 2 : K e y V a l u e O f s t r i n g a n y T y p e > < d 2 : K e y V a l u e O f s t r i n g a n y T y p e > < d 2 : K e y > V a l u e < / d 2 : K e y > < d 2 : V a l u e   i : t y p e = " d 1 : d o u b l e " > 7 3 6 < / d 2 : V a l u e > < / d 2 : K e y V a l u e O f s t r i n g a n y T y p e > < d 2 : K e y V a l u e O f s t r i n g a n y T y p e > < d 2 : K e y > F o r m a t t e d V a l u e < / d 2 : K e y > < d 2 : V a l u e   i : t y p e = " d 1 : s t r i n g " > 7 3 6 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 w p t _ u 3 _ q 1 4 _ c 1 _ b 1 3 _ x 1 < / d 2 : V a l u e > < / d 2 : K e y V a l u e O f s t r i n g a n y T y p e > < d 2 : K e y V a l u e O f s t r i n g a n y T y p e > < d 2 : K e y > V a l u e < / d 2 : K e y > < d 2 : V a l u e   i : t y p e = " d 1 : d o u b l e " > 6 0 2 < / d 2 : V a l u e > < / d 2 : K e y V a l u e O f s t r i n g a n y T y p e > < d 2 : K e y V a l u e O f s t r i n g a n y T y p e > < d 2 : K e y > F o r m a t t e d V a l u e < / d 2 : K e y > < d 2 : V a l u e   i : t y p e = " d 1 : s t r i n g " > 6 0 2 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 w p t _ u 3 _ q 1 4 _ c 1 _ b 1 4 _ x 1 < / d 2 : V a l u e > < / d 2 : K e y V a l u e O f s t r i n g a n y T y p e > < d 2 : K e y V a l u e O f s t r i n g a n y T y p e > < d 2 : K e y > V a l u e < / d 2 : K e y > < d 2 : V a l u e   i : t y p e = " d 1 : d o u b l e " > 4 1 4 < / d 2 : V a l u e > < / d 2 : K e y V a l u e O f s t r i n g a n y T y p e > < d 2 : K e y V a l u e O f s t r i n g a n y T y p e > < d 2 : K e y > F o r m a t t e d V a l u e < / d 2 : K e y > < d 2 : V a l u e   i : t y p e = " d 1 : s t r i n g " > 4 1 4 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 w p t _ u 3 _ q 1 4 _ c 1 _ b 1 5 _ x 1 < / d 2 : V a l u e > < / d 2 : K e y V a l u e O f s t r i n g a n y T y p e > < d 2 : K e y V a l u e O f s t r i n g a n y T y p e > < d 2 : K e y > V a l u e < / d 2 : K e y > < d 2 : V a l u e   i : t y p e = " d 1 : d o u b l e " > 8 1 1 < / d 2 : V a l u e > < / d 2 : K e y V a l u e O f s t r i n g a n y T y p e > < d 2 : K e y V a l u e O f s t r i n g a n y T y p e > < d 2 : K e y > F o r m a t t e d V a l u e < / d 2 : K e y > < d 2 : V a l u e   i : t y p e = " d 1 : s t r i n g " > 8 1 1 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 w p t _ u 3 _ q 1 4 _ c 1 _ b 1 7 _ x 1 < / d 2 : V a l u e > < / d 2 : K e y V a l u e O f s t r i n g a n y T y p e > < d 2 : K e y V a l u e O f s t r i n g a n y T y p e > < d 2 : K e y > V a l u e < / d 2 : K e y > < d 2 : V a l u e   i : t y p e = " d 1 : d o u b l e " > 1 3 0 3 < / d 2 : V a l u e > < / d 2 : K e y V a l u e O f s t r i n g a n y T y p e > < d 2 : K e y V a l u e O f s t r i n g a n y T y p e > < d 2 : K e y > F o r m a t t e d V a l u e < / d 2 : K e y > < d 2 : V a l u e   i : t y p e = " d 1 : s t r i n g " > 1 3 0 3 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 w p t _ u 3 _ q 1 4 _ c 1 _ b 2 2 _ x 1 < / d 2 : V a l u e > < / d 2 : K e y V a l u e O f s t r i n g a n y T y p e > < d 2 : K e y V a l u e O f s t r i n g a n y T y p e > < d 2 : K e y > V a l u e < / d 2 : K e y > < d 2 : V a l u e   i : t y p e = " d 1 : d o u b l e " > 1 9 2 3 < / d 2 : V a l u e > < / d 2 : K e y V a l u e O f s t r i n g a n y T y p e > < d 2 : K e y V a l u e O f s t r i n g a n y T y p e > < d 2 : K e y > F o r m a t t e d V a l u e < / d 2 : K e y > < d 2 : V a l u e   i : t y p e = " d 1 : s t r i n g " > 1 9 2 3 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 w p t _ u 3 _ q 1 4 _ c 1 _ b 2 9 _ x 1 < / d 2 : V a l u e > < / d 2 : K e y V a l u e O f s t r i n g a n y T y p e > < d 2 : K e y V a l u e O f s t r i n g a n y T y p e > < d 2 : K e y > V a l u e < / d 2 : K e y > < d 2 : V a l u e   i : t y p e = " d 1 : d o u b l e " > 9 0 0 < / d 2 : V a l u e > < / d 2 : K e y V a l u e O f s t r i n g a n y T y p e > < d 2 : K e y V a l u e O f s t r i n g a n y T y p e > < d 2 : K e y > F o r m a t t e d V a l u e < / d 2 : K e y > < d 2 : V a l u e   i : t y p e = " d 1 : s t r i n g " > 9 0 0 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 w p t _ u 3 _ q 1 4 _ c 1 _ b 3 2 _ x 1 < / d 2 : V a l u e > < / d 2 : K e y V a l u e O f s t r i n g a n y T y p e > < d 2 : K e y V a l u e O f s t r i n g a n y T y p e > < d 2 : K e y > V a l u e < / d 2 : K e y > < d 2 : V a l u e   i : t y p e = " d 1 : d o u b l e " > 1 0 2 3 < / d 2 : V a l u e > < / d 2 : K e y V a l u e O f s t r i n g a n y T y p e > < d 2 : K e y V a l u e O f s t r i n g a n y T y p e > < d 2 : K e y > F o r m a t t e d V a l u e < / d 2 : K e y > < d 2 : V a l u e   i : t y p e = " d 1 : s t r i n g " > 1 0 2 3 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 w p t _ u 3 _ q 1 4 _ c 1 _ b 3 7 _ x 1 < / d 2 : V a l u e > < / d 2 : K e y V a l u e O f s t r i n g a n y T y p e > < d 2 : K e y V a l u e O f s t r i n g a n y T y p e > < d 2 : K e y > V a l u e < / d 2 : K e y > < d 2 : V a l u e   i : t y p e = " d 1 : d o u b l e " > 2 5 9 < / d 2 : V a l u e > < / d 2 : K e y V a l u e O f s t r i n g a n y T y p e > < d 2 : K e y V a l u e O f s t r i n g a n y T y p e > < d 2 : K e y > F o r m a t t e d V a l u e < / d 2 : K e y > < d 2 : V a l u e   i : t y p e = " d 1 : s t r i n g " > 2 5 9 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7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7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 w h d _ c 1 3 1 < / d 2 : V a l u e > < / d 2 : K e y V a l u e O f s t r i n g a n y T y p e > < d 2 : K e y V a l u e O f s t r i n g a n y T y p e > < d 2 : K e y > V a l u e < / d 2 : K e y > < d 2 : V a l u e   i : t y p e = " d 1 : s t r i n g " > S T   O u i   e n   C D D   o u   C D I 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 w h d _ c 1 3 2 < / d 2 : V a l u e > < / d 2 : K e y V a l u e O f s t r i n g a n y T y p e > < d 2 : K e y V a l u e O f s t r i n g a n y T y p e > < d 2 : K e y > V a l u e < / d 2 : K e y > < d 2 : V a l u e   i : t y p e = " d 1 : s t r i n g " > N o n ,   p a s   d e   r e c r u t e m e n t   p r � v u 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 w h d _ c 1 3 3 < / d 2 : V a l u e > < / d 2 : K e y V a l u e O f s t r i n g a n y T y p e > < d 2 : K e y V a l u e O f s t r i n g a n y T y p e > < d 2 : K e y > V a l u e < / d 2 : K e y > < d 2 : V a l u e   i : t y p e = " d 1 : s t r i n g " > O u i ,   e n   C D I 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 w h d _ c 1 3 4 < / d 2 : V a l u e > < / d 2 : K e y V a l u e O f s t r i n g a n y T y p e > < d 2 : K e y V a l u e O f s t r i n g a n y T y p e > < d 2 : K e y > V a l u e < / d 2 : K e y > < d 2 : V a l u e   i : t y p e = " d 1 : s t r i n g " > O u i ,   e n   C D D 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 w h d _ c 1 3 5 < / d 2 : V a l u e > < / d 2 : K e y V a l u e O f s t r i n g a n y T y p e > < d 2 : K e y V a l u e O f s t r i n g a n y T y p e > < d 2 : K e y > V a l u e < / d 2 : K e y > < d 2 : V a l u e   i : t y p e = " d 1 : s t r i n g " > O u i ,   e n   s t a g e 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 w h d _ c 1 3 6 < / d 2 : V a l u e > < / d 2 : K e y V a l u e O f s t r i n g a n y T y p e > < d 2 : K e y V a l u e O f s t r i n g a n y T y p e > < d 2 : K e y > V a l u e < / d 2 : K e y > < d 2 : V a l u e   i : t y p e = " d 1 : s t r i n g " > O u i ,   e n   a p p r e n t i s s a g e 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 w p t _ u 4 _ q 2 2 _ c 1 1 0 _ b 1 _ x 2 < / d 2 : V a l u e > < / d 2 : K e y V a l u e O f s t r i n g a n y T y p e > < d 2 : K e y V a l u e O f s t r i n g a n y T y p e > < d 2 : K e y > V a l u e < / d 2 : K e y > < d 2 : V a l u e   i : t y p e = " d 1 : d o u b l e " > 0 . 1 1 8 2 5 1 2 5 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 w p t _ u 4 _ q 2 2 _ c 1 1 0 _ b 8 7 _ x 2 < / d 2 : V a l u e > < / d 2 : K e y V a l u e O f s t r i n g a n y T y p e > < d 2 : K e y V a l u e O f s t r i n g a n y T y p e > < d 2 : K e y > V a l u e < / d 2 : K e y > < d 2 : V a l u e   i : t y p e = " d 1 : d o u b l e " > 0 . 1 8 7 1 6 5 7 8 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 w p t _ u 4 _ q 2 2 _ c 1 1 0 _ b 9 0 _ x 2 < / d 2 : V a l u e > < / d 2 : K e y V a l u e O f s t r i n g a n y T y p e > < d 2 : K e y V a l u e O f s t r i n g a n y T y p e > < d 2 : K e y > V a l u e < / d 2 : K e y > < d 2 : V a l u e   i : t y p e = " d 1 : d o u b l e " > 0 . 1 1 7 5 4 9 6 7 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 w p t _ u 4 _ q 2 2 _ c 1 1 0 _ b 9 1 _ x 2 < / d 2 : V a l u e > < / d 2 : K e y V a l u e O f s t r i n g a n y T y p e > < d 2 : K e y V a l u e O f s t r i n g a n y T y p e > < d 2 : K e y > V a l u e < / d 2 : K e y > < d 2 : V a l u e   i : t y p e = " d 1 : d o u b l e " > 0 . 1 2 1 2 5 1 6 3 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 w p t _ u 4 _ q 2 2 _ c 1 1 0 _ b 9 2 _ x 2 < / d 2 : V a l u e > < / d 2 : K e y V a l u e O f s t r i n g a n y T y p e > < d 2 : K e y V a l u e O f s t r i n g a n y T y p e > < d 2 : K e y > V a l u e < / d 2 : K e y > < d 2 : V a l u e   i : t y p e = " d 1 : d o u b l e " > 0 . 1 0 2 6 8 5 6 2 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 w p t _ u 4 _ q 2 2 _ c 1 3 1 _ b 1 _ x 2 < / d 2 : V a l u e > < / d 2 : K e y V a l u e O f s t r i n g a n y T y p e > < d 2 : K e y V a l u e O f s t r i n g a n y T y p e > < d 2 : K e y > V a l u e < / d 2 : K e y > < d 2 : V a l u e   i : t y p e = " d 1 : d o u b l e " > 0 . 0 6 7 4 2 1 6 5 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 w p t _ u 4 _ q 2 2 _ c 1 3 1 _ b 8 7 _ x 2 < / d 2 : V a l u e > < / d 2 : K e y V a l u e O f s t r i n g a n y T y p e > < d 2 : K e y V a l u e O f s t r i n g a n y T y p e > < d 2 : K e y > V a l u e < / d 2 : K e y > < d 2 : V a l u e   i : t y p e = " d 1 : d o u b l e " > 0 . 0 5 3 4 7 5 9 4 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 w p t _ u 4 _ q 2 2 _ c 1 3 1 _ b 9 0 _ x 2 < / d 2 : V a l u e > < / d 2 : K e y V a l u e O f s t r i n g a n y T y p e > < d 2 : K e y V a l u e O f s t r i n g a n y T y p e > < d 2 : K e y > V a l u e < / d 2 : K e y > < d 2 : V a l u e   i : t y p e = " d 1 : d o u b l e " > 0 . 0 6 1 2 5 8 2 8 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 w p t _ u 4 _ q 2 2 _ c 1 3 1 _ b 9 1 _ x 2 < / d 2 : V a l u e > < / d 2 : K e y V a l u e O f s t r i n g a n y T y p e > < d 2 : K e y V a l u e O f s t r i n g a n y T y p e > < d 2 : K e y > V a l u e < / d 2 : K e y > < d 2 : V a l u e   i : t y p e = " d 1 : d o u b l e " > 0 . 0 6 5 1 8 9 0 5 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 w p t _ u 4 _ q 2 2 _ c 1 3 1 _ b 9 2 _ x 2 < / d 2 : V a l u e > < / d 2 : K e y V a l u e O f s t r i n g a n y T y p e > < d 2 : K e y V a l u e O f s t r i n g a n y T y p e > < d 2 : K e y > V a l u e < / d 2 : K e y > < d 2 : V a l u e   i : t y p e = " d 1 : d o u b l e " > 0 . 0 7 3 4 5 9 7 2 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 w p t _ u 4 _ q 2 2 _ c 1 3 2 _ b 1 _ x 2 < / d 2 : V a l u e > < / d 2 : K e y V a l u e O f s t r i n g a n y T y p e > < d 2 : K e y V a l u e O f s t r i n g a n y T y p e > < d 2 : K e y > V a l u e < / d 2 : K e y > < d 2 : V a l u e   i : t y p e = " d 1 : d o u b l e " > 0 . 8 1 2 7 4 6 9 1 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 w p t _ u 4 _ q 2 2 _ c 1 3 2 _ b 8 7 _ x 2 < / d 2 : V a l u e > < / d 2 : K e y V a l u e O f s t r i n g a n y T y p e > < d 2 : K e y V a l u e O f s t r i n g a n y T y p e > < d 2 : K e y > V a l u e < / d 2 : K e y > < d 2 : V a l u e   i : t y p e = " d 1 : d o u b l e " > 0 . 7 5 4 0 1 0 7 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 w p t _ u 4 _ q 2 2 _ c 1 3 2 _ b 9 0 _ x 2 < / d 2 : V a l u e > < / d 2 : K e y V a l u e O f s t r i n g a n y T y p e > < d 2 : K e y V a l u e O f s t r i n g a n y T y p e > < d 2 : K e y > V a l u e < / d 2 : K e y > < d 2 : V a l u e   i : t y p e = " d 1 : d o u b l e " > 0 . 7 9 9 6 6 8 8 7 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 w p t _ u 4 _ q 2 2 _ c 1 3 2 _ b 9 1 _ x 2 < / d 2 : V a l u e > < / d 2 : K e y V a l u e O f s t r i n g a n y T y p e > < d 2 : K e y V a l u e O f s t r i n g a n y T y p e > < d 2 : K e y > V a l u e < / d 2 : K e y > < d 2 : V a l u e   i : t y p e = " d 1 : d o u b l e " > 0 . 8 1 6 8 1 8 7 7 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 w p t _ u 4 _ q 2 2 _ c 1 3 2 _ b 9 2 _ x 2 < / d 2 : V a l u e > < / d 2 : K e y V a l u e O f s t r i n g a n y T y p e > < d 2 : K e y V a l u e O f s t r i n g a n y T y p e > < d 2 : K e y > V a l u e < / d 2 : K e y > < d 2 : V a l u e   i : t y p e = " d 1 : d o u b l e " > 0 . 8 2 7 8 0 4 1 1 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 w p t _ u 4 _ q 2 2 _ c 1 3 3 _ b 1 _ x 2 < / d 2 : V a l u e > < / d 2 : K e y V a l u e O f s t r i n g a n y T y p e > < d 2 : K e y V a l u e O f s t r i n g a n y T y p e > < d 2 : K e y > V a l u e < / d 2 : K e y > < d 2 : V a l u e   i : t y p e = " d 1 : d o u b l e " > 0 . 0 1 8 4 3 5 6 1 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 w p t _ u 4 _ q 2 2 _ c 1 3 3 _ b 8 7 _ x 2 < / d 2 : V a l u e > < / d 2 : K e y V a l u e O f s t r i n g a n y T y p e > < d 2 : K e y V a l u e O f s t r i n g a n y T y p e > < d 2 : K e y > V a l u e < / d 2 : K e y > < d 2 : V a l u e   i : t y p e = " d 1 : d o u b l e " > 0 . 0 3 7 4 3 3 1 6 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 w p t _ u 4 _ q 2 2 _ c 1 3 3 _ b 9 0 _ x 2 < / d 2 : V a l u e > < / d 2 : K e y V a l u e O f s t r i n g a n y T y p e > < d 2 : K e y V a l u e O f s t r i n g a n y T y p e > < d 2 : K e y > V a l u e < / d 2 : K e y > < d 2 : V a l u e   i : t y p e = " d 1 : d o u b l e " > 0 . 0 2 1 5 2 3 1 8 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 w p t _ u 4 _ q 2 2 _ c 1 3 3 _ b 9 1 _ x 2 < / d 2 : V a l u e > < / d 2 : K e y V a l u e O f s t r i n g a n y T y p e > < d 2 : K e y V a l u e O f s t r i n g a n y T y p e > < d 2 : K e y > V a l u e < / d 2 : K e y > < d 2 : V a l u e   i : t y p e = " d 1 : d o u b l e " > 0 . 0 1 4 9 9 3 4 8 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 w p t _ u 4 _ q 2 2 _ c 1 3 3 _ b 9 2 _ x 2 < / d 2 : V a l u e > < / d 2 : K e y V a l u e O f s t r i n g a n y T y p e > < d 2 : K e y V a l u e O f s t r i n g a n y T y p e > < d 2 : K e y > V a l u e < / d 2 : K e y > < d 2 : V a l u e   i : t y p e = " d 1 : d o u b l e " > 0 . 0 1 5 0 0 7 9 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 w p t _ u 4 _ q 2 2 _ c 1 3 4 _ b 1 _ x 2 < / d 2 : V a l u e > < / d 2 : K e y V a l u e O f s t r i n g a n y T y p e > < d 2 : K e y V a l u e O f s t r i n g a n y T y p e > < d 2 : K e y > V a l u e < / d 2 : K e y > < d 2 : V a l u e   i : t y p e = " d 1 : d o u b l e " > 0 . 0 5 2 6 7 3 1 6 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 w p t _ u 4 _ q 2 2 _ c 1 3 4 _ b 8 7 _ x 2 < / d 2 : V a l u e > < / d 2 : K e y V a l u e O f s t r i n g a n y T y p e > < d 2 : K e y V a l u e O f s t r i n g a n y T y p e > < d 2 : K e y > V a l u e < / d 2 : K e y > < d 2 : V a l u e   i : t y p e = " d 1 : d o u b l e " > 0 . 0 3 7 4 3 3 1 6 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 w p t _ u 4 _ q 2 2 _ c 1 3 4 _ b 9 0 _ x 2 < / d 2 : V a l u e > < / d 2 : K e y V a l u e O f s t r i n g a n y T y p e > < d 2 : K e y V a l u e O f s t r i n g a n y T y p e > < d 2 : K e y > V a l u e < / d 2 : K e y > < d 2 : V a l u e   i : t y p e = " d 1 : d o u b l e " > 0 . 0 4 3 0 4 6 3 6 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 w p t _ u 4 _ q 2 2 _ c 1 3 4 _ b 9 1 _ x 2 < / d 2 : V a l u e > < / d 2 : K e y V a l u e O f s t r i n g a n y T y p e > < d 2 : K e y V a l u e O f s t r i n g a n y T y p e > < d 2 : K e y > V a l u e < / d 2 : K e y > < d 2 : V a l u e   i : t y p e = " d 1 : d o u b l e " > 0 . 0 5 0 8 4 7 4 6 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 w p t _ u 4 _ q 2 2 _ c 1 3 4 _ b 9 2 _ x 2 < / d 2 : V a l u e > < / d 2 : K e y V a l u e O f s t r i n g a n y T y p e > < d 2 : K e y V a l u e O f s t r i n g a n y T y p e > < d 2 : K e y > V a l u e < / d 2 : K e y > < d 2 : V a l u e   i : t y p e = " d 1 : d o u b l e " > 0 . 0 6 3 1 9 1 1 5 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 w p t _ u 4 _ q 2 2 _ c 1 3 5 _ b 1 _ x 2 < / d 2 : V a l u e > < / d 2 : K e y V a l u e O f s t r i n g a n y T y p e > < d 2 : K e y V a l u e O f s t r i n g a n y T y p e > < d 2 : K e y > V a l u e < / d 2 : K e y > < d 2 : V a l u e   i : t y p e = " d 1 : d o u b l e " > 0 . 0 4 3 1 9 1 9 9 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 w p t _ u 4 _ q 2 2 _ c 1 3 5 _ b 8 7 _ x 2 < / d 2 : V a l u e > < / d 2 : K e y V a l u e O f s t r i n g a n y T y p e > < d 2 : K e y V a l u e O f s t r i n g a n y T y p e > < d 2 : K e y > V a l u e < / d 2 : K e y > < d 2 : V a l u e   i : t y p e = " d 1 : d o u b l e " > 0 . 1 1 7 6 4 7 0 6 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 w p t _ u 4 _ q 2 2 _ c 1 3 5 _ b 9 0 _ x 2 < / d 2 : V a l u e > < / d 2 : K e y V a l u e O f s t r i n g a n y T y p e > < d 2 : K e y V a l u e O f s t r i n g a n y T y p e > < d 2 : K e y > V a l u e < / d 2 : K e y > < d 2 : V a l u e   i : t y p e = " d 1 : d o u b l e " > 0 . 0 4 4 7 0 1 9 9 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 w p t _ u 4 _ q 2 2 _ c 1 3 5 _ b 9 1 _ x 2 < / d 2 : V a l u e > < / d 2 : K e y V a l u e O f s t r i n g a n y T y p e > < d 2 : K e y V a l u e O f s t r i n g a n y T y p e > < d 2 : K e y > V a l u e < / d 2 : K e y > < d 2 : V a l u e   i : t y p e = " d 1 : d o u b l e " > 0 . 0 4 8 8 9 1 7 9 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 w p t _ u 4 _ q 2 2 _ c 1 3 5 _ b 9 2 _ x 2 < / d 2 : V a l u e > < / d 2 : K e y V a l u e O f s t r i n g a n y T y p e > < d 2 : K e y V a l u e O f s t r i n g a n y T y p e > < d 2 : K e y > V a l u e < / d 2 : K e y > < d 2 : V a l u e   i : t y p e = " d 1 : d o u b l e " > 0 . 0 2 2 9 0 6 7 9 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 w p t _ u 4 _ q 2 2 _ c 1 3 6 _ b 1 _ x 2 < / d 2 : V a l u e > < / d 2 : K e y V a l u e O f s t r i n g a n y T y p e > < d 2 : K e y V a l u e O f s t r i n g a n y T y p e > < d 2 : K e y > V a l u e < / d 2 : K e y > < d 2 : V a l u e   i : t y p e = " d 1 : d o u b l e " > 0 . 0 1 2 1 1 4 8 3 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 w p t _ u 4 _ q 2 2 _ c 1 3 6 _ b 8 7 _ x 2 < / d 2 : V a l u e > < / d 2 : K e y V a l u e O f s t r i n g a n y T y p e > < d 2 : K e y V a l u e O f s t r i n g a n y T y p e > < d 2 : K e y > V a l u e < / d 2 : K e y > < d 2 : V a l u e   i : t y p e = " d 1 : d o u b l e " > 0 . 0 3 2 0 8 5 5 6 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 w p t _ u 4 _ q 2 2 _ c 1 3 6 _ b 9 0 _ x 2 < / d 2 : V a l u e > < / d 2 : K e y V a l u e O f s t r i n g a n y T y p e > < d 2 : K e y V a l u e O f s t r i n g a n y T y p e > < d 2 : K e y > V a l u e < / d 2 : K e y > < d 2 : V a l u e   i : t y p e = " d 1 : d o u b l e " > 0 . 0 1 4 9 0 0 6 6 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 w p t _ u 4 _ q 2 2 _ c 1 3 6 _ b 9 1 _ x 2 < / d 2 : V a l u e > < / d 2 : K e y V a l u e O f s t r i n g a n y T y p e > < d 2 : K e y V a l u e O f s t r i n g a n y T y p e > < d 2 : K e y > V a l u e < / d 2 : K e y > < d 2 : V a l u e   i : t y p e = " d 1 : d o u b l e " > 0 . 0 1 1 0 8 2 1 4 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 w p t _ u 4 _ q 2 2 _ c 1 3 6 _ b 9 2 _ x 2 < / d 2 : V a l u e > < / d 2 : K e y V a l u e O f s t r i n g a n y T y p e > < d 2 : K e y V a l u e O f s t r i n g a n y T y p e > < d 2 : K e y > V a l u e < / d 2 : K e y > < d 2 : V a l u e   i : t y p e = " d 1 : d o u b l e " > 0 . 0 1 0 2 6 8 5 6 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7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7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0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8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8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 w h d _ c 1 2 9 < / d 2 : V a l u e > < / d 2 : K e y V a l u e O f s t r i n g a n y T y p e > < d 2 : K e y V a l u e O f s t r i n g a n y T y p e > < d 2 : K e y > V a l u e < / d 2 : K e y > < d 2 : V a l u e   i : t y p e = " d 1 : s t r i n g " > P o u r   f a i r e   d � c o u v r i r   u n   m � t i e r 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 w h d _ c 1 2 5 < / d 2 : V a l u e > < / d 2 : K e y V a l u e O f s t r i n g a n y T y p e > < d 2 : K e y V a l u e O f s t r i n g a n y T y p e > < d 2 : K e y > V a l u e < / d 2 : K e y > < d 2 : V a l u e   i : t y p e = " d 1 : s t r i n g " > P o u r   f a i r e   t o m b e r   l e s   p r � j u g � s 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 w h d _ c 1 3 0 < / d 2 : V a l u e > < / d 2 : K e y V a l u e O f s t r i n g a n y T y p e > < d 2 : K e y V a l u e O f s t r i n g a n y T y p e > < d 2 : K e y > V a l u e < / d 2 : K e y > < d 2 : V a l u e   i : t y p e = " d 1 : s t r i n g " > P o u r   r e c r u t e r   e t / o u   g � n � r e r   d e s   e m b a u c h e s 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 w h d _ c 1 2 6 < / d 2 : V a l u e > < / d 2 : K e y V a l u e O f s t r i n g a n y T y p e > < d 2 : K e y V a l u e O f s t r i n g a n y T y p e > < d 2 : K e y > V a l u e < / d 2 : K e y > < d 2 : V a l u e   i : t y p e = " d 1 : s t r i n g " > A u t r e s   r a i s o n s 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 w p t _ u 4 _ q 1 8 _ c 1 2 9 _ b 1 _ x 2 < / d 2 : V a l u e > < / d 2 : K e y V a l u e O f s t r i n g a n y T y p e > < d 2 : K e y V a l u e O f s t r i n g a n y T y p e > < d 2 : K e y > V a l u e < / d 2 : K e y > < d 2 : V a l u e   i : t y p e = " d 1 : d o u b l e " > 0 . 6 5 3 5 2 4 1 7 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 w p t _ u 4 _ q 1 8 _ c 1 2 9 _ b 8 7 _ x 2 < / d 2 : V a l u e > < / d 2 : K e y V a l u e O f s t r i n g a n y T y p e > < d 2 : K e y V a l u e O f s t r i n g a n y T y p e > < d 2 : K e y > V a l u e < / d 2 : K e y > < d 2 : V a l u e   i : t y p e = " d 1 : d o u b l e " > 0 . 8 2 5 3 9 6 8 3 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 w p t _ u 4 _ q 1 8 _ c 1 2 9 _ b 9 0 _ x 2 < / d 2 : V a l u e > < / d 2 : K e y V a l u e O f s t r i n g a n y T y p e > < d 2 : K e y V a l u e O f s t r i n g a n y T y p e > < d 2 : K e y > V a l u e < / d 2 : K e y > < d 2 : V a l u e   i : t y p e = " d 1 : d o u b l e " > 0 . 6 9 6 3 0 8 7 2 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 w p t _ u 4 _ q 1 8 _ c 1 2 9 _ b 9 1 _ x 2 < / d 2 : V a l u e > < / d 2 : K e y V a l u e O f s t r i n g a n y T y p e > < d 2 : K e y V a l u e O f s t r i n g a n y T y p e > < d 2 : K e y > V a l u e < / d 2 : K e y > < d 2 : V a l u e   i : t y p e = " d 1 : d o u b l e " > 0 . 6 5 6 6 4 9 9 7 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 w p t _ u 4 _ q 1 8 _ c 1 2 9 _ b 9 2 _ x 2 < / d 2 : V a l u e > < / d 2 : K e y V a l u e O f s t r i n g a n y T y p e > < d 2 : K e y V a l u e O f s t r i n g a n y T y p e > < d 2 : K e y > V a l u e < / d 2 : K e y > < d 2 : V a l u e   i : t y p e = " d 1 : d o u b l e " > 0 . 6 1 3 8 6 1 3 9 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 w p t _ u 4 _ q 1 8 _ c 1 2 9 _ b 4 3 _ x 2 < / d 2 : V a l u e > < / d 2 : K e y V a l u e O f s t r i n g a n y T y p e > < d 2 : K e y V a l u e O f s t r i n g a n y T y p e > < d 2 : K e y > V a l u e < / d 2 : K e y > < d 2 : V a l u e   i : t y p e = " d 1 : d o u b l e " > 0 . 6 4 1 9 7 5 3 1 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 w p t _ u 4 _ q 1 8 _ c 1 2 9 _ b 4 5 _ x 2 < / d 2 : V a l u e > < / d 2 : K e y V a l u e O f s t r i n g a n y T y p e > < d 2 : K e y V a l u e O f s t r i n g a n y T y p e > < d 2 : K e y > V a l u e < / d 2 : K e y > < d 2 : V a l u e   i : t y p e = " d 1 : d o u b l e " > 0 . 6 7 0 6 1 2 4 5 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 w p t _ u 4 _ q 1 8 _ c 1 2 9 _ b 4 6 _ x 2 < / d 2 : V a l u e > < / d 2 : K e y V a l u e O f s t r i n g a n y T y p e > < d 2 : K e y V a l u e O f s t r i n g a n y T y p e > < d 2 : K e y > V a l u e < / d 2 : K e y > < d 2 : V a l u e   i : t y p e = " d 1 : d o u b l e " > 0 . 6 2 8 4 2 1 0 5 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 w p t _ u 4 _ q 1 8 _ c 1 2 5 _ b 1 _ x 2 < / d 2 : V a l u e > < / d 2 : K e y V a l u e O f s t r i n g a n y T y p e > < d 2 : K e y V a l u e O f s t r i n g a n y T y p e > < d 2 : K e y > V a l u e < / d 2 : K e y > < d 2 : V a l u e   i : t y p e = " d 1 : d o u b l e " > 0 . 6 0 8 6 9 5 6 5 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 w p t _ u 4 _ q 1 8 _ c 1 2 5 _ b 8 7 _ x 2 < / d 2 : V a l u e > < / d 2 : K e y V a l u e O f s t r i n g a n y T y p e > < d 2 : K e y V a l u e O f s t r i n g a n y T y p e > < d 2 : K e y > V a l u e < / d 2 : K e y > < d 2 : V a l u e   i : t y p e = " d 1 : d o u b l e " > 0 . 6 0 3 1 7 4 6 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 w p t _ u 4 _ q 1 8 _ c 1 2 5 _ b 9 0 _ x 2 < / d 2 : V a l u e > < / d 2 : K e y V a l u e O f s t r i n g a n y T y p e > < d 2 : K e y V a l u e O f s t r i n g a n y T y p e > < d 2 : K e y > V a l u e < / d 2 : K e y > < d 2 : V a l u e   i : t y p e = " d 1 : d o u b l e " > 0 . 6 2 2 4 8 3 2 2 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 w p t _ u 4 _ q 1 8 _ c 1 2 5 _ b 9 1 _ x 2 < / d 2 : V a l u e > < / d 2 : K e y V a l u e O f s t r i n g a n y T y p e > < d 2 : K e y V a l u e O f s t r i n g a n y T y p e > < d 2 : K e y > V a l u e < / d 2 : K e y > < d 2 : V a l u e   i : t y p e = " d 1 : d o u b l e " > 0 . 6 0 3 7 8 4 0 8 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 w p t _ u 4 _ q 1 8 _ c 1 2 5 _ b 9 2 _ x 2 < / d 2 : V a l u e > < / d 2 : K e y V a l u e O f s t r i n g a n y T y p e > < d 2 : K e y V a l u e O f s t r i n g a n y T y p e > < d 2 : K e y > V a l u e < / d 2 : K e y > < d 2 : V a l u e   i : t y p e = " d 1 : d o u b l e " > 0 . 6 1 2 0 6 1 2 1 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 w p t _ u 4 _ q 1 8 _ c 1 2 5 _ b 4 3 _ x 2 < / d 2 : V a l u e > < / d 2 : K e y V a l u e O f s t r i n g a n y T y p e > < d 2 : K e y V a l u e O f s t r i n g a n y T y p e > < d 2 : K e y > V a l u e < / d 2 : K e y > < d 2 : V a l u e   i : t y p e = " d 1 : d o u b l e " > 0 . 5 6 0 4 9 3 8 3 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 w p t _ u 4 _ q 1 8 _ c 1 2 5 _ b 4 5 _ x 2 < / d 2 : V a l u e > < / d 2 : K e y V a l u e O f s t r i n g a n y T y p e > < d 2 : K e y V a l u e O f s t r i n g a n y T y p e > < d 2 : K e y > V a l u e < / d 2 : K e y > < d 2 : V a l u e   i : t y p e = " d 1 : d o u b l e " > 0 . 6 5 7 2 3 1 0 9 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 w p t _ u 4 _ q 1 8 _ c 1 2 5 _ b 4 6 _ x 2 < / d 2 : V a l u e > < / d 2 : K e y V a l u e O f s t r i n g a n y T y p e > < d 2 : K e y V a l u e O f s t r i n g a n y T y p e > < d 2 : K e y > V a l u e < / d 2 : K e y > < d 2 : V a l u e   i : t y p e = " d 1 : d o u b l e " > 0 . 5 5 0 5 2 6 3 2 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 w p t _ u 4 _ q 1 8 _ c 1 3 0 _ b 1 _ x 2 < / d 2 : V a l u e > < / d 2 : K e y V a l u e O f s t r i n g a n y T y p e > < d 2 : K e y V a l u e O f s t r i n g a n y T y p e > < d 2 : K e y > V a l u e < / d 2 : K e y > < d 2 : V a l u e   i : t y p e = " d 1 : d o u b l e " > 0 . 2 3 1 1 6 3 9 2 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 w p t _ u 4 _ q 1 8 _ c 1 3 0 _ b 8 7 _ x 2 < / d 2 : V a l u e > < / d 2 : K e y V a l u e O f s t r i n g a n y T y p e > < d 2 : K e y V a l u e O f s t r i n g a n y T y p e > < d 2 : K e y > V a l u e < / d 2 : K e y > < d 2 : V a l u e   i : t y p e = " d 1 : d o u b l e " > 0 . 2 2 2 2 2 2 2 2 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 w p t _ u 4 _ q 1 8 _ c 1 3 0 _ b 9 0 _ x 2 < / d 2 : V a l u e > < / d 2 : K e y V a l u e O f s t r i n g a n y T y p e > < d 2 : K e y V a l u e O f s t r i n g a n y T y p e > < d 2 : K e y > V a l u e < / d 2 : K e y > < d 2 : V a l u e   i : t y p e = " d 1 : d o u b l e " > 0 . 2 3 1 5 4 3 6 2 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 w p t _ u 4 _ q 1 8 _ c 1 3 0 _ b 9 1 _ x 2 < / d 2 : V a l u e > < / d 2 : K e y V a l u e O f s t r i n g a n y T y p e > < d 2 : K e y V a l u e O f s t r i n g a n y T y p e > < d 2 : K e y > V a l u e < / d 2 : K e y > < d 2 : V a l u e   i : t y p e = " d 1 : d o u b l e " > 0 . 2 2 8 1 5 8 0 4 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 w p t _ u 4 _ q 1 8 _ c 1 3 0 _ b 9 2 _ x 2 < / d 2 : V a l u e > < / d 2 : K e y V a l u e O f s t r i n g a n y T y p e > < d 2 : K e y V a l u e O f s t r i n g a n y T y p e > < d 2 : K e y > V a l u e < / d 2 : K e y > < d 2 : V a l u e   i : t y p e = " d 1 : d o u b l e " > 0 . 2 3 2 2 2 3 2 2 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 w p t _ u 4 _ q 1 8 _ c 1 3 0 _ b 4 3 _ x 2 < / d 2 : V a l u e > < / d 2 : K e y V a l u e O f s t r i n g a n y T y p e > < d 2 : K e y V a l u e O f s t r i n g a n y T y p e > < d 2 : K e y > V a l u e < / d 2 : K e y > < d 2 : V a l u e   i : t y p e = " d 1 : d o u b l e " > 0 . 1 5 3 0 8 6 4 2 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 w p t _ u 4 _ q 1 8 _ c 1 3 0 _ b 4 5 _ x 2 < / d 2 : V a l u e > < / d 2 : K e y V a l u e O f s t r i n g a n y T y p e > < d 2 : K e y V a l u e O f s t r i n g a n y T y p e > < d 2 : K e y > V a l u e < / d 2 : K e y > < d 2 : V a l u e   i : t y p e = " d 1 : d o u b l e " > 0 . 2 1 7 1 8 9 9 1 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 w p t _ u 4 _ q 1 8 _ c 1 3 0 _ b 4 6 _ x 2 < / d 2 : V a l u e > < / d 2 : K e y V a l u e O f s t r i n g a n y T y p e > < d 2 : K e y V a l u e O f s t r i n g a n y T y p e > < d 2 : K e y > V a l u e < / d 2 : K e y > < d 2 : V a l u e   i : t y p e = " d 1 : d o u b l e " > 0 . 3 2 6 3 1 5 7 9 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 w p t _ u 4 _ q 1 8 _ c 1 2 6 _ b 1 _ x 2 < / d 2 : V a l u e > < / d 2 : K e y V a l u e O f s t r i n g a n y T y p e > < d 2 : K e y V a l u e O f s t r i n g a n y T y p e > < d 2 : K e y > V a l u e < / d 2 : K e y > < d 2 : V a l u e   i : t y p e = " d 1 : d o u b l e " > 0 . 1 3 2 3 2 5 1 4 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 w p t _ u 4 _ q 1 8 _ c 1 2 6 _ b 8 7 _ x 2 < / d 2 : V a l u e > < / d 2 : K e y V a l u e O f s t r i n g a n y T y p e > < d 2 : K e y V a l u e O f s t r i n g a n y T y p e > < d 2 : K e y > V a l u e < / d 2 : K e y > < d 2 : V a l u e   i : t y p e = " d 1 : d o u b l e " > 0 . 0 6 3 4 9 2 0 6 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 w p t _ u 4 _ q 1 8 _ c 1 2 6 _ b 9 0 _ x 2 < / d 2 : V a l u e > < / d 2 : K e y V a l u e O f s t r i n g a n y T y p e > < d 2 : K e y V a l u e O f s t r i n g a n y T y p e > < d 2 : K e y > V a l u e < / d 2 : K e y > < d 2 : V a l u e   i : t y p e = " d 1 : d o u b l e " > 0 . 1 4 4 2 9 5 3 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 w p t _ u 4 _ q 1 8 _ c 1 2 6 _ b 9 1 _ x 2 < / d 2 : V a l u e > < / d 2 : K e y V a l u e O f s t r i n g a n y T y p e > < d 2 : K e y V a l u e O f s t r i n g a n y T y p e > < d 2 : K e y > V a l u e < / d 2 : K e y > < d 2 : V a l u e   i : t y p e = " d 1 : d o u b l e " > 0 . 1 3 1 3 2 9 9 9 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 w p t _ u 4 _ q 1 8 _ c 1 2 6 _ b 9 2 _ x 2 < / d 2 : V a l u e > < / d 2 : K e y V a l u e O f s t r i n g a n y T y p e > < d 2 : K e y V a l u e O f s t r i n g a n y T y p e > < d 2 : K e y > V a l u e < / d 2 : K e y > < d 2 : V a l u e   i : t y p e = " d 1 : d o u b l e " > 0 . 1 3 3 2 1 3 3 2 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 w p t _ u 4 _ q 1 8 _ c 1 2 6 _ b 4 3 _ x 2 < / d 2 : V a l u e > < / d 2 : K e y V a l u e O f s t r i n g a n y T y p e > < d 2 : K e y V a l u e O f s t r i n g a n y T y p e > < d 2 : K e y > V a l u e < / d 2 : K e y > < d 2 : V a l u e   i : t y p e = " d 1 : d o u b l e " > 0 . 1 4 1 9 7 5 3 1 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 w p t _ u 4 _ q 1 8 _ c 1 2 6 _ b 4 5 _ x 2 < / d 2 : V a l u e > < / d 2 : K e y V a l u e O f s t r i n g a n y T y p e > < d 2 : K e y V a l u e O f s t r i n g a n y T y p e > < d 2 : K e y > V a l u e < / d 2 : K e y > < d 2 : V a l u e   i : t y p e = " d 1 : d o u b l e " > 0 . 1 0 3 4 4 8 2 8 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 w p t _ u 4 _ q 1 8 _ c 1 2 6 _ b 4 6 _ x 2 < / d 2 : V a l u e > < / d 2 : K e y V a l u e O f s t r i n g a n y T y p e > < d 2 : K e y V a l u e O f s t r i n g a n y T y p e > < d 2 : K e y > V a l u e < / d 2 : K e y > < d 2 : V a l u e   i : t y p e = " d 1 : d o u b l e " > 0 . 1 8 3 1 5 7 8 9 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 w p t _ u 4 _ q 1 8 _ c 1 _ b 4 6 _ x 1 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 w p t _ u 4 _ q 1 8 _ c 1 _ b 8 7 _ x 1 < / d 2 : V a l u e > < / d 2 : K e y V a l u e O f s t r i n g a n y T y p e > < d 2 : K e y V a l u e O f s t r i n g a n y T y p e > < d 2 : K e y > V a l u e < / d 2 : K e y > < d 2 : V a l u e   i : t y p e = " d 1 : d o u b l e " > 6 3 < / d 2 : V a l u e > < / d 2 : K e y V a l u e O f s t r i n g a n y T y p e > < d 2 : K e y V a l u e O f s t r i n g a n y T y p e > < d 2 : K e y > F o r m a t t e d V a l u e < / d 2 : K e y > < d 2 : V a l u e   i : t y p e = " d 1 : s t r i n g " > 6 3 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 w p t _ u 4 _ q 1 8 _ c 1 _ b 9 0 _ x 1 < / d 2 : V a l u e > < / d 2 : K e y V a l u e O f s t r i n g a n y T y p e > < d 2 : K e y V a l u e O f s t r i n g a n y T y p e > < d 2 : K e y > V a l u e < / d 2 : K e y > < d 2 : V a l u e   i : t y p e = " d 1 : d o u b l e " > 5 9 6 < / d 2 : V a l u e > < / d 2 : K e y V a l u e O f s t r i n g a n y T y p e > < d 2 : K e y V a l u e O f s t r i n g a n y T y p e > < d 2 : K e y > F o r m a t t e d V a l u e < / d 2 : K e y > < d 2 : V a l u e   i : t y p e = " d 1 : s t r i n g " > 5 9 6 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 w p t _ u 4 _ q 1 8 _ c 1 _ b 9 1 _ x 1 < / d 2 : V a l u e > < / d 2 : K e y V a l u e O f s t r i n g a n y T y p e > < d 2 : K e y V a l u e O f s t r i n g a n y T y p e > < d 2 : K e y > V a l u e < / d 2 : K e y > < d 2 : V a l u e   i : t y p e = " d 1 : d o u b l e " > 1 7 9 7 < / d 2 : V a l u e > < / d 2 : K e y V a l u e O f s t r i n g a n y T y p e > < d 2 : K e y V a l u e O f s t r i n g a n y T y p e > < d 2 : K e y > F o r m a t t e d V a l u e < / d 2 : K e y > < d 2 : V a l u e   i : t y p e = " d 1 : s t r i n g " > 1 7 9 7 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 w p t _ u 4 _ q 1 8 _ c 1 _ b 9 2 _ x 1 < / d 2 : V a l u e > < / d 2 : K e y V a l u e O f s t r i n g a n y T y p e > < d 2 : K e y V a l u e O f s t r i n g a n y T y p e > < d 2 : K e y > V a l u e < / d 2 : K e y > < d 2 : V a l u e   i : t y p e = " d 1 : d o u b l e " > 1 1 1 1 < / d 2 : V a l u e > < / d 2 : K e y V a l u e O f s t r i n g a n y T y p e > < d 2 : K e y V a l u e O f s t r i n g a n y T y p e > < d 2 : K e y > F o r m a t t e d V a l u e < / d 2 : K e y > < d 2 : V a l u e   i : t y p e = " d 1 : s t r i n g " > 1 1 1 1 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 w p t _ u 4 _ q 1 8 _ c 1 _ b 4 3 _ x 1 < / d 2 : V a l u e > < / d 2 : K e y V a l u e O f s t r i n g a n y T y p e > < d 2 : K e y V a l u e O f s t r i n g a n y T y p e > < d 2 : K e y > V a l u e < / d 2 : K e y > < d 2 : V a l u e   i : t y p e = " d 1 : d o u b l e " > 8 1 0 < / d 2 : V a l u e > < / d 2 : K e y V a l u e O f s t r i n g a n y T y p e > < d 2 : K e y V a l u e O f s t r i n g a n y T y p e > < d 2 : K e y > F o r m a t t e d V a l u e < / d 2 : K e y > < d 2 : V a l u e   i : t y p e = " d 1 : s t r i n g " > 8 1 0 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 w p t _ u 4 _ q 1 8 _ c 1 _ b 4 5 _ x 1 < / d 2 : V a l u e > < / d 2 : K e y V a l u e O f s t r i n g a n y T y p e > < d 2 : K e y V a l u e O f s t r i n g a n y T y p e > < d 2 : K e y > V a l u e < / d 2 : K e y > < d 2 : V a l u e   i : t y p e = " d 1 : d o u b l e " > 1 9 4 3 < / d 2 : V a l u e > < / d 2 : K e y V a l u e O f s t r i n g a n y T y p e > < d 2 : K e y V a l u e O f s t r i n g a n y T y p e > < d 2 : K e y > F o r m a t t e d V a l u e < / d 2 : K e y > < d 2 : V a l u e   i : t y p e = " d 1 : s t r i n g " > 1 9 4 3 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 w p t _ u 4 _ q 1 8 _ c 1 _ b 4 6 _ x 1 < / d 2 : V a l u e > < / d 2 : K e y V a l u e O f s t r i n g a n y T y p e > < d 2 : K e y V a l u e O f s t r i n g a n y T y p e > < d 2 : K e y > V a l u e < / d 2 : K e y > < d 2 : V a l u e   i : t y p e = " d 1 : d o u b l e " > 9 5 0 < / d 2 : V a l u e > < / d 2 : K e y V a l u e O f s t r i n g a n y T y p e > < d 2 : K e y V a l u e O f s t r i n g a n y T y p e > < d 2 : K e y > F o r m a t t e d V a l u e < / d 2 : K e y > < d 2 : V a l u e   i : t y p e = " d 1 : s t r i n g " > 9 5 0 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 w p t _ u 4 _ q 1 8 _ c 1 _ b 1 _ x 1 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8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 w h d _ c 1 3 2 < / d 2 : V a l u e > < / d 2 : K e y V a l u e O f s t r i n g a n y T y p e > < d 2 : K e y V a l u e O f s t r i n g a n y T y p e > < d 2 : K e y > V a l u e < / d 2 : K e y > < d 2 : V a l u e   i : t y p e = " d 1 : s t r i n g " > N o n ,   p a s   d e   r e c r u t e m e n t   p r � v u 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 w h d _ c 1 3 3 < / d 2 : V a l u e > < / d 2 : K e y V a l u e O f s t r i n g a n y T y p e > < d 2 : K e y V a l u e O f s t r i n g a n y T y p e > < d 2 : K e y > V a l u e < / d 2 : K e y > < d 2 : V a l u e   i : t y p e = " d 1 : s t r i n g " > O u i ,   e n   C D I 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 w h d _ c 1 3 4 < / d 2 : V a l u e > < / d 2 : K e y V a l u e O f s t r i n g a n y T y p e > < d 2 : K e y V a l u e O f s t r i n g a n y T y p e > < d 2 : K e y > V a l u e < / d 2 : K e y > < d 2 : V a l u e   i : t y p e = " d 1 : s t r i n g " > O u i ,   e n   C D D 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 w h d _ c 1 3 5 < / d 2 : V a l u e > < / d 2 : K e y V a l u e O f s t r i n g a n y T y p e > < d 2 : K e y V a l u e O f s t r i n g a n y T y p e > < d 2 : K e y > V a l u e < / d 2 : K e y > < d 2 : V a l u e   i : t y p e = " d 1 : s t r i n g " > O u i ,   e n   s t a g e 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 w h d _ c 1 3 6 < / d 2 : V a l u e > < / d 2 : K e y V a l u e O f s t r i n g a n y T y p e > < d 2 : K e y V a l u e O f s t r i n g a n y T y p e > < d 2 : K e y > V a l u e < / d 2 : K e y > < d 2 : V a l u e   i : t y p e = " d 1 : s t r i n g " > O u i ,   e n   a p p r e n t i s s a g e 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 w p t _ u 4 _ q 2 2 _ c 1 1 0 _ b 1 _ x 2 < / d 2 : V a l u e > < / d 2 : K e y V a l u e O f s t r i n g a n y T y p e > < d 2 : K e y V a l u e O f s t r i n g a n y T y p e > < d 2 : K e y > V a l u e < / d 2 : K e y > < d 2 : V a l u e   i : t y p e = " d 1 : d o u b l e " > 0 . 1 1 8 2 5 1 2 5 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 w p t _ u 4 _ q 2 2 _ c 1 1 0 _ b 1 0 _ x 2 < / d 2 : V a l u e > < / d 2 : K e y V a l u e O f s t r i n g a n y T y p e > < d 2 : K e y V a l u e O f s t r i n g a n y T y p e > < d 2 : K e y > V a l u e < / d 2 : K e y > < d 2 : V a l u e   i : t y p e = " d 1 : d o u b l e " > 0 . 1 0 8 8 1 5 4 3 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 w p t _ u 4 _ q 2 2 _ c 1 1 0 _ b 1 2 _ x 2 < / d 2 : V a l u e > < / d 2 : K e y V a l u e O f s t r i n g a n y T y p e > < d 2 : K e y V a l u e O f s t r i n g a n y T y p e > < d 2 : K e y > V a l u e < / d 2 : K e y > < d 2 : V a l u e   i : t y p e = " d 1 : d o u b l e " > 0 . 1 2 6 8 5 7 1 4 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 w p t _ u 4 _ q 2 2 _ c 1 1 0 _ b 1 3 _ x 2 < / d 2 : V a l u e > < / d 2 : K e y V a l u e O f s t r i n g a n y T y p e > < d 2 : K e y V a l u e O f s t r i n g a n y T y p e > < d 2 : K e y > V a l u e < / d 2 : K e y > < d 2 : V a l u e   i : t y p e = " d 1 : d o u b l e " > 0 . 1 3 3 2 3 7 8 2 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 w p t _ u 4 _ q 2 2 _ c 1 1 0 _ b 1 4 _ x 2 < / d 2 : V a l u e > < / d 2 : K e y V a l u e O f s t r i n g a n y T y p e > < d 2 : K e y V a l u e O f s t r i n g a n y T y p e > < d 2 : K e y > V a l u e < / d 2 : K e y > < d 2 : V a l u e   i : t y p e = " d 1 : d o u b l e " > 0 . 1 0 2 9 7 0 3 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 w p t _ u 4 _ q 2 2 _ c 1 1 0 _ b 1 5 _ x 2 < / d 2 : V a l u e > < / d 2 : K e y V a l u e O f s t r i n g a n y T y p e > < d 2 : K e y V a l u e O f s t r i n g a n y T y p e > < d 2 : K e y > V a l u e < / d 2 : K e y > < d 2 : V a l u e   i : t y p e = " d 1 : d o u b l e " > 0 . 1 1 9 8 7 0 4 1 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 w p t _ u 4 _ q 2 2 _ c 1 1 0 _ b 1 7 _ x 2 < / d 2 : V a l u e > < / d 2 : K e y V a l u e O f s t r i n g a n y T y p e > < d 2 : K e y V a l u e O f s t r i n g a n y T y p e > < d 2 : K e y > V a l u e < / d 2 : K e y > < d 2 : V a l u e   i : t y p e = " d 1 : d o u b l e " > 0 . 1 1 5 6 5 0 5 3 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 w p t _ u 4 _ q 2 2 _ c 1 1 0 _ b 2 2 _ x 2 < / d 2 : V a l u e > < / d 2 : K e y V a l u e O f s t r i n g a n y T y p e > < d 2 : K e y V a l u e O f s t r i n g a n y T y p e > < d 2 : K e y > V a l u e < / d 2 : K e y > < d 2 : V a l u e   i : t y p e = " d 1 : d o u b l e " > 0 . 1 2 1 4 3 5 1 4 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 w p t _ u 4 _ q 2 2 _ c 1 1 0 _ b 2 9 _ x 2 < / d 2 : V a l u e > < / d 2 : K e y V a l u e O f s t r i n g a n y T y p e > < d 2 : K e y V a l u e O f s t r i n g a n y T y p e > < d 2 : K e y > V a l u e < / d 2 : K e y > < d 2 : V a l u e   i : t y p e = " d 1 : d o u b l e " > 0 . 1 3 8 8 8 8 8 9 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 w p t _ u 4 _ q 2 2 _ c 1 1 0 _ b 3 2 _ x 2 < / d 2 : V a l u e > < / d 2 : K e y V a l u e O f s t r i n g a n y T y p e > < d 2 : K e y V a l u e O f s t r i n g a n y T y p e > < d 2 : K e y > V a l u e < / d 2 : K e y > < d 2 : V a l u e   i : t y p e = " d 1 : d o u b l e " > 0 . 1 0 6 3 4 6 4 8 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 w p t _ u 4 _ q 2 2 _ c 1 1 0 _ b 3 7 _ x 2 < / d 2 : V a l u e > < / d 2 : K e y V a l u e O f s t r i n g a n y T y p e > < d 2 : K e y V a l u e O f s t r i n g a n y T y p e > < d 2 : K e y > V a l u e < / d 2 : K e y > < d 2 : V a l u e   i : t y p e = " d 1 : d o u b l e " > 0 . 0 7 6 4 1 1 9 6 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 w p t _ u 4 _ q 2 2 _ c 1 3 2 _ b 1 _ x 2 < / d 2 : V a l u e > < / d 2 : K e y V a l u e O f s t r i n g a n y T y p e > < d 2 : K e y V a l u e O f s t r i n g a n y T y p e > < d 2 : K e y > V a l u e < / d 2 : K e y > < d 2 : V a l u e   i : t y p e = " d 1 : d o u b l e " > 0 . 8 1 2 7 4 6 9 1 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 w p t _ u 4 _ q 2 2 _ c 1 3 2 _ b 1 0 _ x 2 < / d 2 : V a l u e > < / d 2 : K e y V a l u e O f s t r i n g a n y T y p e > < d 2 : K e y V a l u e O f s t r i n g a n y T y p e > < d 2 : K e y > V a l u e < / d 2 : K e y > < d 2 : V a l u e   i : t y p e = " d 1 : d o u b l e " > 0 . 8 0 3 0 3 0 3 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 w p t _ u 4 _ q 2 2 _ c 1 3 2 _ b 1 2 _ x 2 < / d 2 : V a l u e > < / d 2 : K e y V a l u e O f s t r i n g a n y T y p e > < d 2 : K e y V a l u e O f s t r i n g a n y T y p e > < d 2 : K e y > V a l u e < / d 2 : K e y > < d 2 : V a l u e   i : t y p e = " d 1 : d o u b l e " > 0 . 7 9 3 1 4 2 8 6 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 w p t _ u 4 _ q 2 2 _ c 1 3 2 _ b 1 3 _ x 2 < / d 2 : V a l u e > < / d 2 : K e y V a l u e O f s t r i n g a n y T y p e > < d 2 : K e y V a l u e O f s t r i n g a n y T y p e > < d 2 : K e y > V a l u e < / d 2 : K e y > < d 2 : V a l u e   i : t y p e = " d 1 : d o u b l e " > 0 . 7 9 9 4 2 6 9 3 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 w p t _ u 4 _ q 2 2 _ c 1 3 2 _ b 1 4 _ x 2 < / d 2 : V a l u e > < / d 2 : K e y V a l u e O f s t r i n g a n y T y p e > < d 2 : K e y V a l u e O f s t r i n g a n y T y p e > < d 2 : K e y > V a l u e < / d 2 : K e y > < d 2 : V a l u e   i : t y p e = " d 1 : d o u b l e " > 0 . 8 4 3 5 6 4 3 6 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 w p t _ u 4 _ q 2 2 _ c 1 3 2 _ b 1 5 _ x 2 < / d 2 : V a l u e > < / d 2 : K e y V a l u e O f s t r i n g a n y T y p e > < d 2 : K e y V a l u e O f s t r i n g a n y T y p e > < d 2 : K e y > V a l u e < / d 2 : K e y > < d 2 : V a l u e   i : t y p e = " d 1 : d o u b l e " > 0 . 8 2 7 2 1 3 8 2 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 w p t _ u 4 _ q 2 2 _ c 1 3 2 _ b 1 7 _ x 2 < / d 2 : V a l u e > < / d 2 : K e y V a l u e O f s t r i n g a n y T y p e > < d 2 : K e y V a l u e O f s t r i n g a n y T y p e > < d 2 : K e y > V a l u e < / d 2 : K e y > < d 2 : V a l u e   i : t y p e = " d 1 : d o u b l e " > 0 . 8 0 7 0 3 9 6 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 w p t _ u 4 _ q 2 2 _ c 1 3 2 _ b 2 2 _ x 2 < / d 2 : V a l u e > < / d 2 : K e y V a l u e O f s t r i n g a n y T y p e > < d 2 : K e y V a l u e O f s t r i n g a n y T y p e > < d 2 : K e y > V a l u e < / d 2 : K e y > < d 2 : V a l u e   i : t y p e = " d 1 : d o u b l e " > 0 . 8 1 6 9 2 7 3 2 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 w p t _ u 4 _ q 2 2 _ c 1 3 2 _ b 2 9 _ x 2 < / d 2 : V a l u e > < / d 2 : K e y V a l u e O f s t r i n g a n y T y p e > < d 2 : K e y V a l u e O f s t r i n g a n y T y p e > < d 2 : K e y > V a l u e < / d 2 : K e y > < d 2 : V a l u e   i : t y p e = " d 1 : d o u b l e " > 0 . 8 0 8 5 3 1 7 5 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 w p t _ u 4 _ q 2 2 _ c 1 3 2 _ b 3 2 _ x 2 < / d 2 : V a l u e > < / d 2 : K e y V a l u e O f s t r i n g a n y T y p e > < d 2 : K e y V a l u e O f s t r i n g a n y T y p e > < d 2 : K e y > V a l u e < / d 2 : K e y > < d 2 : V a l u e   i : t y p e = " d 1 : d o u b l e " > 0 . 8 2 4 1 8 5 2 5 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 w p t _ u 4 _ q 2 2 _ c 1 3 2 _ b 3 7 _ x 2 < / d 2 : V a l u e > < / d 2 : K e y V a l u e O f s t r i n g a n y T y p e > < d 2 : K e y V a l u e O f s t r i n g a n y T y p e > < d 2 : K e y > V a l u e < / d 2 : K e y > < d 2 : V a l u e   i : t y p e = " d 1 : d o u b l e " > 0 . 8 3 0 5 6 4 7 8 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 w p t _ u 4 _ q 2 2 _ c 1 3 3 _ b 1 _ x 2 < / d 2 : V a l u e > < / d 2 : K e y V a l u e O f s t r i n g a n y T y p e > < d 2 : K e y V a l u e O f s t r i n g a n y T y p e > < d 2 : K e y > V a l u e < / d 2 : K e y > < d 2 : V a l u e   i : t y p e = " d 1 : d o u b l e " > 0 . 0 1 8 4 3 5 6 1 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 w p t _ u 4 _ q 2 2 _ c 1 3 3 _ b 1 0 _ x 2 < / d 2 : V a l u e > < / d 2 : K e y V a l u e O f s t r i n g a n y T y p e > < d 2 : K e y V a l u e O f s t r i n g a n y T y p e > < d 2 : K e y > V a l u e < / d 2 : K e y > < d 2 : V a l u e   i : t y p e = " d 1 : d o u b l e " > 0 . 0 3 7 1 9 0 0 8 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 w p t _ u 4 _ q 2 2 _ c 1 3 3 _ b 1 2 _ x 2 < / d 2 : V a l u e > < / d 2 : K e y V a l u e O f s t r i n g a n y T y p e > < d 2 : K e y V a l u e O f s t r i n g a n y T y p e > < d 2 : K e y > V a l u e < / d 2 : K e y > < d 2 : V a l u e   i : t y p e = " d 1 : d o u b l e " > 0 . 0 1 0 2 8 5 7 1 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 w p t _ u 4 _ q 2 2 _ c 1 3 3 _ b 1 3 _ x 2 < / d 2 : V a l u e > < / d 2 : K e y V a l u e O f s t r i n g a n y T y p e > < d 2 : K e y V a l u e O f s t r i n g a n y T y p e > < d 2 : K e y > V a l u e < / d 2 : K e y > < d 2 : V a l u e   i : t y p e = " d 1 : d o u b l e " > 0 . 0 1 4 3 2 6 6 5 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 w p t _ u 4 _ q 2 2 _ c 1 3 3 _ b 1 4 _ x 2 < / d 2 : V a l u e > < / d 2 : K e y V a l u e O f s t r i n g a n y T y p e > < d 2 : K e y V a l u e O f s t r i n g a n y T y p e > < d 2 : K e y > V a l u e < / d 2 : K e y > < d 2 : V a l u e   i : t y p e = " d 1 : d o u b l e " > 0 . 0 1 5 8 4 1 5 8 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 w p t _ u 4 _ q 2 2 _ c 1 3 3 _ b 1 5 _ x 2 < / d 2 : V a l u e > < / d 2 : K e y V a l u e O f s t r i n g a n y T y p e > < d 2 : K e y V a l u e O f s t r i n g a n y T y p e > < d 2 : K e y > V a l u e < / d 2 : K e y > < d 2 : V a l u e   i : t y p e = " d 1 : d o u b l e " > 0 . 0 1 6 1 9 8 7 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 w p t _ u 4 _ q 2 2 _ c 1 3 3 _ b 1 7 _ x 2 < / d 2 : V a l u e > < / d 2 : K e y V a l u e O f s t r i n g a n y T y p e > < d 2 : K e y V a l u e O f s t r i n g a n y T y p e > < d 2 : K e y > V a l u e < / d 2 : K e y > < d 2 : V a l u e   i : t y p e = " d 1 : d o u b l e " > 0 . 0 1 9 4 8 4 6 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 w p t _ u 4 _ q 2 2 _ c 1 3 3 _ b 2 2 _ x 2 < / d 2 : V a l u e > < / d 2 : K e y V a l u e O f s t r i n g a n y T y p e > < d 2 : K e y V a l u e O f s t r i n g a n y T y p e > < d 2 : K e y > V a l u e < / d 2 : K e y > < d 2 : V a l u e   i : t y p e = " d 1 : d o u b l e " > 0 . 0 1 7 9 3 9 2 8 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 w p t _ u 4 _ q 2 2 _ c 1 3 3 _ b 2 9 _ x 2 < / d 2 : V a l u e > < / d 2 : K e y V a l u e O f s t r i n g a n y T y p e > < d 2 : K e y V a l u e O f s t r i n g a n y T y p e > < d 2 : K e y > V a l u e < / d 2 : K e y > < d 2 : V a l u e   i : t y p e = " d 1 : d o u b l e " > 0 . 0 1 6 8 6 5 0 8 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 w p t _ u 4 _ q 2 2 _ c 1 3 3 _ b 3 2 _ x 2 < / d 2 : V a l u e > < / d 2 : K e y V a l u e O f s t r i n g a n y T y p e > < d 2 : K e y V a l u e O f s t r i n g a n y T y p e > < d 2 : K e y > V a l u e < / d 2 : K e y > < d 2 : V a l u e   i : t y p e = " d 1 : d o u b l e " > 0 . 0 1 8 8 6 7 9 2 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 w p t _ u 4 _ q 2 2 _ c 1 3 4 _ b 1 _ x 2 < / d 2 : V a l u e > < / d 2 : K e y V a l u e O f s t r i n g a n y T y p e > < d 2 : K e y V a l u e O f s t r i n g a n y T y p e > < d 2 : K e y > V a l u e < / d 2 : K e y > < d 2 : V a l u e   i : t y p e = " d 1 : d o u b l e " > 0 . 0 5 2 6 7 3 1 6 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 w p t _ u 4 _ q 2 2 _ c 1 3 4 _ b 1 0 _ x 2 < / d 2 : V a l u e > < / d 2 : K e y V a l u e O f s t r i n g a n y T y p e > < d 2 : K e y V a l u e O f s t r i n g a n y T y p e > < d 2 : K e y > V a l u e < / d 2 : K e y > < d 2 : V a l u e   i : t y p e = " d 1 : d o u b l e " > 0 . 0 4 4 0 7 7 1 3 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 w p t _ u 4 _ q 2 2 _ c 1 3 4 _ b 1 2 _ x 2 < / d 2 : V a l u e > < / d 2 : K e y V a l u e O f s t r i n g a n y T y p e > < d 2 : K e y V a l u e O f s t r i n g a n y T y p e > < d 2 : K e y > V a l u e < / d 2 : K e y > < d 2 : V a l u e   i : t y p e = " d 1 : d o u b l e " > 0 . 0 5 8 2 8 5 7 1 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 w p t _ u 4 _ q 2 2 _ c 1 3 4 _ b 1 4 _ x 2 < / d 2 : V a l u e > < / d 2 : K e y V a l u e O f s t r i n g a n y T y p e > < d 2 : K e y V a l u e O f s t r i n g a n y T y p e > < d 2 : K e y > V a l u e < / d 2 : K e y > < d 2 : V a l u e   i : t y p e = " d 1 : d o u b l e " > 0 . 0 3 3 6 6 3 3 7 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 w p t _ u 4 _ q 2 2 _ c 1 3 4 _ b 1 5 _ x 2 < / d 2 : V a l u e > < / d 2 : K e y V a l u e O f s t r i n g a n y T y p e > < d 2 : K e y V a l u e O f s t r i n g a n y T y p e > < d 2 : K e y > V a l u e < / d 2 : K e y > < d 2 : V a l u e   i : t y p e = " d 1 : d o u b l e " > 0 . 0 5 6 1 5 5 5 1 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 w p t _ u 4 _ q 2 2 _ c 1 3 4 _ b 1 7 _ x 2 < / d 2 : V a l u e > < / d 2 : K e y V a l u e O f s t r i n g a n y T y p e > < d 2 : K e y V a l u e O f s t r i n g a n y T y p e > < d 2 : K e y > V a l u e < / d 2 : K e y > < d 2 : V a l u e   i : t y p e = " d 1 : d o u b l e " > 0 . 0 3 9 5 9 7 7 4 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 w p t _ u 4 _ q 2 2 _ c 1 3 4 _ b 2 2 _ x 2 < / d 2 : V a l u e > < / d 2 : K e y V a l u e O f s t r i n g a n y T y p e > < d 2 : K e y V a l u e O f s t r i n g a n y T y p e > < d 2 : K e y > V a l u e < / d 2 : K e y > < d 2 : V a l u e   i : t y p e = " d 1 : d o u b l e " > 0 . 0 6 2 5 5 7 5 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 w p t _ u 4 _ q 2 2 _ c 1 3 4 _ b 2 9 _ x 2 < / d 2 : V a l u e > < / d 2 : K e y V a l u e O f s t r i n g a n y T y p e > < d 2 : K e y V a l u e O f s t r i n g a n y T y p e > < d 2 : K e y > V a l u e < / d 2 : K e y > < d 2 : V a l u e   i : t y p e = " d 1 : d o u b l e " > 0 . 0 6 6 4 6 8 2 5 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 w p t _ u 4 _ q 2 2 _ c 1 3 4 _ b 3 2 _ x 2 < / d 2 : V a l u e > < / d 2 : K e y V a l u e O f s t r i n g a n y T y p e > < d 2 : K e y V a l u e O f s t r i n g a n y T y p e > < d 2 : K e y > V a l u e < / d 2 : K e y > < d 2 : V a l u e   i : t y p e = " d 1 : d o u b l e " > 0 . 0 5 9 1 7 6 6 7 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 w p t _ u 4 _ q 2 2 _ c 1 3 4 _ b 3 7 _ x 2 < / d 2 : V a l u e > < / d 2 : K e y V a l u e O f s t r i n g a n y T y p e > < d 2 : K e y V a l u e O f s t r i n g a n y T y p e > < d 2 : K e y > V a l u e < / d 2 : K e y > < d 2 : V a l u e   i : t y p e = " d 1 : d o u b l e " > 0 . 0 4 3 1 8 9 3 7 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 w p t _ u 4 _ q 2 2 _ c 1 3 5 _ b 1 _ x 2 < / d 2 : V a l u e > < / d 2 : K e y V a l u e O f s t r i n g a n y T y p e > < d 2 : K e y V a l u e O f s t r i n g a n y T y p e > < d 2 : K e y > V a l u e < / d 2 : K e y > < d 2 : V a l u e   i : t y p e = " d 1 : d o u b l e " > 0 . 0 4 3 1 9 1 9 9 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 w p t _ u 4 _ q 2 2 _ c 1 3 5 _ b 1 2 _ x 2 < / d 2 : V a l u e > < / d 2 : K e y V a l u e O f s t r i n g a n y T y p e > < d 2 : K e y V a l u e O f s t r i n g a n y T y p e > < d 2 : K e y > V a l u e < / d 2 : K e y > < d 2 : V a l u e   i : t y p e = " d 1 : d o u b l e " > 0 . 0 5 3 7 1 4 2 9 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 w p t _ u 4 _ q 2 2 _ c 1 3 5 _ b 1 3 _ x 2 < / d 2 : V a l u e > < / d 2 : K e y V a l u e O f s t r i n g a n y T y p e > < d 2 : K e y V a l u e O f s t r i n g a n y T y p e > < d 2 : K e y > V a l u e < / d 2 : K e y > < d 2 : V a l u e   i : t y p e = " d 1 : d o u b l e " > 0 . 0 5 3 0 0 8 6 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 w p t _ u 4 _ q 2 2 _ c 1 3 5 _ b 1 4 _ x 2 < / d 2 : V a l u e > < / d 2 : K e y V a l u e O f s t r i n g a n y T y p e > < d 2 : K e y V a l u e O f s t r i n g a n y T y p e > < d 2 : K e y > V a l u e < / d 2 : K e y > < d 2 : V a l u e   i : t y p e = " d 1 : d o u b l e " > 0 . 0 4 7 5 2 4 7 5 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 w p t _ u 4 _ q 2 2 _ c 1 3 5 _ b 1 5 _ x 2 < / d 2 : V a l u e > < / d 2 : K e y V a l u e O f s t r i n g a n y T y p e > < d 2 : K e y V a l u e O f s t r i n g a n y T y p e > < d 2 : K e y > V a l u e < / d 2 : K e y > < d 2 : V a l u e   i : t y p e = " d 1 : d o u b l e " > 0 . 0 3 5 6 3 7 1 5 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 w p t _ u 4 _ q 2 2 _ c 1 3 5 _ b 1 7 _ x 2 < / d 2 : V a l u e > < / d 2 : K e y V a l u e O f s t r i n g a n y T y p e > < d 2 : K e y V a l u e O f s t r i n g a n y T y p e > < d 2 : K e y > V a l u e < / d 2 : K e y > < d 2 : V a l u e   i : t y p e = " d 1 : d o u b l e " > 0 . 0 5 0 2 8 2 8 4 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 w p t _ u 4 _ q 2 2 _ c 1 3 5 _ b 2 2 _ x 2 < / d 2 : V a l u e > < / d 2 : K e y V a l u e O f s t r i n g a n y T y p e > < d 2 : K e y V a l u e O f s t r i n g a n y T y p e > < d 2 : K e y > V a l u e < / d 2 : K e y > < d 2 : V a l u e   i : t y p e = " d 1 : d o u b l e " > 0 . 0 3 8 6 3 8 4 5 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 w p t _ u 4 _ q 2 2 _ c 1 3 5 _ b 2 9 _ x 2 < / d 2 : V a l u e > < / d 2 : K e y V a l u e O f s t r i n g a n y T y p e > < d 2 : K e y V a l u e O f s t r i n g a n y T y p e > < d 2 : K e y > V a l u e < / d 2 : K e y > < d 2 : V a l u e   i : t y p e = " d 1 : d o u b l e " > 0 . 0 4 9 6 0 3 1 7 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 w p t _ u 4 _ q 2 2 _ c 1 3 5 _ b 3 2 _ x 2 < / d 2 : V a l u e > < / d 2 : K e y V a l u e O f s t r i n g a n y T y p e > < d 2 : K e y V a l u e O f s t r i n g a n y T y p e > < d 2 : K e y > V a l u e < / d 2 : K e y > < d 2 : V a l u e   i : t y p e = " d 1 : d o u b l e " > 0 . 0 2 9 1 5 9 5 2 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 w p t _ u 4 _ q 2 2 _ c 1 3 5 _ b 3 7 _ x 2 < / d 2 : V a l u e > < / d 2 : K e y V a l u e O f s t r i n g a n y T y p e > < d 2 : K e y V a l u e O f s t r i n g a n y T y p e > < d 2 : K e y > V a l u e < / d 2 : K e y > < d 2 : V a l u e   i : t y p e = " d 1 : d o u b l e " > 0 . 0 1 3 2 8 9 0 4 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 w p t _ u 4 _ q 2 2 _ c 1 3 6 _ b 1 _ x 2 < / d 2 : V a l u e > < / d 2 : K e y V a l u e O f s t r i n g a n y T y p e > < d 2 : K e y V a l u e O f s t r i n g a n y T y p e > < d 2 : K e y > V a l u e < / d 2 : K e y > < d 2 : V a l u e   i : t y p e = " d 1 : d o u b l e " > 0 . 0 1 2 1 1 4 8 3 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 w p t _ u 4 _ q 2 2 _ c 1 3 6 _ b 1 0 _ x 2 < / d 2 : V a l u e > < / d 2 : K e y V a l u e O f s t r i n g a n y T y p e > < d 2 : K e y V a l u e O f s t r i n g a n y T y p e > < d 2 : K e y > V a l u e < / d 2 : K e y > < d 2 : V a l u e   i : t y p e = " d 1 : d o u b l e " > 0 . 0 0 9 6 4 1 8 7 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 w p t _ u 4 _ q 2 2 _ c 1 3 6 _ b 1 2 _ x 2 < / d 2 : V a l u e > < / d 2 : K e y V a l u e O f s t r i n g a n y T y p e > < d 2 : K e y V a l u e O f s t r i n g a n y T y p e > < d 2 : K e y > V a l u e < / d 2 : K e y > < d 2 : V a l u e   i : t y p e = " d 1 : d o u b l e " > 0 . 0 1 0 2 8 5 7 1 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 w p t _ u 4 _ q 2 2 _ c 1 3 6 _ b 1 3 _ x 2 < / d 2 : V a l u e > < / d 2 : K e y V a l u e O f s t r i n g a n y T y p e > < d 2 : K e y V a l u e O f s t r i n g a n y T y p e > < d 2 : K e y > V a l u e < / d 2 : K e y > < d 2 : V a l u e   i : t y p e = " d 1 : d o u b l e " > 0 . 0 1 2 8 9 3 9 8 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 w p t _ u 4 _ q 2 2 _ c 1 3 6 _ b 1 4 _ x 2 < / d 2 : V a l u e > < / d 2 : K e y V a l u e O f s t r i n g a n y T y p e > < d 2 : K e y V a l u e O f s t r i n g a n y T y p e > < d 2 : K e y > V a l u e < / d 2 : K e y > < d 2 : V a l u e   i : t y p e = " d 1 : d o u b l e " > 0 . 0 0 9 9 0 0 9 9 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 w p t _ u 4 _ q 2 2 _ c 1 3 6 _ b 1 5 _ x 2 < / d 2 : V a l u e > < / d 2 : K e y V a l u e O f s t r i n g a n y T y p e > < d 2 : K e y V a l u e O f s t r i n g a n y T y p e > < d 2 : K e y > V a l u e < / d 2 : K e y > < d 2 : V a l u e   i : t y p e = " d 1 : d o u b l e " > 0 . 0 1 7 2 7 8 6 2 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 w p t _ u 4 _ q 2 2 _ c 1 3 6 _ b 1 7 _ x 2 < / d 2 : V a l u e > < / d 2 : K e y V a l u e O f s t r i n g a n y T y p e > < d 2 : K e y V a l u e O f s t r i n g a n y T y p e > < d 2 : K e y > V a l u e < / d 2 : K e y > < d 2 : V a l u e   i : t y p e = " d 1 : d o u b l e " > 0 . 0 1 3 1 9 9 2 5 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 w p t _ u 4 _ q 2 2 _ c 1 3 6 _ b 2 2 _ x 2 < / d 2 : V a l u e > < / d 2 : K e y V a l u e O f s t r i n g a n y T y p e > < d 2 : K e y V a l u e O f s t r i n g a n y T y p e > < d 2 : K e y > V a l u e < / d 2 : K e y > < d 2 : V a l u e   i : t y p e = " d 1 : d o u b l e " > 0 . 0 1 1 4 9 9 5 4 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 w p t _ u 4 _ q 2 2 _ c 1 3 6 _ b 2 9 _ x 2 < / d 2 : V a l u e > < / d 2 : K e y V a l u e O f s t r i n g a n y T y p e > < d 2 : K e y V a l u e O f s t r i n g a n y T y p e > < d 2 : K e y > V a l u e < / d 2 : K e y > < d 2 : V a l u e   i : t y p e = " d 1 : d o u b l e " > 0 . 0 1 5 8 7 3 0 2 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 w p t _ u 4 _ q 2 2 _ c 1 3 6 _ b 3 2 _ x 2 < / d 2 : V a l u e > < / d 2 : K e y V a l u e O f s t r i n g a n y T y p e > < d 2 : K e y V a l u e O f s t r i n g a n y T y p e > < d 2 : K e y > V a l u e < / d 2 : K e y > < d 2 : V a l u e   i : t y p e = " d 1 : d o u b l e " > 0 . 0 0 7 7 1 8 7 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 w p t _ u 4 _ q 2 2 _ c 1 3 6 _ b 3 7 _ x 2 < / d 2 : V a l u e > < / d 2 : K e y V a l u e O f s t r i n g a n y T y p e > < d 2 : K e y V a l u e O f s t r i n g a n y T y p e > < d 2 : K e y > V a l u e < / d 2 : K e y > < d 2 : V a l u e   i : t y p e = " d 1 : d o u b l e " > 0 . 0 1 6 6 1 1 3 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 w h d _ c 1 3 1 < / d 2 : V a l u e > < / d 2 : K e y V a l u e O f s t r i n g a n y T y p e > < d 2 : K e y V a l u e O f s t r i n g a n y T y p e > < d 2 : K e y > V a l u e < / d 2 : K e y > < d 2 : V a l u e   i : t y p e = " d 1 : s t r i n g " > S T   O u i   e n   C D D   o u   C D I 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 w h d _ c 1 3 2 < / d 2 : V a l u e > < / d 2 : K e y V a l u e O f s t r i n g a n y T y p e > < d 2 : K e y V a l u e O f s t r i n g a n y T y p e > < d 2 : K e y > V a l u e < / d 2 : K e y > < d 2 : V a l u e   i : t y p e = " d 1 : s t r i n g " > N o n ,   p a s   d e   r e c r u t e m e n t   p r � v u 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 w h d _ c 1 3 3 < / d 2 : V a l u e > < / d 2 : K e y V a l u e O f s t r i n g a n y T y p e > < d 2 : K e y V a l u e O f s t r i n g a n y T y p e > < d 2 : K e y > V a l u e < / d 2 : K e y > < d 2 : V a l u e   i : t y p e = " d 1 : s t r i n g " > O u i ,   e n   C D I 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 w h d _ c 1 3 4 < / d 2 : V a l u e > < / d 2 : K e y V a l u e O f s t r i n g a n y T y p e > < d 2 : K e y V a l u e O f s t r i n g a n y T y p e > < d 2 : K e y > V a l u e < / d 2 : K e y > < d 2 : V a l u e   i : t y p e = " d 1 : s t r i n g " > O u i ,   e n   C D D 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 w h d _ c 1 3 5 < / d 2 : V a l u e > < / d 2 : K e y V a l u e O f s t r i n g a n y T y p e > < d 2 : K e y V a l u e O f s t r i n g a n y T y p e > < d 2 : K e y > V a l u e < / d 2 : K e y > < d 2 : V a l u e   i : t y p e = " d 1 : s t r i n g " > O u i ,   e n   s t a g e 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 w h d _ c 1 3 6 < / d 2 : V a l u e > < / d 2 : K e y V a l u e O f s t r i n g a n y T y p e > < d 2 : K e y V a l u e O f s t r i n g a n y T y p e > < d 2 : K e y > V a l u e < / d 2 : K e y > < d 2 : V a l u e   i : t y p e = " d 1 : s t r i n g " > O u i ,   e n   a p p r e n t i s s a g e 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 w p t _ u 4 _ q 2 2 _ c 1 1 0 _ b 1 _ x 2 < / d 2 : V a l u e > < / d 2 : K e y V a l u e O f s t r i n g a n y T y p e > < d 2 : K e y V a l u e O f s t r i n g a n y T y p e > < d 2 : K e y > V a l u e < / d 2 : K e y > < d 2 : V a l u e   i : t y p e = " d 1 : d o u b l e " > 0 . 1 1 8 2 5 1 2 5 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 w p t _ u 4 _ q 2 2 _ c 1 1 0 _ b 1 0 _ x 2 < / d 2 : V a l u e > < / d 2 : K e y V a l u e O f s t r i n g a n y T y p e > < d 2 : K e y V a l u e O f s t r i n g a n y T y p e > < d 2 : K e y > V a l u e < / d 2 : K e y > < d 2 : V a l u e   i : t y p e = " d 1 : d o u b l e " > 0 . 1 0 8 8 1 5 4 3 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 w p t _ u 4 _ q 2 2 _ c 1 1 0 _ b 1 2 _ x 2 < / d 2 : V a l u e > < / d 2 : K e y V a l u e O f s t r i n g a n y T y p e > < d 2 : K e y V a l u e O f s t r i n g a n y T y p e > < d 2 : K e y > V a l u e < / d 2 : K e y > < d 2 : V a l u e   i : t y p e = " d 1 : d o u b l e " > 0 . 1 2 6 8 5 7 1 4 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 w p t _ u 4 _ q 2 2 _ c 1 1 0 _ b 1 3 _ x 2 < / d 2 : V a l u e > < / d 2 : K e y V a l u e O f s t r i n g a n y T y p e > < d 2 : K e y V a l u e O f s t r i n g a n y T y p e > < d 2 : K e y > V a l u e < / d 2 : K e y > < d 2 : V a l u e   i : t y p e = " d 1 : d o u b l e " > 0 . 1 3 3 2 3 7 8 2 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 w p t _ u 4 _ q 2 2 _ c 1 1 0 _ b 1 4 _ x 2 < / d 2 : V a l u e > < / d 2 : K e y V a l u e O f s t r i n g a n y T y p e > < d 2 : K e y V a l u e O f s t r i n g a n y T y p e > < d 2 : K e y > V a l u e < / d 2 : K e y > < d 2 : V a l u e   i : t y p e = " d 1 : d o u b l e " > 0 . 1 0 2 9 7 0 3 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 w p t _ u 4 _ q 2 2 _ c 1 1 0 _ b 1 5 _ x 2 < / d 2 : V a l u e > < / d 2 : K e y V a l u e O f s t r i n g a n y T y p e > < d 2 : K e y V a l u e O f s t r i n g a n y T y p e > < d 2 : K e y > V a l u e < / d 2 : K e y > < d 2 : V a l u e   i : t y p e = " d 1 : d o u b l e " > 0 . 1 1 9 8 7 0 4 1 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 w p t _ u 4 _ q 2 2 _ c 1 1 0 _ b 1 7 _ x 2 < / d 2 : V a l u e > < / d 2 : K e y V a l u e O f s t r i n g a n y T y p e > < d 2 : K e y V a l u e O f s t r i n g a n y T y p e > < d 2 : K e y > V a l u e < / d 2 : K e y > < d 2 : V a l u e   i : t y p e = " d 1 : d o u b l e " > 0 . 1 1 5 6 5 0 5 3 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 w p t _ u 4 _ q 2 2 _ c 1 1 0 _ b 2 2 _ x 2 < / d 2 : V a l u e > < / d 2 : K e y V a l u e O f s t r i n g a n y T y p e > < d 2 : K e y V a l u e O f s t r i n g a n y T y p e > < d 2 : K e y > V a l u e < / d 2 : K e y > < d 2 : V a l u e   i : t y p e = " d 1 : d o u b l e " > 0 . 1 2 1 4 3 5 1 4 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 w p t _ u 4 _ q 2 2 _ c 1 1 0 _ b 2 9 _ x 2 < / d 2 : V a l u e > < / d 2 : K e y V a l u e O f s t r i n g a n y T y p e > < d 2 : K e y V a l u e O f s t r i n g a n y T y p e > < d 2 : K e y > V a l u e < / d 2 : K e y > < d 2 : V a l u e   i : t y p e = " d 1 : d o u b l e " > 0 . 1 3 8 8 8 8 8 9 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 w p t _ u 4 _ q 2 2 _ c 1 1 0 _ b 3 2 _ x 2 < / d 2 : V a l u e > < / d 2 : K e y V a l u e O f s t r i n g a n y T y p e > < d 2 : K e y V a l u e O f s t r i n g a n y T y p e > < d 2 : K e y > V a l u e < / d 2 : K e y > < d 2 : V a l u e   i : t y p e = " d 1 : d o u b l e " > 0 . 1 0 6 3 4 6 4 8 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 w p t _ u 4 _ q 2 2 _ c 1 1 0 _ b 3 7 _ x 2 < / d 2 : V a l u e > < / d 2 : K e y V a l u e O f s t r i n g a n y T y p e > < d 2 : K e y V a l u e O f s t r i n g a n y T y p e > < d 2 : K e y > V a l u e < / d 2 : K e y > < d 2 : V a l u e   i : t y p e = " d 1 : d o u b l e " > 0 . 0 7 6 4 1 1 9 6 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 w p t _ u 4 _ q 2 2 _ c 1 3 1 _ b 1 _ x 2 < / d 2 : V a l u e > < / d 2 : K e y V a l u e O f s t r i n g a n y T y p e > < d 2 : K e y V a l u e O f s t r i n g a n y T y p e > < d 2 : K e y > V a l u e < / d 2 : K e y > < d 2 : V a l u e   i : t y p e = " d 1 : d o u b l e " > 0 . 0 6 7 4 2 1 6 5 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 w p t _ u 4 _ q 2 2 _ c 1 3 1 _ b 1 0 _ x 2 < / d 2 : V a l u e > < / d 2 : K e y V a l u e O f s t r i n g a n y T y p e > < d 2 : K e y V a l u e O f s t r i n g a n y T y p e > < d 2 : K e y > V a l u e < / d 2 : K e y > < d 2 : V a l u e   i : t y p e = " d 1 : d o u b l e " > 0 . 0 7 4 3 8 0 1 7 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 w p t _ u 4 _ q 2 2 _ c 1 3 1 _ b 1 2 _ x 2 < / d 2 : V a l u e > < / d 2 : K e y V a l u e O f s t r i n g a n y T y p e > < d 2 : K e y V a l u e O f s t r i n g a n y T y p e > < d 2 : K e y > V a l u e < / d 2 : K e y > < d 2 : V a l u e   i : t y p e = " d 1 : d o u b l e " > 0 . 0 6 6 2 8 5 7 1 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 w p t _ u 4 _ q 2 2 _ c 1 3 1 _ b 1 3 _ x 2 < / d 2 : V a l u e > < / d 2 : K e y V a l u e O f s t r i n g a n y T y p e > < d 2 : K e y V a l u e O f s t r i n g a n y T y p e > < d 2 : K e y > V a l u e < / d 2 : K e y > < d 2 : V a l u e   i : t y p e = " d 1 : d o u b l e " > 0 . 0 7 4 4 9 8 5 7 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 w p t _ u 4 _ q 2 2 _ c 1 3 1 _ b 1 4 _ x 2 < / d 2 : V a l u e > < / d 2 : K e y V a l u e O f s t r i n g a n y T y p e > < d 2 : K e y V a l u e O f s t r i n g a n y T y p e > < d 2 : K e y > V a l u e < / d 2 : K e y > < d 2 : V a l u e   i : t y p e = " d 1 : d o u b l e " > 0 . 0 4 7 5 2 4 7 5 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 w p t _ u 4 _ q 2 2 _ c 1 3 1 _ b 1 5 _ x 2 < / d 2 : V a l u e > < / d 2 : K e y V a l u e O f s t r i n g a n y T y p e > < d 2 : K e y V a l u e O f s t r i n g a n y T y p e > < d 2 : K e y > V a l u e < / d 2 : K e y > < d 2 : V a l u e   i : t y p e = " d 1 : d o u b l e " > 0 . 0 7 0 1 9 4 3 8 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 w p t _ u 4 _ q 2 2 _ c 1 3 1 _ b 1 7 _ x 2 < / d 2 : V a l u e > < / d 2 : K e y V a l u e O f s t r i n g a n y T y p e > < d 2 : K e y V a l u e O f s t r i n g a n y T y p e > < d 2 : K e y > V a l u e < / d 2 : K e y > < d 2 : V a l u e   i : t y p e = " d 1 : d o u b l e " > 0 . 0 5 7 1 9 6 7 3 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 w p t _ u 4 _ q 2 2 _ c 1 3 1 _ b 2 2 _ x 2 < / d 2 : V a l u e > < / d 2 : K e y V a l u e O f s t r i n g a n y T y p e > < d 2 : K e y V a l u e O f s t r i n g a n y T y p e > < d 2 : K e y > V a l u e < / d 2 : K e y > < d 2 : V a l u e   i : t y p e = " d 1 : d o u b l e " > 0 . 0 7 5 4 3 6 9 8 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 w p t _ u 4 _ q 2 2 _ c 1 3 1 _ b 2 9 _ x 2 < / d 2 : V a l u e > < / d 2 : K e y V a l u e O f s t r i n g a n y T y p e > < d 2 : K e y V a l u e O f s t r i n g a n y T y p e > < d 2 : K e y > V a l u e < / d 2 : K e y > < d 2 : V a l u e   i : t y p e = " d 1 : d o u b l e " > 0 . 0 7 5 3 9 6 8 3 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 w p t _ u 4 _ q 2 2 _ c 1 3 1 _ b 3 2 _ x 2 < / d 2 : V a l u e > < / d 2 : K e y V a l u e O f s t r i n g a n y T y p e > < d 2 : K e y V a l u e O f s t r i n g a n y T y p e > < d 2 : K e y > V a l u e < / d 2 : K e y > < d 2 : V a l u e   i : t y p e = " d 1 : d o u b l e " > 0 . 0 7 5 4 7 1 7 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 w p t _ u 4 _ q 2 2 _ c 1 3 1 _ b 3 7 _ x 2 < / d 2 : V a l u e > < / d 2 : K e y V a l u e O f s t r i n g a n y T y p e > < d 2 : K e y V a l u e O f s t r i n g a n y T y p e > < d 2 : K e y > V a l u e < / d 2 : K e y > < d 2 : V a l u e   i : t y p e = " d 1 : d o u b l e " > 0 . 0 5 6 4 7 8 4 1 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 w p t _ u 4 _ q 2 2 _ c 1 3 2 _ b 1 _ x 2 < / d 2 : V a l u e > < / d 2 : K e y V a l u e O f s t r i n g a n y T y p e > < d 2 : K e y V a l u e O f s t r i n g a n y T y p e > < d 2 : K e y > V a l u e < / d 2 : K e y > < d 2 : V a l u e   i : t y p e = " d 1 : d o u b l e " > 0 . 8 1 2 7 4 6 9 1 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 w p t _ u 4 _ q 2 2 _ c 1 3 2 _ b 1 0 _ x 2 < / d 2 : V a l u e > < / d 2 : K e y V a l u e O f s t r i n g a n y T y p e > < d 2 : K e y V a l u e O f s t r i n g a n y T y p e > < d 2 : K e y > V a l u e < / d 2 : K e y > < d 2 : V a l u e   i : t y p e = " d 1 : d o u b l e " > 0 . 8 0 3 0 3 0 3 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 w p t _ u 4 _ q 2 2 _ c 1 3 2 _ b 1 2 _ x 2 < / d 2 : V a l u e > < / d 2 : K e y V a l u e O f s t r i n g a n y T y p e > < d 2 : K e y V a l u e O f s t r i n g a n y T y p e > < d 2 : K e y > V a l u e < / d 2 : K e y > < d 2 : V a l u e   i : t y p e = " d 1 : d o u b l e " > 0 . 7 9 3 1 4 2 8 6 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 w p t _ u 4 _ q 2 2 _ c 1 3 2 _ b 1 3 _ x 2 < / d 2 : V a l u e > < / d 2 : K e y V a l u e O f s t r i n g a n y T y p e > < d 2 : K e y V a l u e O f s t r i n g a n y T y p e > < d 2 : K e y > V a l u e < / d 2 : K e y > < d 2 : V a l u e   i : t y p e = " d 1 : d o u b l e " > 0 . 7 9 9 4 2 6 9 3 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 w p t _ u 4 _ q 2 2 _ c 1 3 2 _ b 1 4 _ x 2 < / d 2 : V a l u e > < / d 2 : K e y V a l u e O f s t r i n g a n y T y p e > < d 2 : K e y V a l u e O f s t r i n g a n y T y p e > < d 2 : K e y > V a l u e < / d 2 : K e y > < d 2 : V a l u e   i : t y p e = " d 1 : d o u b l e " > 0 . 8 4 3 5 6 4 3 6 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 w p t _ u 4 _ q 2 2 _ c 1 3 2 _ b 1 5 _ x 2 < / d 2 : V a l u e > < / d 2 : K e y V a l u e O f s t r i n g a n y T y p e > < d 2 : K e y V a l u e O f s t r i n g a n y T y p e > < d 2 : K e y > V a l u e < / d 2 : K e y > < d 2 : V a l u e   i : t y p e = " d 1 : d o u b l e " > 0 . 8 2 7 2 1 3 8 2 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 w p t _ u 4 _ q 2 2 _ c 1 3 2 _ b 1 7 _ x 2 < / d 2 : V a l u e > < / d 2 : K e y V a l u e O f s t r i n g a n y T y p e > < d 2 : K e y V a l u e O f s t r i n g a n y T y p e > < d 2 : K e y > V a l u e < / d 2 : K e y > < d 2 : V a l u e   i : t y p e = " d 1 : d o u b l e " > 0 . 8 0 7 0 3 9 6 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 w p t _ u 4 _ q 2 2 _ c 1 3 2 _ b 2 2 _ x 2 < / d 2 : V a l u e > < / d 2 : K e y V a l u e O f s t r i n g a n y T y p e > < d 2 : K e y V a l u e O f s t r i n g a n y T y p e > < d 2 : K e y > V a l u e < / d 2 : K e y > < d 2 : V a l u e   i : t y p e = " d 1 : d o u b l e " > 0 . 8 1 6 9 2 7 3 2 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 w p t _ u 4 _ q 2 2 _ c 1 3 2 _ b 2 9 _ x 2 < / d 2 : V a l u e > < / d 2 : K e y V a l u e O f s t r i n g a n y T y p e > < d 2 : K e y V a l u e O f s t r i n g a n y T y p e > < d 2 : K e y > V a l u e < / d 2 : K e y > < d 2 : V a l u e   i : t y p e = " d 1 : d o u b l e " > 0 . 8 0 8 5 3 1 7 5 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 w p t _ u 4 _ q 2 2 _ c 1 3 2 _ b 3 2 _ x 2 < / d 2 : V a l u e > < / d 2 : K e y V a l u e O f s t r i n g a n y T y p e > < d 2 : K e y V a l u e O f s t r i n g a n y T y p e > < d 2 : K e y > V a l u e < / d 2 : K e y > < d 2 : V a l u e   i : t y p e = " d 1 : d o u b l e " > 0 . 8 2 4 1 8 5 2 5 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 w p t _ u 4 _ q 2 2 _ c 1 3 2 _ b 3 7 _ x 2 < / d 2 : V a l u e > < / d 2 : K e y V a l u e O f s t r i n g a n y T y p e > < d 2 : K e y V a l u e O f s t r i n g a n y T y p e > < d 2 : K e y > V a l u e < / d 2 : K e y > < d 2 : V a l u e   i : t y p e = " d 1 : d o u b l e " > 0 . 8 3 0 5 6 4 7 8 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 w p t _ u 4 _ q 2 2 _ c 1 3 3 _ b 1 _ x 2 < / d 2 : V a l u e > < / d 2 : K e y V a l u e O f s t r i n g a n y T y p e > < d 2 : K e y V a l u e O f s t r i n g a n y T y p e > < d 2 : K e y > V a l u e < / d 2 : K e y > < d 2 : V a l u e   i : t y p e = " d 1 : d o u b l e " > 0 . 0 1 8 4 3 5 6 1 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 w p t _ u 4 _ q 2 2 _ c 1 3 3 _ b 1 0 _ x 2 < / d 2 : V a l u e > < / d 2 : K e y V a l u e O f s t r i n g a n y T y p e > < d 2 : K e y V a l u e O f s t r i n g a n y T y p e > < d 2 : K e y > V a l u e < / d 2 : K e y > < d 2 : V a l u e   i : t y p e = " d 1 : d o u b l e " > 0 . 0 3 7 1 9 0 0 8 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 w p t _ u 4 _ q 2 2 _ c 1 3 3 _ b 1 2 _ x 2 < / d 2 : V a l u e > < / d 2 : K e y V a l u e O f s t r i n g a n y T y p e > < d 2 : K e y V a l u e O f s t r i n g a n y T y p e > < d 2 : K e y > V a l u e < / d 2 : K e y > < d 2 : V a l u e   i : t y p e = " d 1 : d o u b l e " > 0 . 0 1 0 2 8 5 7 1 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 w p t _ u 4 _ q 2 2 _ c 1 3 3 _ b 1 3 _ x 2 < / d 2 : V a l u e > < / d 2 : K e y V a l u e O f s t r i n g a n y T y p e > < d 2 : K e y V a l u e O f s t r i n g a n y T y p e > < d 2 : K e y > V a l u e < / d 2 : K e y > < d 2 : V a l u e   i : t y p e = " d 1 : d o u b l e " > 0 . 0 1 4 3 2 6 6 5 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 w p t _ u 4 _ q 2 2 _ c 1 3 3 _ b 1 4 _ x 2 < / d 2 : V a l u e > < / d 2 : K e y V a l u e O f s t r i n g a n y T y p e > < d 2 : K e y V a l u e O f s t r i n g a n y T y p e > < d 2 : K e y > V a l u e < / d 2 : K e y > < d 2 : V a l u e   i : t y p e = " d 1 : d o u b l e " > 0 . 0 1 5 8 4 1 5 8 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 w p t _ u 4 _ q 2 2 _ c 1 3 3 _ b 1 5 _ x 2 < / d 2 : V a l u e > < / d 2 : K e y V a l u e O f s t r i n g a n y T y p e > < d 2 : K e y V a l u e O f s t r i n g a n y T y p e > < d 2 : K e y > V a l u e < / d 2 : K e y > < d 2 : V a l u e   i : t y p e = " d 1 : d o u b l e " > 0 . 0 1 6 1 9 8 7 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 w p t _ u 4 _ q 2 2 _ c 1 3 3 _ b 1 7 _ x 2 < / d 2 : V a l u e > < / d 2 : K e y V a l u e O f s t r i n g a n y T y p e > < d 2 : K e y V a l u e O f s t r i n g a n y T y p e > < d 2 : K e y > V a l u e < / d 2 : K e y > < d 2 : V a l u e   i : t y p e = " d 1 : d o u b l e " > 0 . 0 1 9 4 8 4 6 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 w p t _ u 4 _ q 2 2 _ c 1 3 3 _ b 2 2 _ x 2 < / d 2 : V a l u e > < / d 2 : K e y V a l u e O f s t r i n g a n y T y p e > < d 2 : K e y V a l u e O f s t r i n g a n y T y p e > < d 2 : K e y > V a l u e < / d 2 : K e y > < d 2 : V a l u e   i : t y p e = " d 1 : d o u b l e " > 0 . 0 1 7 9 3 9 2 8 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 w p t _ u 4 _ q 2 2 _ c 1 3 3 _ b 2 9 _ x 2 < / d 2 : V a l u e > < / d 2 : K e y V a l u e O f s t r i n g a n y T y p e > < d 2 : K e y V a l u e O f s t r i n g a n y T y p e > < d 2 : K e y > V a l u e < / d 2 : K e y > < d 2 : V a l u e   i : t y p e = " d 1 : d o u b l e " > 0 . 0 1 6 8 6 5 0 8 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 w p t _ u 4 _ q 2 2 _ c 1 3 3 _ b 3 2 _ x 2 < / d 2 : V a l u e > < / d 2 : K e y V a l u e O f s t r i n g a n y T y p e > < d 2 : K e y V a l u e O f s t r i n g a n y T y p e > < d 2 : K e y > V a l u e < / d 2 : K e y > < d 2 : V a l u e   i : t y p e = " d 1 : d o u b l e " > 0 . 0 1 8 8 6 7 9 2 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 w p t _ u 4 _ q 2 2 _ c 1 3 3 _ b 3 7 _ x 2 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 w p t _ u 4 _ q 2 2 _ c 1 3 4 _ b 1 _ x 2 < / d 2 : V a l u e > < / d 2 : K e y V a l u e O f s t r i n g a n y T y p e > < d 2 : K e y V a l u e O f s t r i n g a n y T y p e > < d 2 : K e y > V a l u e < / d 2 : K e y > < d 2 : V a l u e   i : t y p e = " d 1 : d o u b l e " > 0 . 0 5 2 6 7 3 1 6 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 w p t _ u 4 _ q 2 2 _ c 1 3 4 _ b 1 0 _ x 2 < / d 2 : V a l u e > < / d 2 : K e y V a l u e O f s t r i n g a n y T y p e > < d 2 : K e y V a l u e O f s t r i n g a n y T y p e > < d 2 : K e y > V a l u e < / d 2 : K e y > < d 2 : V a l u e   i : t y p e = " d 1 : d o u b l e " > 0 . 0 4 4 0 7 7 1 3 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 w p t _ u 4 _ q 2 2 _ c 1 3 4 _ b 1 2 _ x 2 < / d 2 : V a l u e > < / d 2 : K e y V a l u e O f s t r i n g a n y T y p e > < d 2 : K e y V a l u e O f s t r i n g a n y T y p e > < d 2 : K e y > V a l u e < / d 2 : K e y > < d 2 : V a l u e   i : t y p e = " d 1 : d o u b l e " > 0 . 0 5 8 2 8 5 7 1 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 w p t _ u 4 _ q 2 2 _ c 1 3 4 _ b 1 4 _ x 2 < / d 2 : V a l u e > < / d 2 : K e y V a l u e O f s t r i n g a n y T y p e > < d 2 : K e y V a l u e O f s t r i n g a n y T y p e > < d 2 : K e y > V a l u e < / d 2 : K e y > < d 2 : V a l u e   i : t y p e = " d 1 : d o u b l e " > 0 . 0 3 3 6 6 3 3 7 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 w p t _ u 4 _ q 2 2 _ c 1 3 4 _ b 1 5 _ x 2 < / d 2 : V a l u e > < / d 2 : K e y V a l u e O f s t r i n g a n y T y p e > < d 2 : K e y V a l u e O f s t r i n g a n y T y p e > < d 2 : K e y > V a l u e < / d 2 : K e y > < d 2 : V a l u e   i : t y p e = " d 1 : d o u b l e " > 0 . 0 5 6 1 5 5 5 1 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 w p t _ u 4 _ q 2 2 _ c 1 3 4 _ b 1 7 _ x 2 < / d 2 : V a l u e > < / d 2 : K e y V a l u e O f s t r i n g a n y T y p e > < d 2 : K e y V a l u e O f s t r i n g a n y T y p e > < d 2 : K e y > V a l u e < / d 2 : K e y > < d 2 : V a l u e   i : t y p e = " d 1 : d o u b l e " > 0 . 0 3 9 5 9 7 7 4 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 w p t _ u 4 _ q 2 2 _ c 1 3 4 _ b 2 2 _ x 2 < / d 2 : V a l u e > < / d 2 : K e y V a l u e O f s t r i n g a n y T y p e > < d 2 : K e y V a l u e O f s t r i n g a n y T y p e > < d 2 : K e y > V a l u e < / d 2 : K e y > < d 2 : V a l u e   i : t y p e = " d 1 : d o u b l e " > 0 . 0 6 2 5 5 7 5 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 w p t _ u 4 _ q 2 2 _ c 1 3 4 _ b 2 9 _ x 2 < / d 2 : V a l u e > < / d 2 : K e y V a l u e O f s t r i n g a n y T y p e > < d 2 : K e y V a l u e O f s t r i n g a n y T y p e > < d 2 : K e y > V a l u e < / d 2 : K e y > < d 2 : V a l u e   i : t y p e = " d 1 : d o u b l e " > 0 . 0 6 6 4 6 8 2 5 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 w p t _ u 4 _ q 2 2 _ c 1 3 4 _ b 3 2 _ x 2 < / d 2 : V a l u e > < / d 2 : K e y V a l u e O f s t r i n g a n y T y p e > < d 2 : K e y V a l u e O f s t r i n g a n y T y p e > < d 2 : K e y > V a l u e < / d 2 : K e y > < d 2 : V a l u e   i : t y p e = " d 1 : d o u b l e " > 0 . 0 5 9 1 7 6 6 7 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 w p t _ u 4 _ q 2 2 _ c 1 3 4 _ b 3 7 _ x 2 < / d 2 : V a l u e > < / d 2 : K e y V a l u e O f s t r i n g a n y T y p e > < d 2 : K e y V a l u e O f s t r i n g a n y T y p e > < d 2 : K e y > V a l u e < / d 2 : K e y > < d 2 : V a l u e   i : t y p e = " d 1 : d o u b l e " > 0 . 0 4 3 1 8 9 3 7 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 w p t _ u 4 _ q 2 2 _ c 1 3 5 _ b 1 _ x 2 < / d 2 : V a l u e > < / d 2 : K e y V a l u e O f s t r i n g a n y T y p e > < d 2 : K e y V a l u e O f s t r i n g a n y T y p e > < d 2 : K e y > V a l u e < / d 2 : K e y > < d 2 : V a l u e   i : t y p e = " d 1 : d o u b l e " > 0 . 0 4 3 1 9 1 9 9 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 w p t _ u 4 _ q 2 2 _ c 1 3 5 _ b 1 2 _ x 2 < / d 2 : V a l u e > < / d 2 : K e y V a l u e O f s t r i n g a n y T y p e > < d 2 : K e y V a l u e O f s t r i n g a n y T y p e > < d 2 : K e y > V a l u e < / d 2 : K e y > < d 2 : V a l u e   i : t y p e = " d 1 : d o u b l e " > 0 . 0 5 3 7 1 4 2 9 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 w p t _ u 4 _ q 2 2 _ c 1 3 5 _ b 1 3 _ x 2 < / d 2 : V a l u e > < / d 2 : K e y V a l u e O f s t r i n g a n y T y p e > < d 2 : K e y V a l u e O f s t r i n g a n y T y p e > < d 2 : K e y > V a l u e < / d 2 : K e y > < d 2 : V a l u e   i : t y p e = " d 1 : d o u b l e " > 0 . 0 5 3 0 0 8 6 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 w p t _ u 4 _ q 2 2 _ c 1 3 5 _ b 1 4 _ x 2 < / d 2 : V a l u e > < / d 2 : K e y V a l u e O f s t r i n g a n y T y p e > < d 2 : K e y V a l u e O f s t r i n g a n y T y p e > < d 2 : K e y > V a l u e < / d 2 : K e y > < d 2 : V a l u e   i : t y p e = " d 1 : d o u b l e " > 0 . 0 4 7 5 2 4 7 5 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 w p t _ u 4 _ q 2 2 _ c 1 3 5 _ b 1 5 _ x 2 < / d 2 : V a l u e > < / d 2 : K e y V a l u e O f s t r i n g a n y T y p e > < d 2 : K e y V a l u e O f s t r i n g a n y T y p e > < d 2 : K e y > V a l u e < / d 2 : K e y > < d 2 : V a l u e   i : t y p e = " d 1 : d o u b l e " > 0 . 0 3 5 6 3 7 1 5 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 w p t _ u 4 _ q 2 2 _ c 1 3 5 _ b 1 7 _ x 2 < / d 2 : V a l u e > < / d 2 : K e y V a l u e O f s t r i n g a n y T y p e > < d 2 : K e y V a l u e O f s t r i n g a n y T y p e > < d 2 : K e y > V a l u e < / d 2 : K e y > < d 2 : V a l u e   i : t y p e = " d 1 : d o u b l e " > 0 . 0 5 0 2 8 2 8 4 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 w p t _ u 4 _ q 2 2 _ c 1 3 5 _ b 2 2 _ x 2 < / d 2 : V a l u e > < / d 2 : K e y V a l u e O f s t r i n g a n y T y p e > < d 2 : K e y V a l u e O f s t r i n g a n y T y p e > < d 2 : K e y > V a l u e < / d 2 : K e y > < d 2 : V a l u e   i : t y p e = " d 1 : d o u b l e " > 0 . 0 3 8 6 3 8 4 5 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 w p t _ u 4 _ q 2 2 _ c 1 3 5 _ b 2 9 _ x 2 < / d 2 : V a l u e > < / d 2 : K e y V a l u e O f s t r i n g a n y T y p e > < d 2 : K e y V a l u e O f s t r i n g a n y T y p e > < d 2 : K e y > V a l u e < / d 2 : K e y > < d 2 : V a l u e   i : t y p e = " d 1 : d o u b l e " > 0 . 0 4 9 6 0 3 1 7 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 w p t _ u 4 _ q 2 2 _ c 1 3 5 _ b 3 2 _ x 2 < / d 2 : V a l u e > < / d 2 : K e y V a l u e O f s t r i n g a n y T y p e > < d 2 : K e y V a l u e O f s t r i n g a n y T y p e > < d 2 : K e y > V a l u e < / d 2 : K e y > < d 2 : V a l u e   i : t y p e = " d 1 : d o u b l e " > 0 . 0 2 9 1 5 9 5 2 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 w p t _ u 4 _ q 2 2 _ c 1 3 5 _ b 3 7 _ x 2 < / d 2 : V a l u e > < / d 2 : K e y V a l u e O f s t r i n g a n y T y p e > < d 2 : K e y V a l u e O f s t r i n g a n y T y p e > < d 2 : K e y > V a l u e < / d 2 : K e y > < d 2 : V a l u e   i : t y p e = " d 1 : d o u b l e " > 0 . 0 1 3 2 8 9 0 4 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 w p t _ u 4 _ q 2 2 _ c 1 3 6 _ b 1 _ x 2 < / d 2 : V a l u e > < / d 2 : K e y V a l u e O f s t r i n g a n y T y p e > < d 2 : K e y V a l u e O f s t r i n g a n y T y p e > < d 2 : K e y > V a l u e < / d 2 : K e y > < d 2 : V a l u e   i : t y p e = " d 1 : d o u b l e " > 0 . 0 1 2 1 1 4 8 3 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 w p t _ u 4 _ q 2 2 _ c 1 3 6 _ b 1 0 _ x 2 < / d 2 : V a l u e > < / d 2 : K e y V a l u e O f s t r i n g a n y T y p e > < d 2 : K e y V a l u e O f s t r i n g a n y T y p e > < d 2 : K e y > V a l u e < / d 2 : K e y > < d 2 : V a l u e   i : t y p e = " d 1 : d o u b l e " > 0 . 0 0 9 6 4 1 8 7 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 w p t _ u 4 _ q 2 2 _ c 1 3 6 _ b 1 2 _ x 2 < / d 2 : V a l u e > < / d 2 : K e y V a l u e O f s t r i n g a n y T y p e > < d 2 : K e y V a l u e O f s t r i n g a n y T y p e > < d 2 : K e y > V a l u e < / d 2 : K e y > < d 2 : V a l u e   i : t y p e = " d 1 : d o u b l e " > 0 . 0 1 0 2 8 5 7 1 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 w p t _ u 4 _ q 2 2 _ c 1 3 6 _ b 1 3 _ x 2 < / d 2 : V a l u e > < / d 2 : K e y V a l u e O f s t r i n g a n y T y p e > < d 2 : K e y V a l u e O f s t r i n g a n y T y p e > < d 2 : K e y > V a l u e < / d 2 : K e y > < d 2 : V a l u e   i : t y p e = " d 1 : d o u b l e " > 0 . 0 1 2 8 9 3 9 8 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 w p t _ u 4 _ q 2 2 _ c 1 3 6 _ b 1 4 _ x 2 < / d 2 : V a l u e > < / d 2 : K e y V a l u e O f s t r i n g a n y T y p e > < d 2 : K e y V a l u e O f s t r i n g a n y T y p e > < d 2 : K e y > V a l u e < / d 2 : K e y > < d 2 : V a l u e   i : t y p e = " d 1 : d o u b l e " > 0 . 0 0 9 9 0 0 9 9 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 w p t _ u 4 _ q 2 2 _ c 1 3 6 _ b 1 5 _ x 2 < / d 2 : V a l u e > < / d 2 : K e y V a l u e O f s t r i n g a n y T y p e > < d 2 : K e y V a l u e O f s t r i n g a n y T y p e > < d 2 : K e y > V a l u e < / d 2 : K e y > < d 2 : V a l u e   i : t y p e = " d 1 : d o u b l e " > 0 . 0 1 7 2 7 8 6 2 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 w p t _ u 4 _ q 2 2 _ c 1 3 6 _ b 1 7 _ x 2 < / d 2 : V a l u e > < / d 2 : K e y V a l u e O f s t r i n g a n y T y p e > < d 2 : K e y V a l u e O f s t r i n g a n y T y p e > < d 2 : K e y > V a l u e < / d 2 : K e y > < d 2 : V a l u e   i : t y p e = " d 1 : d o u b l e " > 0 . 0 1 3 1 9 9 2 5 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 w p t _ u 4 _ q 2 2 _ c 1 3 6 _ b 2 2 _ x 2 < / d 2 : V a l u e > < / d 2 : K e y V a l u e O f s t r i n g a n y T y p e > < d 2 : K e y V a l u e O f s t r i n g a n y T y p e > < d 2 : K e y > V a l u e < / d 2 : K e y > < d 2 : V a l u e   i : t y p e = " d 1 : d o u b l e " > 0 . 0 1 1 4 9 9 5 4 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 w p t _ u 4 _ q 2 2 _ c 1 3 6 _ b 2 9 _ x 2 < / d 2 : V a l u e > < / d 2 : K e y V a l u e O f s t r i n g a n y T y p e > < d 2 : K e y V a l u e O f s t r i n g a n y T y p e > < d 2 : K e y > V a l u e < / d 2 : K e y > < d 2 : V a l u e   i : t y p e = " d 1 : d o u b l e " > 0 . 0 1 5 8 7 3 0 2 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 w p t _ u 4 _ q 2 2 _ c 1 3 6 _ b 3 2 _ x 2 < / d 2 : V a l u e > < / d 2 : K e y V a l u e O f s t r i n g a n y T y p e > < d 2 : K e y V a l u e O f s t r i n g a n y T y p e > < d 2 : K e y > V a l u e < / d 2 : K e y > < d 2 : V a l u e   i : t y p e = " d 1 : d o u b l e " > 0 . 0 0 7 7 1 8 7 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 w p t _ u 4 _ q 2 2 _ c 1 3 6 _ b 3 7 _ x 2 < / d 2 : V a l u e > < / d 2 : K e y V a l u e O f s t r i n g a n y T y p e > < d 2 : K e y V a l u e O f s t r i n g a n y T y p e > < d 2 : K e y > V a l u e < / d 2 : K e y > < d 2 : V a l u e   i : t y p e = " d 1 : d o u b l e " > 0 . 0 1 6 6 1 1 3 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 w p t _ u 4 _ q 2 2 _ c 1 _ b 3 7 _ x 1 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 w h d _ c 6 2 < / d 2 : V a l u e > < / d 2 : K e y V a l u e O f s t r i n g a n y T y p e > < d 2 : K e y V a l u e O f s t r i n g a n y T y p e > < d 2 : K e y > V a l u e < / d 2 : K e y > < d 2 : V a l u e   i : t y p e = " d 1 : s t r i n g " > S T   M o i n s   d e   2 5 0   s a l a r i � s 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 w h d _ c 6 3 < / d 2 : V a l u e > < / d 2 : K e y V a l u e O f s t r i n g a n y T y p e > < d 2 : K e y V a l u e O f s t r i n g a n y T y p e > < d 2 : K e y > V a l u e < / d 2 : K e y > < d 2 : V a l u e   i : t y p e = " d 1 : s t r i n g " > S T   P l u s   d e   2 5 0   s a l a r i � s 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 w h d _ c 6 4 < / d 2 : V a l u e > < / d 2 : K e y V a l u e O f s t r i n g a n y T y p e > < d 2 : K e y V a l u e O f s t r i n g a n y T y p e > < d 2 : K e y > V a l u e < / d 2 : K e y > < d 2 : V a l u e   i : t y p e = " d 1 : s t r i n g " > M o i n s   d e   1 0   s a l a r i � s 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 w h d _ c 6 5 < / d 2 : V a l u e > < / d 2 : K e y V a l u e O f s t r i n g a n y T y p e > < d 2 : K e y V a l u e O f s t r i n g a n y T y p e > < d 2 : K e y > V a l u e < / d 2 : K e y > < d 2 : V a l u e   i : t y p e = " d 1 : s t r i n g " > 1 0   �   4 9   s a l a r i � s 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 w h d _ c 6 6 < / d 2 : V a l u e > < / d 2 : K e y V a l u e O f s t r i n g a n y T y p e > < d 2 : K e y V a l u e O f s t r i n g a n y T y p e > < d 2 : K e y > V a l u e < / d 2 : K e y > < d 2 : V a l u e   i : t y p e = " d 1 : s t r i n g " > 5 0   �   2 4 9   s a l a r i � s 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 w h d _ c 6 7 < / d 2 : V a l u e > < / d 2 : K e y V a l u e O f s t r i n g a n y T y p e > < d 2 : K e y V a l u e O f s t r i n g a n y T y p e > < d 2 : K e y > V a l u e < / d 2 : K e y > < d 2 : V a l u e   i : t y p e = " d 1 : s t r i n g " > 2 5 0   �   9 9 9   s a l a r i � s 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 w h d _ c 6 8 < / d 2 : V a l u e > < / d 2 : K e y V a l u e O f s t r i n g a n y T y p e > < d 2 : K e y V a l u e O f s t r i n g a n y T y p e > < d 2 : K e y > V a l u e < / d 2 : K e y > < d 2 : V a l u e   i : t y p e = " d 1 : s t r i n g " > 1 0 0 0   �   4 9 9 9   s a l a r i � s 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 w h d _ c 6 9 < / d 2 : V a l u e > < / d 2 : K e y V a l u e O f s t r i n g a n y T y p e > < d 2 : K e y V a l u e O f s t r i n g a n y T y p e > < d 2 : K e y > V a l u e < / d 2 : K e y > < d 2 : V a l u e   i : t y p e = " d 1 : s t r i n g " > 5 0 0 0   s a l a r i � s   e t   p l u s 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 w h d _ c 7 0 < / d 2 : V a l u e > < / d 2 : K e y V a l u e O f s t r i n g a n y T y p e > < d 2 : K e y V a l u e O f s t r i n g a n y T y p e > < d 2 : K e y > V a l u e < / d 2 : K e y > < d 2 : V a l u e   i : t y p e = " d 1 : s t r i n g " > N e   s a i t   p a s 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 w h d _ c 7 1 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 w h d _ b 4 1 < / d 2 : V a l u e > < / d 2 : K e y V a l u e O f s t r i n g a n y T y p e > < d 2 : K e y V a l u e O f s t r i n g a n y T y p e > < d 2 : K e y > V a l u e < / d 2 : K e y > < d 2 : V a l u e   i : t y p e = " d 1 : s t r i n g " > C a n d i d a t   e n   s i t u a t i o n   d e   h a n d i c a p 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 w p t _ u 3 _ q 8 _ c 6 2 _ b 8 7 _ x 2 < / d 2 : V a l u e > < / d 2 : K e y V a l u e O f s t r i n g a n y T y p e > < d 2 : K e y V a l u e O f s t r i n g a n y T y p e > < d 2 : K e y > V a l u e < / d 2 : K e y > < d 2 : V a l u e   i : t y p e = " d 1 : d o u b l e " > 0 . 5 5 6 1 4 9 7 3 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 w p t _ u 3 _ q 8 _ c 6 2 _ b 9 0 _ x 2 < / d 2 : V a l u e > < / d 2 : K e y V a l u e O f s t r i n g a n y T y p e > < d 2 : K e y V a l u e O f s t r i n g a n y T y p e > < d 2 : K e y > V a l u e < / d 2 : K e y > < d 2 : V a l u e   i : t y p e = " d 1 : d o u b l e " > 0 . 5 2 9 8 0 1 3 2 < / d 2 : V a l u e > < / d 2 : K e y V a l u e O f s t r i n g a n y T y p e > < d 2 : K e y V a l u e O f s t r i n g a n y T y p e > < d 2 : K e y > F o r m a t t e d V a l u e < / d 2 : K e y > < d 2 : V a l u e   i : t y p e = " d 1 : s t r i n g " > 5 3 % 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 w p t _ u 3 _ q 8 _ c 6 2 _ b 9 1 _ x 2 < / d 2 : V a l u e > < / d 2 : K e y V a l u e O f s t r i n g a n y T y p e > < d 2 : K e y V a l u e O f s t r i n g a n y T y p e > < d 2 : K e y > V a l u e < / d 2 : K e y > < d 2 : V a l u e   i : t y p e = " d 1 : d o u b l e " > 0 . 5 4 5 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 w p t _ u 3 _ q 8 _ c 6 2 _ b 9 2 _ x 2 < / d 2 : V a l u e > < / d 2 : K e y V a l u e O f s t r i n g a n y T y p e > < d 2 : K e y V a l u e O f s t r i n g a n y T y p e > < d 2 : K e y > V a l u e < / d 2 : K e y > < d 2 : V a l u e   i : t y p e = " d 1 : d o u b l e " > 0 . 5 5 0 5 5 2 9 2 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 w p t _ u 3 _ q 8 _ c 6 3 _ b 8 7 _ x 2 < / d 2 : V a l u e > < / d 2 : K e y V a l u e O f s t r i n g a n y T y p e > < d 2 : K e y V a l u e O f s t r i n g a n y T y p e > < d 2 : K e y > V a l u e < / d 2 : K e y > < d 2 : V a l u e   i : t y p e = " d 1 : d o u b l e " > 0 . 1 6 0 4 2 7 8 1 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 w p t _ u 3 _ q 8 _ c 6 3 _ b 9 0 _ x 2 < / d 2 : V a l u e > < / d 2 : K e y V a l u e O f s t r i n g a n y T y p e > < d 2 : K e y V a l u e O f s t r i n g a n y T y p e > < d 2 : K e y > V a l u e < / d 2 : K e y > < d 2 : V a l u e   i : t y p e = " d 1 : d o u b l e " > 0 . 2 1 4 9 9 9 9 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 w p t _ u 3 _ q 8 _ c 6 3 _ b 9 1 _ x 2 < / d 2 : V a l u e > < / d 2 : K e y V a l u e O f s t r i n g a n y T y p e > < d 2 : K e y V a l u e O f s t r i n g a n y T y p e > < d 2 : K e y > V a l u e < / d 2 : K e y > < d 2 : V a l u e   i : t y p e = " d 1 : d o u b l e " > 0 . 2 4 9 6 7 4 0 5 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 w p t _ u 3 _ q 8 _ c 6 3 _ b 9 2 _ x 2 < / d 2 : V a l u e > < / d 2 : K e y V a l u e O f s t r i n g a n y T y p e > < d 2 : K e y V a l u e O f s t r i n g a n y T y p e > < d 2 : K e y > V a l u e < / d 2 : K e y > < d 2 : V a l u e   i : t y p e = " d 1 : d o u b l e " > 0 . 2 1 8 7 9 9 3 7 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 w p t _ u 3 _ q 8 _ c 6 4 _ b 8 7 _ x 2 < / d 2 : V a l u e > < / d 2 : K e y V a l u e O f s t r i n g a n y T y p e > < d 2 : K e y V a l u e O f s t r i n g a n y T y p e > < d 2 : K e y > V a l u e < / d 2 : K e y > < d 2 : V a l u e   i : t y p e = " d 1 : d o u b l e " > 0 . 1 7 1 1 2 2 9 9 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 w p t _ u 3 _ q 8 _ c 6 4 _ b 9 0 _ x 2 < / d 2 : V a l u e > < / d 2 : K e y V a l u e O f s t r i n g a n y T y p e > < d 2 : K e y V a l u e O f s t r i n g a n y T y p e > < d 2 : K e y > V a l u e < / d 2 : K e y > < d 2 : V a l u e   i : t y p e = " d 1 : d o u b l e " > 0 . 0 8 7 7 4 8 3 4 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 w p t _ u 3 _ q 8 _ c 6 4 _ b 9 1 _ x 2 < / d 2 : V a l u e > < / d 2 : K e y V a l u e O f s t r i n g a n y T y p e > < d 2 : K e y V a l u e O f s t r i n g a n y T y p e > < d 2 : K e y > V a l u e < / d 2 : K e y > < d 2 : V a l u e   i : t y p e = " d 1 : d o u b l e " > 0 . 1 1 6 0 3 6 5 1 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 w p t _ u 3 _ q 8 _ c 6 4 _ b 9 2 _ x 2 < / d 2 : V a l u e > < / d 2 : K e y V a l u e O f s t r i n g a n y T y p e > < d 2 : K e y V a l u e O f s t r i n g a n y T y p e > < d 2 : K e y > V a l u e < / d 2 : K e y > < d 2 : V a l u e   i : t y p e = " d 1 : d o u b l e " > 0 . 1 0 2 6 8 5 6 2 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 w p t _ u 3 _ q 8 _ c 6 5 _ b 8 7 _ x 2 < / d 2 : V a l u e > < / d 2 : K e y V a l u e O f s t r i n g a n y T y p e > < d 2 : K e y V a l u e O f s t r i n g a n y T y p e > < d 2 : K e y > V a l u e < / d 2 : K e y > < d 2 : V a l u e   i : t y p e = " d 1 : d o u b l e " > 0 . 2 4 5 9 8 9 3 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 w p t _ u 3 _ q 8 _ c 6 5 _ b 9 0 _ x 2 < / d 2 : V a l u e > < / d 2 : K e y V a l u e O f s t r i n g a n y T y p e > < d 2 : K e y V a l u e O f s t r i n g a n y T y p e > < d 2 : K e y > V a l u e < / d 2 : K e y > < d 2 : V a l u e   i : t y p e = " d 1 : d o u b l e " > 0 . 2 6 3 2 4 5 0 3 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 w p t _ u 3 _ q 8 _ c 6 5 _ b 9 1 _ x 2 < / d 2 : V a l u e > < / d 2 : K e y V a l u e O f s t r i n g a n y T y p e > < d 2 : K e y V a l u e O f s t r i n g a n y T y p e > < d 2 : K e y > V a l u e < / d 2 : K e y > < d 2 : V a l u e   i : t y p e = " d 1 : d o u b l e " > 0 . 2 0 7 9 5 3 0 6 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 w p t _ u 3 _ q 8 _ c 6 5 _ b 9 2 _ x 2 < / d 2 : V a l u e > < / d 2 : K e y V a l u e O f s t r i n g a n y T y p e > < d 2 : K e y V a l u e O f s t r i n g a n y T y p e > < d 2 : K e y > V a l u e < / d 2 : K e y > < d 2 : V a l u e   i : t y p e = " d 1 : d o u b l e " > 0 . 2 3 7 7 5 6 7 1 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 w p t _ u 3 _ q 8 _ c 6 6 _ b 8 7 _ x 2 < / d 2 : V a l u e > < / d 2 : K e y V a l u e O f s t r i n g a n y T y p e > < d 2 : K e y V a l u e O f s t r i n g a n y T y p e > < d 2 : K e y > V a l u e < / d 2 : K e y > < d 2 : V a l u e   i : t y p e = " d 1 : d o u b l e " > 0 . 1 3 9 0 3 7 4 3 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 w p t _ u 3 _ q 8 _ c 6 6 _ b 9 0 _ x 2 < / d 2 : V a l u e > < / d 2 : K e y V a l u e O f s t r i n g a n y T y p e > < d 2 : K e y V a l u e O f s t r i n g a n y T y p e > < d 2 : K e y > V a l u e < / d 2 : K e y > < d 2 : V a l u e   i : t y p e = " d 1 : d o u b l e " > 0 . 1 7 8 8 0 7 9 5 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 w p t _ u 3 _ q 8 _ c 6 6 _ b 9 1 _ x 2 < / d 2 : V a l u e > < / d 2 : K e y V a l u e O f s t r i n g a n y T y p e > < d 2 : K e y V a l u e O f s t r i n g a n y T y p e > < d 2 : K e y > V a l u e < / d 2 : K e y > < d 2 : V a l u e   i : t y p e = " d 1 : d o u b l e " > 0 . 2 1 6 9 9 4 8 9 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 w p t _ u 3 _ q 8 _ c 6 6 _ b 9 2 _ x 2 < / d 2 : V a l u e > < / d 2 : K e y V a l u e O f s t r i n g a n y T y p e > < d 2 : K e y V a l u e O f s t r i n g a n y T y p e > < d 2 : K e y > V a l u e < / d 2 : K e y > < d 2 : V a l u e   i : t y p e = " d 1 : d o u b l e " > 0 . 2 1 0 1 1 0 5 8 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 w p t _ u 3 _ q 8 _ c 6 7 _ b 8 7 _ x 2 < / d 2 : V a l u e > < / d 2 : K e y V a l u e O f s t r i n g a n y T y p e > < d 2 : K e y V a l u e O f s t r i n g a n y T y p e > < d 2 : K e y > V a l u e < / d 2 : K e y > < d 2 : V a l u e   i : t y p e = " d 1 : d o u b l e " > 0 . 1 0 1 6 0 4 2 8 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 w p t _ u 3 _ q 8 _ c 6 7 _ b 9 0 _ x 2 < / d 2 : V a l u e > < / d 2 : K e y V a l u e O f s t r i n g a n y T y p e > < d 2 : K e y V a l u e O f s t r i n g a n y T y p e > < d 2 : K e y > V a l u e < / d 2 : K e y > < d 2 : V a l u e   i : t y p e = " d 1 : d o u b l e " > 0 . 1 0 4 3 0 4 6 4 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 w p t _ u 3 _ q 8 _ c 6 7 _ b 9 1 _ x 2 < / d 2 : V a l u e > < / d 2 : K e y V a l u e O f s t r i n g a n y T y p e > < d 2 : K e y V a l u e O f s t r i n g a n y T y p e > < d 2 : K e y > V a l u e < / d 2 : K e y > < d 2 : V a l u e   i : t y p e = " d 1 : d o u b l e " > 0 . 1 3 4 2 8 9 4 4 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 w p t _ u 3 _ q 8 _ c 6 7 _ b 9 2 _ x 2 < / d 2 : V a l u e > < / d 2 : K e y V a l u e O f s t r i n g a n y T y p e > < d 2 : K e y V a l u e O f s t r i n g a n y T y p e > < d 2 : K e y > V a l u e < / d 2 : K e y > < d 2 : V a l u e   i : t y p e = " d 1 : d o u b l e " > 0 . 1 1 3 7 4 4 0 8 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 w p t _ u 3 _ q 8 _ c 6 8 _ b 8 7 _ x 2 < / d 2 : V a l u e > < / d 2 : K e y V a l u e O f s t r i n g a n y T y p e > < d 2 : K e y V a l u e O f s t r i n g a n y T y p e > < d 2 : K e y > V a l u e < / d 2 : K e y > < d 2 : V a l u e   i : t y p e = " d 1 : d o u b l e " > 0 . 0 1 6 0 4 2 7 8 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 w p t _ u 3 _ q 8 _ c 6 8 _ b 9 0 _ x 2 < / d 2 : V a l u e > < / d 2 : K e y V a l u e O f s t r i n g a n y T y p e > < d 2 : K e y V a l u e O f s t r i n g a n y T y p e > < d 2 : K e y > V a l u e < / d 2 : K e y > < d 2 : V a l u e   i : t y p e = " d 1 : d o u b l e " > 0 . 0 5 2 9 8 0 1 3 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 w p t _ u 3 _ q 8 _ c 6 8 _ b 9 1 _ x 2 < / d 2 : V a l u e > < / d 2 : K e y V a l u e O f s t r i n g a n y T y p e > < d 2 : K e y V a l u e O f s t r i n g a n y T y p e > < d 2 : K e y > V a l u e < / d 2 : K e y > < d 2 : V a l u e   i : t y p e = " d 1 : d o u b l e " > 0 . 0 5 6 7 1 4 4 7 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 w p t _ u 3 _ q 8 _ c 6 8 _ b 9 2 _ x 2 < / d 2 : V a l u e > < / d 2 : K e y V a l u e O f s t r i n g a n y T y p e > < d 2 : K e y V a l u e O f s t r i n g a n y T y p e > < d 2 : K e y > V a l u e < / d 2 : K e y > < d 2 : V a l u e   i : t y p e = " d 1 : d o u b l e " > 0 . 0 5 8 4 5 1 8 2 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 w p t _ u 3 _ q 8 _ c 6 9 _ b 8 7 _ x 2 < / d 2 : V a l u e > < / d 2 : K e y V a l u e O f s t r i n g a n y T y p e > < d 2 : K e y V a l u e O f s t r i n g a n y T y p e > < d 2 : K e y > V a l u e < / d 2 : K e y > < d 2 : V a l u e   i : t y p e = " d 1 : d o u b l e " > 0 . 0 4 2 7 8 0 7 5 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 w p t _ u 3 _ q 8 _ c 6 9 _ b 9 0 _ x 2 < / d 2 : V a l u e > < / d 2 : K e y V a l u e O f s t r i n g a n y T y p e > < d 2 : K e y V a l u e O f s t r i n g a n y T y p e > < d 2 : K e y > V a l u e < / d 2 : K e y > < d 2 : V a l u e   i : t y p e = " d 1 : d o u b l e " > 0 . 0 5 7 9 4 7 0 2 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 w p t _ u 3 _ q 8 _ c 6 9 _ b 9 1 _ x 2 < / d 2 : V a l u e > < / d 2 : K e y V a l u e O f s t r i n g a n y T y p e > < d 2 : K e y V a l u e O f s t r i n g a n y T y p e > < d 2 : K e y > V a l u e < / d 2 : K e y > < d 2 : V a l u e   i : t y p e = " d 1 : d o u b l e " > 0 . 0 5 8 6 7 0 1 4 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 w p t _ u 3 _ q 8 _ c 6 9 _ b 9 2 _ x 2 < / d 2 : V a l u e > < / d 2 : K e y V a l u e O f s t r i n g a n y T y p e > < d 2 : K e y V a l u e O f s t r i n g a n y T y p e > < d 2 : K e y > V a l u e < / d 2 : K e y > < d 2 : V a l u e   i : t y p e = " d 1 : d o u b l e " > 0 . 0 4 6 6 0 3 4 8 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 w p t _ u 3 _ q 8 _ c 7 0 _ b 8 7 _ x 2 < / d 2 : V a l u e > < / d 2 : K e y V a l u e O f s t r i n g a n y T y p e > < d 2 : K e y V a l u e O f s t r i n g a n y T y p e > < d 2 : K e y > V a l u e < / d 2 : K e y > < d 2 : V a l u e   i : t y p e = " d 1 : d o u b l e " > 0 . 2 6 2 0 3 2 0 9 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 w p t _ u 3 _ q 8 _ c 7 0 _ b 9 0 _ x 2 < / d 2 : V a l u e > < / d 2 : K e y V a l u e O f s t r i n g a n y T y p e > < d 2 : K e y V a l u e O f s t r i n g a n y T y p e > < d 2 : K e y > V a l u e < / d 2 : K e y > < d 2 : V a l u e   i : t y p e = " d 1 : d o u b l e " > 0 . 2 3 8 4 1 0 6 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 w p t _ u 3 _ q 8 _ c 7 0 _ b 9 1 _ x 2 < / d 2 : V a l u e > < / d 2 : K e y V a l u e O f s t r i n g a n y T y p e > < d 2 : K e y V a l u e O f s t r i n g a n y T y p e > < d 2 : K e y > V a l u e < / d 2 : K e y > < d 2 : V a l u e   i : t y p e = " d 1 : d o u b l e " > 0 . 1 9 4 9 9 9 9 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 w p t _ u 3 _ q 8 _ c 7 0 _ b 9 2 _ x 2 < / d 2 : V a l u e > < / d 2 : K e y V a l u e O f s t r i n g a n y T y p e > < d 2 : K e y V a l u e O f s t r i n g a n y T y p e > < d 2 : K e y > V a l u e < / d 2 : K e y > < d 2 : V a l u e   i : t y p e = " d 1 : d o u b l e " > 0 . 2 0 6 9 5 1 0 3 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 w p t _ u 3 _ q 8 _ c 7 1 _ b 8 7 _ x 2 < / d 2 : V a l u e > < / d 2 : K e y V a l u e O f s t r i n g a n y T y p e > < d 2 : K e y V a l u e O f s t r i n g a n y T y p e > < d 2 : K e y > V a l u e < / d 2 : K e y > < d 2 : V a l u e   i : t y p e = " d 1 : d o u b l e " > 0 . 0 2 1 3 9 0 3 7 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 w p t _ u 3 _ q 8 _ c 7 1 _ b 9 0 _ x 2 < / d 2 : V a l u e > < / d 2 : K e y V a l u e O f s t r i n g a n y T y p e > < d 2 : K e y V a l u e O f s t r i n g a n y T y p e > < d 2 : K e y > V a l u e < / d 2 : K e y > < d 2 : V a l u e   i : t y p e = " d 1 : d o u b l e " > 0 . 0 1 6 5 5 6 2 9 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 w p t _ u 3 _ q 8 _ c 7 1 _ b 9 1 _ x 2 < / d 2 : V a l u e > < / d 2 : K e y V a l u e O f s t r i n g a n y T y p e > < d 2 : K e y V a l u e O f s t r i n g a n y T y p e > < d 2 : K e y > V a l u e < / d 2 : K e y > < d 2 : V a l u e   i : t y p e = " d 1 : d o u b l e " > 0 . 0 1 4 3 4 1 5 9 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 w p t _ u 3 _ q 8 _ c 7 1 _ b 9 2 _ x 2 < / d 2 : V a l u e > < / d 2 : K e y V a l u e O f s t r i n g a n y T y p e > < d 2 : K e y V a l u e O f s t r i n g a n y T y p e > < d 2 : K e y > V a l u e < / d 2 : K e y > < d 2 : V a l u e   i : t y p e = " d 1 : d o u b l e " > 0 . 0 2 3 6 9 6 6 8 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 w p t _ u 3 _ q 8 _ c 1 _ b 4 3 _ x 1 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 w p t _ u 3 _ q 8 _ c 1 _ b 4 5 _ x 1 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 w p t _ u 3 _ q 8 _ c 1 _ b 4 6 _ x 1 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8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 w h d _ c 1 2 3 < / d 2 : V a l u e > < / d 2 : K e y V a l u e O f s t r i n g a n y T y p e > < d 2 : K e y V a l u e O f s t r i n g a n y T y p e > < d 2 : K e y > V a l u e < / d 2 : K e y > < d 2 : V a l u e   i : t y p e = " d 1 : s t r i n g " > P o u r   d � c o u v r i r   u n   m � t i e r 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 w h d _ c 1 2 4 < / d 2 : V a l u e > < / d 2 : K e y V a l u e O f s t r i n g a n y T y p e > < d 2 : K e y V a l u e O f s t r i n g a n y T y p e > < d 2 : K e y > V a l u e < / d 2 : K e y > < d 2 : V a l u e   i : t y p e = " d 1 : s t r i n g " > P o u r   t r o u v e r   u n   e m p l o i 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 w h d _ c 1 2 5 < / d 2 : V a l u e > < / d 2 : K e y V a l u e O f s t r i n g a n y T y p e > < d 2 : K e y V a l u e O f s t r i n g a n y T y p e > < d 2 : K e y > V a l u e < / d 2 : K e y > < d 2 : V a l u e   i : t y p e = " d 1 : s t r i n g " > P o u r   f a i r e   t o m b e r   l e s   p r � j u g � s 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 w h d _ c 1 2 6 < / d 2 : V a l u e > < / d 2 : K e y V a l u e O f s t r i n g a n y T y p e > < d 2 : K e y V a l u e O f s t r i n g a n y T y p e > < d 2 : K e y > V a l u e < / d 2 : K e y > < d 2 : V a l u e   i : t y p e = " d 1 : s t r i n g " > A u t r e s   r a i s o n s 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 w p t _ u 4 _ q 1 7 _ c 1 2 3 _ b 1 _ x 2 < / d 2 : V a l u e > < / d 2 : K e y V a l u e O f s t r i n g a n y T y p e > < d 2 : K e y V a l u e O f s t r i n g a n y T y p e > < d 2 : K e y > V a l u e < / d 2 : K e y > < d 2 : V a l u e   i : t y p e = " d 1 : d o u b l e " > 0 . 5 9 0 7 2 9 5 2 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 w p t _ u 4 _ q 1 7 _ c 1 2 3 _ b 1 0 _ x 2 < / d 2 : V a l u e > < / d 2 : K e y V a l u e O f s t r i n g a n y T y p e > < d 2 : K e y V a l u e O f s t r i n g a n y T y p e > < d 2 : K e y > V a l u e < / d 2 : K e y > < d 2 : V a l u e   i : t y p e = " d 1 : d o u b l e " > 0 . 5 3 0 3 0 3 0 3 < / d 2 : V a l u e > < / d 2 : K e y V a l u e O f s t r i n g a n y T y p e > < d 2 : K e y V a l u e O f s t r i n g a n y T y p e > < d 2 : K e y > F o r m a t t e d V a l u e < / d 2 : K e y > < d 2 : V a l u e   i : t y p e = " d 1 : s t r i n g " > 5 3 % 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 w p t _ u 4 _ q 1 7 _ c 1 2 3 _ b 1 2 _ x 2 < / d 2 : V a l u e > < / d 2 : K e y V a l u e O f s t r i n g a n y T y p e > < d 2 : K e y V a l u e O f s t r i n g a n y T y p e > < d 2 : K e y > V a l u e < / d 2 : K e y > < d 2 : V a l u e   i : t y p e = " d 1 : d o u b l e " > 0 . 6 2 5 1 4 2 8 6 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 w p t _ u 4 _ q 1 7 _ c 1 2 3 _ b 1 3 _ x 2 < / d 2 : V a l u e > < / d 2 : K e y V a l u e O f s t r i n g a n y T y p e > < d 2 : K e y V a l u e O f s t r i n g a n y T y p e > < d 2 : K e y > V a l u e < / d 2 : K e y > < d 2 : V a l u e   i : t y p e = " d 1 : d o u b l e " > 0 . 6 0 3 1 5 1 8 6 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 w p t _ u 4 _ q 1 7 _ c 1 2 3 _ b 1 4 _ x 2 < / d 2 : V a l u e > < / d 2 : K e y V a l u e O f s t r i n g a n y T y p e > < d 2 : K e y V a l u e O f s t r i n g a n y T y p e > < d 2 : K e y > V a l u e < / d 2 : K e y > < d 2 : V a l u e   i : t y p e = " d 1 : d o u b l e " > 0 . 6 0 3 9 6 0 4 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 w p t _ u 4 _ q 1 7 _ c 1 2 3 _ b 1 5 _ x 2 < / d 2 : V a l u e > < / d 2 : K e y V a l u e O f s t r i n g a n y T y p e > < d 2 : K e y V a l u e O f s t r i n g a n y T y p e > < d 2 : K e y > V a l u e < / d 2 : K e y > < d 2 : V a l u e   i : t y p e = " d 1 : d o u b l e " > 0 . 5 9 0 7 1 2 7 4 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 w p t _ u 4 _ q 1 7 _ c 1 2 3 _ b 1 7 _ x 2 < / d 2 : V a l u e > < / d 2 : K e y V a l u e O f s t r i n g a n y T y p e > < d 2 : K e y V a l u e O f s t r i n g a n y T y p e > < d 2 : K e y > V a l u e < / d 2 : K e y > < d 2 : V a l u e   i : t y p e = " d 1 : d o u b l e " > 0 . 6 2 1 6 2 1 6 2 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 w p t _ u 4 _ q 1 7 _ c 1 2 3 _ b 2 2 _ x 2 < / d 2 : V a l u e > < / d 2 : K e y V a l u e O f s t r i n g a n y T y p e > < d 2 : K e y V a l u e O f s t r i n g a n y T y p e > < d 2 : K e y > V a l u e < / d 2 : K e y > < d 2 : V a l u e   i : t y p e = " d 1 : d o u b l e " > 0 . 5 6 6 6 9 7 3 3 < / d 2 : V a l u e > < / d 2 : K e y V a l u e O f s t r i n g a n y T y p e > < d 2 : K e y V a l u e O f s t r i n g a n y T y p e > < d 2 : K e y > F o r m a t t e d V a l u e < / d 2 : K e y > < d 2 : V a l u e   i : t y p e = " d 1 : s t r i n g " > 5 7 % 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 w p t _ u 4 _ q 1 7 _ c 1 2 3 _ b 2 9 _ x 2 < / d 2 : V a l u e > < / d 2 : K e y V a l u e O f s t r i n g a n y T y p e > < d 2 : K e y V a l u e O f s t r i n g a n y T y p e > < d 2 : K e y > V a l u e < / d 2 : K e y > < d 2 : V a l u e   i : t y p e = " d 1 : d o u b l e " > 0 . 6 1 8 0 5 5 5 6 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 w p t _ u 4 _ q 1 7 _ c 1 2 3 _ b 3 2 _ x 2 < / d 2 : V a l u e > < / d 2 : K e y V a l u e O f s t r i n g a n y T y p e > < d 2 : K e y V a l u e O f s t r i n g a n y T y p e > < d 2 : K e y > V a l u e < / d 2 : K e y > < d 2 : V a l u e   i : t y p e = " d 1 : d o u b l e " > 0 . 5 2 2 2 9 8 4 6 < / d 2 : V a l u e > < / d 2 : K e y V a l u e O f s t r i n g a n y T y p e > < d 2 : K e y V a l u e O f s t r i n g a n y T y p e > < d 2 : K e y > F o r m a t t e d V a l u e < / d 2 : K e y > < d 2 : V a l u e   i : t y p e = " d 1 : s t r i n g " > 5 2 % 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 w p t _ u 4 _ q 1 7 _ c 1 2 3 _ b 3 7 _ x 2 < / d 2 : V a l u e > < / d 2 : K e y V a l u e O f s t r i n g a n y T y p e > < d 2 : K e y V a l u e O f s t r i n g a n y T y p e > < d 2 : K e y > V a l u e < / d 2 : K e y > < d 2 : V a l u e   i : t y p e = " d 1 : d o u b l e " > 0 . 4 9 8 3 3 8 8 7 < / d 2 : V a l u e > < / d 2 : K e y V a l u e O f s t r i n g a n y T y p e > < d 2 : K e y V a l u e O f s t r i n g a n y T y p e > < d 2 : K e y > F o r m a t t e d V a l u e < / d 2 : K e y > < d 2 : V a l u e   i : t y p e = " d 1 : s t r i n g " > 5 0 % 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 w p t _ u 4 _ q 1 7 _ c 1 2 4 _ b 1 _ x 2 < / d 2 : V a l u e > < / d 2 : K e y V a l u e O f s t r i n g a n y T y p e > < d 2 : K e y V a l u e O f s t r i n g a n y T y p e > < d 2 : K e y > V a l u e < / d 2 : K e y > < d 2 : V a l u e   i : t y p e = " d 1 : d o u b l e " > 0 . 5 6 8 8 7 0 1 6 < / d 2 : V a l u e > < / d 2 : K e y V a l u e O f s t r i n g a n y T y p e > < d 2 : K e y V a l u e O f s t r i n g a n y T y p e > < d 2 : K e y > F o r m a t t e d V a l u e < / d 2 : K e y > < d 2 : V a l u e   i : t y p e = " d 1 : s t r i n g " > 5 7 % 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 w p t _ u 4 _ q 1 7 _ c 1 2 4 _ b 1 0 _ x 2 < / d 2 : V a l u e > < / d 2 : K e y V a l u e O f s t r i n g a n y T y p e > < d 2 : K e y V a l u e O f s t r i n g a n y T y p e > < d 2 : K e y > V a l u e < / d 2 : K e y > < d 2 : V a l u e   i : t y p e = " d 1 : d o u b l e " > 0 . 6 3 4 9 8 6 2 3 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 w p t _ u 4 _ q 1 7 _ c 1 2 4 _ b 1 2 _ x 2 < / d 2 : V a l u e > < / d 2 : K e y V a l u e O f s t r i n g a n y T y p e > < d 2 : K e y V a l u e O f s t r i n g a n y T y p e > < d 2 : K e y > V a l u e < / d 2 : K e y > < d 2 : V a l u e   i : t y p e = " d 1 : d o u b l e " > 0 . 5 1 8 8 5 7 1 4 < / d 2 : V a l u e > < / d 2 : K e y V a l u e O f s t r i n g a n y T y p e > < d 2 : K e y V a l u e O f s t r i n g a n y T y p e > < d 2 : K e y > F o r m a t t e d V a l u e < / d 2 : K e y > < d 2 : V a l u e   i : t y p e = " d 1 : s t r i n g " > 5 2 % 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 w p t _ u 4 _ q 1 7 _ c 1 2 4 _ b 1 3 _ x 2 < / d 2 : V a l u e > < / d 2 : K e y V a l u e O f s t r i n g a n y T y p e > < d 2 : K e y V a l u e O f s t r i n g a n y T y p e > < d 2 : K e y > V a l u e < / d 2 : K e y > < d 2 : V a l u e   i : t y p e = " d 1 : d o u b l e " > 0 . 5 5 4 4 4 1 2 6 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 w p t _ u 4 _ q 1 7 _ c 1 2 4 _ b 1 4 _ x 2 < / d 2 : V a l u e > < / d 2 : K e y V a l u e O f s t r i n g a n y T y p e > < d 2 : K e y V a l u e O f s t r i n g a n y T y p e > < d 2 : K e y > V a l u e < / d 2 : K e y > < d 2 : V a l u e   i : t y p e = " d 1 : d o u b l e " > 0 . 5 4 2 5 7 4 2 6 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 w p t _ u 4 _ q 1 7 _ c 1 2 4 _ b 1 5 _ x 2 < / d 2 : V a l u e > < / d 2 : K e y V a l u e O f s t r i n g a n y T y p e > < d 2 : K e y V a l u e O f s t r i n g a n y T y p e > < d 2 : K e y > V a l u e < / d 2 : K e y > < d 2 : V a l u e   i : t y p e = " d 1 : d o u b l e " > 0 . 5 9 1 7 9 2 6 6 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 w p t _ u 4 _ q 1 7 _ c 1 2 4 _ b 1 7 _ x 2 < / d 2 : V a l u e > < / d 2 : K e y V a l u e O f s t r i n g a n y T y p e > < d 2 : K e y V a l u e O f s t r i n g a n y T y p e > < d 2 : K e y > V a l u e < / d 2 : K e y > < d 2 : V a l u e   i : t y p e = " d 1 : d o u b l e " > 0 . 5 3 5 5 1 2 2 6 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 w p t _ u 4 _ q 1 7 _ c 1 2 4 _ b 2 2 _ x 2 < / d 2 : V a l u e > < / d 2 : K e y V a l u e O f s t r i n g a n y T y p e > < d 2 : K e y V a l u e O f s t r i n g a n y T y p e > < d 2 : K e y > V a l u e < / d 2 : K e y > < d 2 : V a l u e   i : t y p e = " d 1 : d o u b l e " > 0 . 5 9 2 4 5 6 3 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 w p t _ u 4 _ q 1 7 _ c 1 2 4 _ b 2 9 _ x 2 < / d 2 : V a l u e > < / d 2 : K e y V a l u e O f s t r i n g a n y T y p e > < d 2 : K e y V a l u e O f s t r i n g a n y T y p e > < d 2 : K e y > V a l u e < / d 2 : K e y > < d 2 : V a l u e   i : t y p e = " d 1 : d o u b l e " > 0 . 5 6 2 5 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 w p t _ u 4 _ q 1 7 _ c 1 2 4 _ b 3 2 _ x 2 < / d 2 : V a l u e > < / d 2 : K e y V a l u e O f s t r i n g a n y T y p e > < d 2 : K e y V a l u e O f s t r i n g a n y T y p e > < d 2 : K e y > V a l u e < / d 2 : K e y > < d 2 : V a l u e   i : t y p e = " d 1 : d o u b l e " > 0 . 6 1 8 3 5 3 3 4 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 w p t _ u 4 _ q 1 7 _ c 1 2 4 _ b 3 7 _ x 2 < / d 2 : V a l u e > < / d 2 : K e y V a l u e O f s t r i n g a n y T y p e > < d 2 : K e y V a l u e O f s t r i n g a n y T y p e > < d 2 : K e y > V a l u e < / d 2 : K e y > < d 2 : V a l u e   i : t y p e = " d 1 : d o u b l e " > 0 . 6 6 1 1 2 9 5 7 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 w p t _ u 4 _ q 1 7 _ c 1 2 5 _ b 1 _ x 2 < / d 2 : V a l u e > < / d 2 : K e y V a l u e O f s t r i n g a n y T y p e > < d 2 : K e y V a l u e O f s t r i n g a n y T y p e > < d 2 : K e y > V a l u e < / d 2 : K e y > < d 2 : V a l u e   i : t y p e = " d 1 : d o u b l e " > 0 . 2 8 8 6 4 8 9 3 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 w p t _ u 4 _ q 1 7 _ c 1 2 5 _ b 1 0 _ x 2 < / d 2 : V a l u e > < / d 2 : K e y V a l u e O f s t r i n g a n y T y p e > < d 2 : K e y V a l u e O f s t r i n g a n y T y p e > < d 2 : K e y > V a l u e < / d 2 : K e y > < d 2 : V a l u e   i : t y p e = " d 1 : d o u b l e " > 0 . 3 0 4 4 0 7 7 1 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 w p t _ u 4 _ q 1 7 _ c 1 2 5 _ b 1 2 _ x 2 < / d 2 : V a l u e > < / d 2 : K e y V a l u e O f s t r i n g a n y T y p e > < d 2 : K e y V a l u e O f s t r i n g a n y T y p e > < d 2 : K e y > V a l u e < / d 2 : K e y > < d 2 : V a l u e   i : t y p e = " d 1 : d o u b l e " > 0 . 2 7 4 2 8 5 7 1 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 w p t _ u 4 _ q 1 7 _ c 1 2 5 _ b 1 3 _ x 2 < / d 2 : V a l u e > < / d 2 : K e y V a l u e O f s t r i n g a n y T y p e > < d 2 : K e y V a l u e O f s t r i n g a n y T y p e > < d 2 : K e y > V a l u e < / d 2 : K e y > < d 2 : V a l u e   i : t y p e = " d 1 : d o u b l e " > 0 . 3 0 5 1 5 7 5 9 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 w p t _ u 4 _ q 1 7 _ c 1 2 5 _ b 1 4 _ x 2 < / d 2 : V a l u e > < / d 2 : K e y V a l u e O f s t r i n g a n y T y p e > < d 2 : K e y V a l u e O f s t r i n g a n y T y p e > < d 2 : K e y > V a l u e < / d 2 : K e y > < d 2 : V a l u e   i : t y p e = " d 1 : d o u b l e " > 0 . 3 1 2 8 7 1 2 9 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 w p t _ u 4 _ q 1 7 _ c 1 2 5 _ b 1 5 _ x 2 < / d 2 : V a l u e > < / d 2 : K e y V a l u e O f s t r i n g a n y T y p e > < d 2 : K e y V a l u e O f s t r i n g a n y T y p e > < d 2 : K e y > V a l u e < / d 2 : K e y > < d 2 : V a l u e   i : t y p e = " d 1 : d o u b l e " > 0 . 2 6 5 6 5 8 7 5 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 w p t _ u 4 _ q 1 7 _ c 1 2 5 _ b 1 7 _ x 2 < / d 2 : V a l u e > < / d 2 : K e y V a l u e O f s t r i n g a n y T y p e > < d 2 : K e y V a l u e O f s t r i n g a n y T y p e > < d 2 : K e y > V a l u e < / d 2 : K e y > < d 2 : V a l u e   i : t y p e = " d 1 : d o u b l e " > 0 . 2 9 1 6 4 0 4 8 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 w p t _ u 4 _ q 1 7 _ c 1 2 5 _ b 2 2 _ x 2 < / d 2 : V a l u e > < / d 2 : K e y V a l u e O f s t r i n g a n y T y p e > < d 2 : K e y V a l u e O f s t r i n g a n y T y p e > < d 2 : K e y > V a l u e < / d 2 : K e y > < d 2 : V a l u e   i : t y p e = " d 1 : d o u b l e " > 0 . 2 8 4 7 2 8 6 1 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 w p t _ u 4 _ q 1 7 _ c 1 2 5 _ b 2 9 _ x 2 < / d 2 : V a l u e > < / d 2 : K e y V a l u e O f s t r i n g a n y T y p e > < d 2 : K e y V a l u e O f s t r i n g a n y T y p e > < d 2 : K e y > V a l u e < / d 2 : K e y > < d 2 : V a l u e   i : t y p e = " d 1 : d o u b l e " > 0 . 2 9 1 6 6 6 6 7 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 w p t _ u 4 _ q 1 7 _ c 1 2 5 _ b 3 2 _ x 2 < / d 2 : V a l u e > < / d 2 : K e y V a l u e O f s t r i n g a n y T y p e > < d 2 : K e y V a l u e O f s t r i n g a n y T y p e > < d 2 : K e y > V a l u e < / d 2 : K e y > < d 2 : V a l u e   i : t y p e = " d 1 : d o u b l e " > 0 . 2 7 8 7 3 0 7 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 w p t _ u 4 _ q 1 7 _ c 1 2 5 _ b 3 7 _ x 2 < / d 2 : V a l u e > < / d 2 : K e y V a l u e O f s t r i n g a n y T y p e > < d 2 : K e y V a l u e O f s t r i n g a n y T y p e > < d 2 : K e y > V a l u e < / d 2 : K e y > < d 2 : V a l u e   i : t y p e = " d 1 : d o u b l e " > 0 . 2 6 5 7 8 0 7 3 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 w p t _ u 4 _ q 1 7 _ c 1 2 6 _ b 1 _ x 2 < / d 2 : V a l u e > < / d 2 : K e y V a l u e O f s t r i n g a n y T y p e > < d 2 : K e y V a l u e O f s t r i n g a n y T y p e > < d 2 : K e y > V a l u e < / d 2 : K e y > < d 2 : V a l u e   i : t y p e = " d 1 : d o u b l e " > 0 . 1 0 1 9 2 2 5 7 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 w p t _ u 4 _ q 1 7 _ c 1 2 6 _ b 1 0 _ x 2 < / d 2 : V a l u e > < / d 2 : K e y V a l u e O f s t r i n g a n y T y p e > < d 2 : K e y V a l u e O f s t r i n g a n y T y p e > < d 2 : K e y > V a l u e < / d 2 : K e y > < d 2 : V a l u e   i : t y p e = " d 1 : d o u b l e " > 0 . 1 0 4 6 8 3 2 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 w p t _ u 4 _ q 1 7 _ c 1 2 6 _ b 1 2 _ x 2 < / d 2 : V a l u e > < / d 2 : K e y V a l u e O f s t r i n g a n y T y p e > < d 2 : K e y V a l u e O f s t r i n g a n y T y p e > < d 2 : K e y > V a l u e < / d 2 : K e y > < d 2 : V a l u e   i : t y p e = " d 1 : d o u b l e " > 0 . 1 0 7 4 2 8 5 7 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 w p t _ u 4 _ q 1 7 _ c 1 2 6 _ b 1 3 _ x 2 < / d 2 : V a l u e > < / d 2 : K e y V a l u e O f s t r i n g a n y T y p e > < d 2 : K e y V a l u e O f s t r i n g a n y T y p e > < d 2 : K e y > V a l u e < / d 2 : K e y > < d 2 : V a l u e   i : t y p e = " d 1 : d o u b l e " > 0 . 0 8 8 8 2 5 2 1 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 w p t _ u 4 _ q 1 7 _ c 1 2 6 _ b 1 4 _ x 2 < / d 2 : V a l u e > < / d 2 : K e y V a l u e O f s t r i n g a n y T y p e > < d 2 : K e y V a l u e O f s t r i n g a n y T y p e > < d 2 : K e y > V a l u e < / d 2 : K e y > < d 2 : V a l u e   i : t y p e = " d 1 : d o u b l e " > 0 . 1 1 2 8 7 1 2 9 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 w p t _ u 4 _ q 1 7 _ c 1 2 6 _ b 1 5 _ x 2 < / d 2 : V a l u e > < / d 2 : K e y V a l u e O f s t r i n g a n y T y p e > < d 2 : K e y V a l u e O f s t r i n g a n y T y p e > < d 2 : K e y > V a l u e < / d 2 : K e y > < d 2 : V a l u e   i : t y p e = " d 1 : d o u b l e " > 0 . 0 9 9 3 5 2 0 5 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 w p t _ u 4 _ q 1 7 _ c 1 2 6 _ b 1 7 _ x 2 < / d 2 : V a l u e > < / d 2 : K e y V a l u e O f s t r i n g a n y T y p e > < d 2 : K e y V a l u e O f s t r i n g a n y T y p e > < d 2 : K e y > V a l u e < / d 2 : K e y > < d 2 : V a l u e   i : t y p e = " d 1 : d o u b l e " > 0 . 0 9 1 1 3 7 6 5 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 w p t _ u 4 _ q 1 7 _ c 1 2 6 _ b 2 2 _ x 2 < / d 2 : V a l u e > < / d 2 : K e y V a l u e O f s t r i n g a n y T y p e > < d 2 : K e y V a l u e O f s t r i n g a n y T y p e > < d 2 : K e y > V a l u e < / d 2 : K e y > < d 2 : V a l u e   i : t y p e = " d 1 : d o u b l e " > 0 . 1 0 9 4 7 5 6 2 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 w p t _ u 4 _ q 1 7 _ c 1 2 6 _ b 2 9 _ x 2 < / d 2 : V a l u e > < / d 2 : K e y V a l u e O f s t r i n g a n y T y p e > < d 2 : K e y V a l u e O f s t r i n g a n y T y p e > < d 2 : K e y > V a l u e < / d 2 : K e y > < d 2 : V a l u e   i : t y p e = " d 1 : d o u b l e " > 0 . 1 0 6 1 5 0 7 9 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 w p t _ u 4 _ q 1 7 _ c 1 2 6 _ b 3 2 _ x 2 < / d 2 : V a l u e > < / d 2 : K e y V a l u e O f s t r i n g a n y T y p e > < d 2 : K e y V a l u e O f s t r i n g a n y T y p e > < d 2 : K e y > V a l u e < / d 2 : K e y > < d 2 : V a l u e   i : t y p e = " d 1 : d o u b l e " > 0 . 1 1 2 3 4 9 9 1 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 w p t _ u 4 _ q 1 7 _ c 1 2 6 _ b 3 7 _ x 2 < / d 2 : V a l u e > < / d 2 : K e y V a l u e O f s t r i n g a n y T y p e > < d 2 : K e y V a l u e O f s t r i n g a n y T y p e > < d 2 : K e y > V a l u e < / d 2 : K e y > < d 2 : V a l u e   i : t y p e = " d 1 : d o u b l e " > 0 . 1 0 9 6 3 4 5 5 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 w p t _ u 4 _ q 1 7 _ c 1 _ b 3 7 _ x 1 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 w p t _ u 4 _ q 1 7 _ c 1 _ b 1 _ x 1 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9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9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9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19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 w h d _ c 7 2 < / d 2 : V a l u e > < / d 2 : K e y V a l u e O f s t r i n g a n y T y p e > < d 2 : K e y V a l u e O f s t r i n g a n y T y p e > < d 2 : K e y > V a l u e < / d 2 : K e y > < d 2 : V a l u e   i : t y p e = " d 1 : s t r i n g " > S T   A u c u n 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 w h d _ c 7 4 < / d 2 : V a l u e > < / d 2 : K e y V a l u e O f s t r i n g a n y T y p e > < d 2 : K e y V a l u e O f s t r i n g a n y T y p e > < d 2 : K e y > V a l u e < / d 2 : K e y > < d 2 : V a l u e   i : t y p e = " d 1 : s t r i n g " > S T   1   o u  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 w h d _ c 7 5 < / d 2 : V a l u e > < / d 2 : K e y V a l u e O f s t r i n g a n y T y p e > < d 2 : K e y V a l u e O f s t r i n g a n y T y p e > < d 2 : K e y > V a l u e < / d 2 : K e y > < d 2 : V a l u e   i : t y p e = " d 1 : s t r i n g " > S T   3   o u  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 w h d _ c 7 7 < / d 2 : V a l u e > < / d 2 : K e y V a l u e O f s t r i n g a n y T y p e > < d 2 : K e y V a l u e O f s t r i n g a n y T y p e > < d 2 : K e y > V a l u e < / d 2 : K e y > < d 2 : V a l u e   i : t y p e = " d 1 : s t r i n g " > S T   5   �  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 w h d _ c 7 9 < / d 2 : V a l u e > < / d 2 : K e y V a l u e O f s t r i n g a n y T y p e > < d 2 : K e y V a l u e O f s t r i n g a n y T y p e > < d 2 : K e y > V a l u e < / d 2 : K e y > < d 2 : V a l u e   i : t y p e = " d 1 : s t r i n g " > S T   1 0   o u   p l u s 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 w h d _ c 8 1 < / d 2 : V a l u e > < / d 2 : K e y V a l u e O f s t r i n g a n y T y p e > < d 2 : K e y V a l u e O f s t r i n g a n y T y p e > < d 2 : K e y > V a l u e < / d 2 : K e y > < d 2 : V a l u e   i : t y p e = " d 1 : s t r i n g " > M o y e n n e 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 w p t _ u 3 _ q 1 0 _ c 7 2 _ b 1 _ x 2 < / d 2 : V a l u e > < / d 2 : K e y V a l u e O f s t r i n g a n y T y p e > < d 2 : K e y V a l u e O f s t r i n g a n y T y p e > < d 2 : K e y > V a l u e < / d 2 : K e y > < d 2 : V a l u e   i : t y p e = " d 1 : d o u b l e " > 0 . 0 4 1 8 2 5 1 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 w p t _ u 3 _ q 1 0 _ c 7 2 _ b 8 7 _ x 2 < / d 2 : V a l u e > < / d 2 : K e y V a l u e O f s t r i n g a n y T y p e > < d 2 : K e y V a l u e O f s t r i n g a n y T y p e > < d 2 : K e y > V a l u e < / d 2 : K e y > < d 2 : V a l u e   i : t y p e = " d 1 : d o u b l e " > 0 . 0 2 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 w p t _ u 3 _ q 1 0 _ c 7 2 _ b 9 0 _ x 2 < / d 2 : V a l u e > < / d 2 : K e y V a l u e O f s t r i n g a n y T y p e > < d 2 : K e y V a l u e O f s t r i n g a n y T y p e > < d 2 : K e y > V a l u e < / d 2 : K e y > < d 2 : V a l u e   i : t y p e = " d 1 : d o u b l e " > 0 . 0 4 2 1 9 4 0 9 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 w p t _ u 3 _ q 1 0 _ c 7 2 _ b 9 1 _ x 2 < / d 2 : V a l u e > < / d 2 : K e y V a l u e O f s t r i n g a n y T y p e > < d 2 : K e y V a l u e O f s t r i n g a n y T y p e > < d 2 : K e y > V a l u e < / d 2 : K e y > < d 2 : V a l u e   i : t y p e = " d 1 : d o u b l e " > 0 . 0 3 9 6 6 0 0 6 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 w p t _ u 3 _ q 1 0 _ c 7 2 _ b 9 2 _ x 2 < / d 2 : V a l u e > < / d 2 : K e y V a l u e O f s t r i n g a n y T y p e > < d 2 : K e y V a l u e O f s t r i n g a n y T y p e > < d 2 : K e y > V a l u e < / d 2 : K e y > < d 2 : V a l u e   i : t y p e = " d 1 : d o u b l e " > 0 . 0 4 4 5 4 8 6 5 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 w p t _ u 3 _ q 1 0 _ c 7 2 _ b 4 5 _ x 2 < / d 2 : V a l u e > < / d 2 : K e y V a l u e O f s t r i n g a n y T y p e > < d 2 : K e y V a l u e O f s t r i n g a n y T y p e > < d 2 : K e y > V a l u e < / d 2 : K e y > < d 2 : V a l u e   i : t y p e = " d 1 : d o u b l e " > 0 . 0 4 5 8 0 5 4 6 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 w p t _ u 3 _ q 1 0 _ c 7 2 _ b 4 6 _ x 2 < / d 2 : V a l u e > < / d 2 : K e y V a l u e O f s t r i n g a n y T y p e > < d 2 : K e y V a l u e O f s t r i n g a n y T y p e > < d 2 : K e y > V a l u e < / d 2 : K e y > < d 2 : V a l u e   i : t y p e = " d 1 : d o u b l e " > 0 . 0 3 3 6 8 4 2 1 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 w p t _ u 3 _ q 1 0 _ c 7 4 _ b 1 _ x 2 < / d 2 : V a l u e > < / d 2 : K e y V a l u e O f s t r i n g a n y T y p e > < d 2 : K e y V a l u e O f s t r i n g a n y T y p e > < d 2 : K e y > V a l u e < / d 2 : K e y > < d 2 : V a l u e   i : t y p e = " d 1 : d o u b l e " > 0 . 5 9 6 6 1 2 5 1 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 w p t _ u 3 _ q 1 0 _ c 7 4 _ b 8 7 _ x 2 < / d 2 : V a l u e > < / d 2 : K e y V a l u e O f s t r i n g a n y T y p e > < d 2 : K e y V a l u e O f s t r i n g a n y T y p e > < d 2 : K e y > V a l u e < / d 2 : K e y > < d 2 : V a l u e   i : t y p e = " d 1 : d o u b l e " > 0 . 6 4 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 w p t _ u 3 _ q 1 0 _ c 7 4 _ b 9 0 _ x 2 < / d 2 : V a l u e > < / d 2 : K e y V a l u e O f s t r i n g a n y T y p e > < d 2 : K e y V a l u e O f s t r i n g a n y T y p e > < d 2 : K e y > V a l u e < / d 2 : K e y > < d 2 : V a l u e   i : t y p e = " d 1 : d o u b l e " > 0 . 5 7 5 9 4 9 3 7 < / d 2 : V a l u e > < / d 2 : K e y V a l u e O f s t r i n g a n y T y p e > < d 2 : K e y V a l u e O f s t r i n g a n y T y p e > < d 2 : K e y > F o r m a t t e d V a l u e < / d 2 : K e y > < d 2 : V a l u e   i : t y p e = " d 1 : s t r i n g " > 5 8 % 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 w p t _ u 3 _ q 1 0 _ c 7 4 _ b 9 1 _ x 2 < / d 2 : V a l u e > < / d 2 : K e y V a l u e O f s t r i n g a n y T y p e > < d 2 : K e y V a l u e O f s t r i n g a n y T y p e > < d 2 : K e y > V a l u e < / d 2 : K e y > < d 2 : V a l u e   i : t y p e = " d 1 : d o u b l e " > 0 . 6 1 1 1 8 9 8 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 w p t _ u 3 _ q 1 0 _ c 7 4 _ b 9 2 _ x 2 < / d 2 : V a l u e > < / d 2 : K e y V a l u e O f s t r i n g a n y T y p e > < d 2 : K e y V a l u e O f s t r i n g a n y T y p e > < d 2 : K e y > V a l u e < / d 2 : K e y > < d 2 : V a l u e   i : t y p e = " d 1 : d o u b l e " > 0 . 5 8 3 8 2 1 8 1 < / d 2 : V a l u e > < / d 2 : K e y V a l u e O f s t r i n g a n y T y p e > < d 2 : K e y V a l u e O f s t r i n g a n y T y p e > < d 2 : K e y > F o r m a t t e d V a l u e < / d 2 : K e y > < d 2 : V a l u e   i : t y p e = " d 1 : s t r i n g " > 5 8 % 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 w p t _ u 3 _ q 1 0 _ c 7 4 _ b 4 5 _ x 2 < / d 2 : V a l u e > < / d 2 : K e y V a l u e O f s t r i n g a n y T y p e > < d 2 : K e y V a l u e O f s t r i n g a n y T y p e > < d 2 : K e y > V a l u e < / d 2 : K e y > < d 2 : V a l u e   i : t y p e = " d 1 : d o u b l e " > 0 . 6 7 7 3 0 3 1 4 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 w p t _ u 3 _ q 1 0 _ c 7 4 _ b 4 6 _ x 2 < / d 2 : V a l u e > < / d 2 : K e y V a l u e O f s t r i n g a n y T y p e > < d 2 : K e y V a l u e O f s t r i n g a n y T y p e > < d 2 : K e y > V a l u e < / d 2 : K e y > < d 2 : V a l u e   i : t y p e = " d 1 : d o u b l e " > 0 . 4 3 1 5 7 8 9 5 < / d 2 : V a l u e > < / d 2 : K e y V a l u e O f s t r i n g a n y T y p e > < d 2 : K e y V a l u e O f s t r i n g a n y T y p e > < d 2 : K e y > F o r m a t t e d V a l u e < / d 2 : K e y > < d 2 : V a l u e   i : t y p e = " d 1 : s t r i n g " > 4 3 % 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 w p t _ u 3 _ q 1 0 _ c 7 5 _ b 1 _ x 2 < / d 2 : V a l u e > < / d 2 : K e y V a l u e O f s t r i n g a n y T y p e > < d 2 : K e y V a l u e O f s t r i n g a n y T y p e > < d 2 : K e y > V a l u e < / d 2 : K e y > < d 2 : V a l u e   i : t y p e = " d 1 : d o u b l e " > 0 . 1 4 8 9 8 0 3 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 w p t _ u 3 _ q 1 0 _ c 7 5 _ b 8 7 _ x 2 < / d 2 : V a l u e > < / d 2 : K e y V a l u e O f s t r i n g a n y T y p e > < d 2 : K e y V a l u e O f s t r i n g a n y T y p e > < d 2 : K e y > V a l u e < / d 2 : K e y > < d 2 : V a l u e   i : t y p e = " d 1 : d o u b l e " > 0 . 1 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 w p t _ u 3 _ q 1 0 _ c 7 5 _ b 9 0 _ x 2 < / d 2 : V a l u e > < / d 2 : K e y V a l u e O f s t r i n g a n y T y p e > < d 2 : K e y V a l u e O f s t r i n g a n y T y p e > < d 2 : K e y > V a l u e < / d 2 : K e y > < d 2 : V a l u e   i : t y p e = " d 1 : d o u b l e " > 0 . 1 5 4 0 0 8 4 4 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 w p t _ u 3 _ q 1 0 _ c 7 5 _ b 9 1 _ x 2 < / d 2 : V a l u e > < / d 2 : K e y V a l u e O f s t r i n g a n y T y p e > < d 2 : K e y V a l u e O f s t r i n g a n y T y p e > < d 2 : K e y > V a l u e < / d 2 : K e y > < d 2 : V a l u e   i : t y p e = " d 1 : d o u b l e " > 0 . 1 5 2 2 6 6 2 9 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 w p t _ u 3 _ q 1 0 _ c 7 5 _ b 9 2 _ x 2 < / d 2 : V a l u e > < / d 2 : K e y V a l u e O f s t r i n g a n y T y p e > < d 2 : K e y V a l u e O f s t r i n g a n y T y p e > < d 2 : K e y > V a l u e < / d 2 : K e y > < d 2 : V a l u e   i : t y p e = " d 1 : d o u b l e " > 0 . 1 4 1 8 5 2 2 9 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 w p t _ u 3 _ q 1 0 _ c 7 5 _ b 4 5 _ x 2 < / d 2 : V a l u e > < / d 2 : K e y V a l u e O f s t r i n g a n y T y p e > < d 2 : K e y V a l u e O f s t r i n g a n y T y p e > < d 2 : K e y > V a l u e < / d 2 : K e y > < d 2 : V a l u e   i : t y p e = " d 1 : d o u b l e " > 0 . 1 3 8 4 4 5 7 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 w p t _ u 3 _ q 1 0 _ c 7 5 _ b 4 6 _ x 2 < / d 2 : V a l u e > < / d 2 : K e y V a l u e O f s t r i n g a n y T y p e > < d 2 : K e y V a l u e O f s t r i n g a n y T y p e > < d 2 : K e y > V a l u e < / d 2 : K e y > < d 2 : V a l u e   i : t y p e = " d 1 : d o u b l e " > 0 . 1 7 0 5 2 6 3 2 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 w p t _ u 3 _ q 1 0 _ c 7 7 _ b 1 _ x 2 < / d 2 : V a l u e > < / d 2 : K e y V a l u e O f s t r i n g a n y T y p e > < d 2 : K e y V a l u e O f s t r i n g a n y T y p e > < d 2 : K e y > V a l u e < / d 2 : K e y > < d 2 : V a l u e   i : t y p e = " d 1 : d o u b l e " > 0 . 0 9 8 5 1 3 6 5 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 w p t _ u 3 _ q 1 0 _ c 7 7 _ b 8 7 _ x 2 < / d 2 : V a l u e > < / d 2 : K e y V a l u e O f s t r i n g a n y T y p e > < d 2 : K e y V a l u e O f s t r i n g a n y T y p e > < d 2 : K e y > V a l u e < / d 2 : K e y > < d 2 : V a l u e   i : t y p e = " d 1 : d o u b l e " > 0 . 0 6 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 w p t _ u 3 _ q 1 0 _ c 7 7 _ b 9 0 _ x 2 < / d 2 : V a l u e > < / d 2 : K e y V a l u e O f s t r i n g a n y T y p e > < d 2 : K e y V a l u e O f s t r i n g a n y T y p e > < d 2 : K e y > V a l u e < / d 2 : K e y > < d 2 : V a l u e   i : t y p e = " d 1 : d o u b l e " > 0 . 1 1 3 9 2 4 0 5 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 w p t _ u 3 _ q 1 0 _ c 7 7 _ b 9 1 _ x 2 < / d 2 : V a l u e > < / d 2 : K e y V a l u e O f s t r i n g a n y T y p e > < d 2 : K e y V a l u e O f s t r i n g a n y T y p e > < d 2 : K e y > V a l u e < / d 2 : K e y > < d 2 : V a l u e   i : t y p e = " d 1 : d o u b l e " > 0 . 0 8 7 8 1 8 7 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 w p t _ u 3 _ q 1 0 _ c 7 7 _ b 9 2 _ x 2 < / d 2 : V a l u e > < / d 2 : K e y V a l u e O f s t r i n g a n y T y p e > < d 2 : K e y V a l u e O f s t r i n g a n y T y p e > < d 2 : K e y > V a l u e < / d 2 : K e y > < d 2 : V a l u e   i : t y p e = " d 1 : d o u b l e " > 0 . 1 1 3 7 1 6 3 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 w p t _ u 3 _ q 1 0 _ c 7 7 _ b 4 5 _ x 2 < / d 2 : V a l u e > < / d 2 : K e y V a l u e O f s t r i n g a n y T y p e > < d 2 : K e y V a l u e O f s t r i n g a n y T y p e > < d 2 : K e y > V a l u e < / d 2 : K e y > < d 2 : V a l u e   i : t y p e = " d 1 : d o u b l e " > 0 . 0 7 9 7 7 3 5 5 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 w p t _ u 3 _ q 1 0 _ c 7 7 _ b 4 6 _ x 2 < / d 2 : V a l u e > < / d 2 : K e y V a l u e O f s t r i n g a n y T y p e > < d 2 : K e y V a l u e O f s t r i n g a n y T y p e > < d 2 : K e y > V a l u e < / d 2 : K e y > < d 2 : V a l u e   i : t y p e = " d 1 : d o u b l e " > 0 . 1 3 6 8 4 2 1 1 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 w p t _ u 3 _ q 1 0 _ c 7 9 _ b 1 _ x 2 < / d 2 : V a l u e > < / d 2 : K e y V a l u e O f s t r i n g a n y T y p e > < d 2 : K e y V a l u e O f s t r i n g a n y T y p e > < d 2 : K e y > V a l u e < / d 2 : K e y > < d 2 : V a l u e   i : t y p e = " d 1 : d o u b l e " > 0 . 1 0 8 5 3 7 8 5 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 w p t _ u 3 _ q 1 0 _ c 7 9 _ b 8 7 _ x 2 < / d 2 : V a l u e > < / d 2 : K e y V a l u e O f s t r i n g a n y T y p e > < d 2 : K e y V a l u e O f s t r i n g a n y T y p e > < d 2 : K e y > V a l u e < / d 2 : K e y > < d 2 : V a l u e   i : t y p e = " d 1 : d o u b l e " > 0 . 1 8 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 w p t _ u 3 _ q 1 0 _ c 7 9 _ b 9 0 _ x 2 < / d 2 : V a l u e > < / d 2 : K e y V a l u e O f s t r i n g a n y T y p e > < d 2 : K e y V a l u e O f s t r i n g a n y T y p e > < d 2 : K e y > V a l u e < / d 2 : K e y > < d 2 : V a l u e   i : t y p e = " d 1 : d o u b l e " > 0 . 1 0 9 7 0 4 6 4 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 w p t _ u 3 _ q 1 0 _ c 7 9 _ b 9 1 _ x 2 < / d 2 : V a l u e > < / d 2 : K e y V a l u e O f s t r i n g a n y T y p e > < d 2 : K e y V a l u e O f s t r i n g a n y T y p e > < d 2 : K e y > V a l u e < / d 2 : K e y > < d 2 : V a l u e   i : t y p e = " d 1 : d o u b l e " > 0 . 1 0 6 2 3 2 2 9 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 w p t _ u 3 _ q 1 0 _ c 7 9 _ b 9 2 _ x 2 < / d 2 : V a l u e > < / d 2 : K e y V a l u e O f s t r i n g a n y T y p e > < d 2 : K e y V a l u e O f s t r i n g a n y T y p e > < d 2 : K e y > V a l u e < / d 2 : K e y > < d 2 : V a l u e   i : t y p e = " d 1 : d o u b l e " > 0 . 1 0 6 6 8 2 3 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 w p t _ u 3 _ q 1 0 _ c 7 9 _ b 4 5 _ x 2 < / d 2 : V a l u e > < / d 2 : K e y V a l u e O f s t r i n g a n y T y p e > < d 2 : K e y V a l u e O f s t r i n g a n y T y p e > < d 2 : K e y > V a l u e < / d 2 : K e y > < d 2 : V a l u e   i : t y p e = " d 1 : d o u b l e " > 0 . 0 5 6 0 9 8 8 2 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 w p t _ u 3 _ q 1 0 _ c 7 9 _ b 4 6 _ x 2 < / d 2 : V a l u e > < / d 2 : K e y V a l u e O f s t r i n g a n y T y p e > < d 2 : K e y V a l u e O f s t r i n g a n y T y p e > < d 2 : K e y > V a l u e < / d 2 : K e y > < d 2 : V a l u e   i : t y p e = " d 1 : d o u b l e " > 0 . 2 1 5 7 8 9 4 7 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 w p t _ u 3 _ q 1 0 _ c 8 1 _ b 1 _ x 2 < / d 2 : V a l u e > < / d 2 : K e y V a l u e O f s t r i n g a n y T y p e > < d 2 : K e y V a l u e O f s t r i n g a n y T y p e > < d 2 : K e y > V a l u e < / d 2 : K e y > < d 2 : V a l u e   i : t y p e = " d 1 : d o u b l e " > 5 . 4 5 9 1 5 9 < / d 2 : V a l u e > < / d 2 : K e y V a l u e O f s t r i n g a n y T y p e > < d 2 : K e y V a l u e O f s t r i n g a n y T y p e > < d 2 : K e y > F o r m a t t e d V a l u e < / d 2 : K e y > < d 2 : V a l u e   i : t y p e = " d 1 : s t r i n g " > 5 4 6 % 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 w p t _ u 3 _ q 1 0 _ c 8 1 _ b 8 7 _ x 2 < / d 2 : V a l u e > < / d 2 : K e y V a l u e O f s t r i n g a n y T y p e > < d 2 : K e y V a l u e O f s t r i n g a n y T y p e > < d 2 : K e y > V a l u e < / d 2 : K e y > < d 2 : V a l u e   i : t y p e = " d 1 : d o u b l e " > 4 . 9 8 < / d 2 : V a l u e > < / d 2 : K e y V a l u e O f s t r i n g a n y T y p e > < d 2 : K e y V a l u e O f s t r i n g a n y T y p e > < d 2 : K e y > F o r m a t t e d V a l u e < / d 2 : K e y > < d 2 : V a l u e   i : t y p e = " d 1 : s t r i n g " > 4 9 8 % 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 w p t _ u 3 _ q 1 0 _ c 8 1 _ b 9 0 _ x 2 < / d 2 : V a l u e > < / d 2 : K e y V a l u e O f s t r i n g a n y T y p e > < d 2 : K e y V a l u e O f s t r i n g a n y T y p e > < d 2 : K e y > V a l u e < / d 2 : K e y > < d 2 : V a l u e   i : t y p e = " d 1 : d o u b l e " > 5 . 5 0 4 2 3 7 < / d 2 : V a l u e > < / d 2 : K e y V a l u e O f s t r i n g a n y T y p e > < d 2 : K e y V a l u e O f s t r i n g a n y T y p e > < d 2 : K e y > F o r m a t t e d V a l u e < / d 2 : K e y > < d 2 : V a l u e   i : t y p e = " d 1 : s t r i n g " > 5 5 0 % 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 w p t _ u 3 _ q 1 0 _ c 8 1 _ b 9 1 _ x 2 < / d 2 : V a l u e > < / d 2 : K e y V a l u e O f s t r i n g a n y T y p e > < d 2 : K e y V a l u e O f s t r i n g a n y T y p e > < d 2 : K e y > V a l u e < / d 2 : K e y > < d 2 : V a l u e   i : t y p e = " d 1 : d o u b l e " > 4 . 9 0 4 1 1 9 < / d 2 : V a l u e > < / d 2 : K e y V a l u e O f s t r i n g a n y T y p e > < d 2 : K e y V a l u e O f s t r i n g a n y T y p e > < d 2 : K e y > F o r m a t t e d V a l u e < / d 2 : K e y > < d 2 : V a l u e   i : t y p e = " d 1 : s t r i n g " > 4 9 0 % 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 w p t _ u 3 _ q 1 0 _ c 8 1 _ b 9 2 _ x 2 < / d 2 : V a l u e > < / d 2 : K e y V a l u e O f s t r i n g a n y T y p e > < d 2 : K e y V a l u e O f s t r i n g a n y T y p e > < d 2 : K e y > V a l u e < / d 2 : K e y > < d 2 : V a l u e   i : t y p e = " d 1 : d o u b l e " > 6 . 0 0 4 7 3 4 < / d 2 : V a l u e > < / d 2 : K e y V a l u e O f s t r i n g a n y T y p e > < d 2 : K e y V a l u e O f s t r i n g a n y T y p e > < d 2 : K e y > F o r m a t t e d V a l u e < / d 2 : K e y > < d 2 : V a l u e   i : t y p e = " d 1 : s t r i n g " > 6 0 0 % 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 w p t _ u 3 _ q 1 0 _ c 8 1 _ b 4 3 _ x 2 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 w p t _ u 3 _ q 1 0 _ c 8 1 _ b 4 5 _ x 2 < / d 2 : V a l u e > < / d 2 : K e y V a l u e O f s t r i n g a n y T y p e > < d 2 : K e y V a l u e O f s t r i n g a n y T y p e > < d 2 : K e y > V a l u e < / d 2 : K e y > < d 2 : V a l u e   i : t y p e = " d 1 : d o u b l e " > 3 . 2 1 9 2 9 8 < / d 2 : V a l u e > < / d 2 : K e y V a l u e O f s t r i n g a n y T y p e > < d 2 : K e y V a l u e O f s t r i n g a n y T y p e > < d 2 : K e y > F o r m a t t e d V a l u e < / d 2 : K e y > < d 2 : V a l u e   i : t y p e = " d 1 : s t r i n g " > 3 2 2 % 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 w p t _ u 3 _ q 1 0 _ c 8 1 _ b 4 6 _ x 2 < / d 2 : V a l u e > < / d 2 : K e y V a l u e O f s t r i n g a n y T y p e > < d 2 : K e y V a l u e O f s t r i n g a n y T y p e > < d 2 : K e y > V a l u e < / d 2 : K e y > < d 2 : V a l u e   i : t y p e = " d 1 : d o u b l e " > 1 0 . 0 8 2 < / d 2 : V a l u e > < / d 2 : K e y V a l u e O f s t r i n g a n y T y p e > < d 2 : K e y V a l u e O f s t r i n g a n y T y p e > < d 2 : K e y > F o r m a t t e d V a l u e < / d 2 : K e y > < d 2 : V a l u e   i : t y p e = " d 1 : s t r i n g " > 1 0 0 8 % 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 w p t _ u 3 _ q 1 0 _ c 1 _ b 4 6 _ x 1 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 w p t _ u 3 _ q 1 0 _ c 1 _ b 8 7 _ x 1 < / d 2 : V a l u e > < / d 2 : K e y V a l u e O f s t r i n g a n y T y p e > < d 2 : K e y V a l u e O f s t r i n g a n y T y p e > < d 2 : K e y > V a l u e < / d 2 : K e y > < d 2 : V a l u e   i : t y p e = " d 1 : d o u b l e " > 5 0 < / d 2 : V a l u e > < / d 2 : K e y V a l u e O f s t r i n g a n y T y p e > < d 2 : K e y V a l u e O f s t r i n g a n y T y p e > < d 2 : K e y > F o r m a t t e d V a l u e < / d 2 : K e y > < d 2 : V a l u e   i : t y p e = " d 1 : s t r i n g " > 5 0 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 w p t _ u 3 _ q 1 0 _ c 1 _ b 9 0 _ x 1 < / d 2 : V a l u e > < / d 2 : K e y V a l u e O f s t r i n g a n y T y p e > < d 2 : K e y V a l u e O f s t r i n g a n y T y p e > < d 2 : K e y > V a l u e < / d 2 : K e y > < d 2 : V a l u e   i : t y p e = " d 1 : d o u b l e " > 4 7 4 < / d 2 : V a l u e > < / d 2 : K e y V a l u e O f s t r i n g a n y T y p e > < d 2 : K e y V a l u e O f s t r i n g a n y T y p e > < d 2 : K e y > F o r m a t t e d V a l u e < / d 2 : K e y > < d 2 : V a l u e   i : t y p e = " d 1 : s t r i n g " > 4 7 4 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 w p t _ u 3 _ q 1 0 _ c 1 _ b 9 1 _ x 1 < / d 2 : V a l u e > < / d 2 : K e y V a l u e O f s t r i n g a n y T y p e > < d 2 : K e y V a l u e O f s t r i n g a n y T y p e > < d 2 : K e y > V a l u e < / d 2 : K e y > < d 2 : V a l u e   i : t y p e = " d 1 : d o u b l e " > 1 4 1 2 < / d 2 : V a l u e > < / d 2 : K e y V a l u e O f s t r i n g a n y T y p e > < d 2 : K e y V a l u e O f s t r i n g a n y T y p e > < d 2 : K e y > F o r m a t t e d V a l u e < / d 2 : K e y > < d 2 : V a l u e   i : t y p e = " d 1 : s t r i n g " > 1 4 1 2 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 w p t _ u 3 _ q 1 0 _ c 1 _ b 9 2 _ x 1 < / d 2 : V a l u e > < / d 2 : K e y V a l u e O f s t r i n g a n y T y p e > < d 2 : K e y V a l u e O f s t r i n g a n y T y p e > < d 2 : K e y > V a l u e < / d 2 : K e y > < d 2 : V a l u e   i : t y p e = " d 1 : d o u b l e " > 8 5 3 < / d 2 : V a l u e > < / d 2 : K e y V a l u e O f s t r i n g a n y T y p e > < d 2 : K e y V a l u e O f s t r i n g a n y T y p e > < d 2 : K e y > F o r m a t t e d V a l u e < / d 2 : K e y > < d 2 : V a l u e   i : t y p e = " d 1 : s t r i n g " > 8 5 3 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 w p t _ u 3 _ q 1 0 _ c 1 _ b 4 3 _ x 1 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 w p t _ u 3 _ q 1 0 _ c 1 _ b 4 5 _ x 1 < / d 2 : V a l u e > < / d 2 : K e y V a l u e O f s t r i n g a n y T y p e > < d 2 : K e y V a l u e O f s t r i n g a n y T y p e > < d 2 : K e y > V a l u e < / d 2 : K e y > < d 2 : V a l u e   i : t y p e = " d 1 : d o u b l e " > 1 9 4 3 < / d 2 : V a l u e > < / d 2 : K e y V a l u e O f s t r i n g a n y T y p e > < d 2 : K e y V a l u e O f s t r i n g a n y T y p e > < d 2 : K e y > F o r m a t t e d V a l u e < / d 2 : K e y > < d 2 : V a l u e   i : t y p e = " d 1 : s t r i n g " > 1 9 4 3 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 w p t _ u 3 _ q 1 0 _ c 1 _ b 4 6 _ x 1 < / d 2 : V a l u e > < / d 2 : K e y V a l u e O f s t r i n g a n y T y p e > < d 2 : K e y V a l u e O f s t r i n g a n y T y p e > < d 2 : K e y > V a l u e < / d 2 : K e y > < d 2 : V a l u e   i : t y p e = " d 1 : d o u b l e " > 9 5 0 < / d 2 : V a l u e > < / d 2 : K e y V a l u e O f s t r i n g a n y T y p e > < d 2 : K e y V a l u e O f s t r i n g a n y T y p e > < d 2 : K e y > F o r m a t t e d V a l u e < / d 2 : K e y > < d 2 : V a l u e   i : t y p e = " d 1 : s t r i n g " > 9 5 0 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 w p t _ u 3 _ q 1 0 _ c 1 _ b 1 _ x 1 < / d 2 : V a l u e > < / d 2 : K e y V a l u e O f s t r i n g a n y T y p e > < d 2 : K e y V a l u e O f s t r i n g a n y T y p e > < d 2 : K e y > V a l u e < / d 2 : K e y > < d 2 : V a l u e   i : t y p e = " d 1 : d o u b l e " > 2 8 9 3 < / d 2 : V a l u e > < / d 2 : K e y V a l u e O f s t r i n g a n y T y p e > < d 2 : K e y V a l u e O f s t r i n g a n y T y p e > < d 2 : K e y > F o r m a t t e d V a l u e < / d 2 : K e y > < d 2 : V a l u e   i : t y p e = " d 1 : s t r i n g " > 2 8 9 3 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9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 w h d _ c 1 4 0 < / d 2 : V a l u e > < / d 2 : K e y V a l u e O f s t r i n g a n y T y p e > < d 2 : K e y V a l u e O f s t r i n g a n y T y p e > < d 2 : K e y > V a l u e < / d 2 : K e y > < d 2 : V a l u e   i : t y p e = " d 1 : s t r i n g " > S T   E v o c a t i o n   p o s i t i v e 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 w h d _ c 1 4 5 < / d 2 : V a l u e > < / d 2 : K e y V a l u e O f s t r i n g a n y T y p e > < d 2 : K e y V a l u e O f s t r i n g a n y T y p e > < d 2 : K e y > V a l u e < / d 2 : K e y > < d 2 : V a l u e   i : t y p e = " d 1 : s t r i n g " > S T   E v o c a t i o n   n � g a t i v e 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 w h d _ c 1 4 6 < / d 2 : V a l u e > < / d 2 : K e y V a l u e O f s t r i n g a n y T y p e > < d 2 : K e y V a l u e O f s t r i n g a n y T y p e > < d 2 : K e y > V a l u e < / d 2 : K e y > < d 2 : V a l u e   i : t y p e = " d 1 : s t r i n g " > S T   C r i t i q u e s   l i � e s   �   l ' o r g a n i s a t i o n 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 w h d _ c 1 5 1 < / d 2 : V a l u e > < / d 2 : K e y V a l u e O f s t r i n g a n y T y p e > < d 2 : K e y V a l u e O f s t r i n g a n y T y p e > < d 2 : K e y > V a l u e < / d 2 : K e y > < d 2 : V a l u e   i : t y p e = " d 1 : s t r i n g " > S T   C r i t i q u e s   s u r   l a   j o u r n � e   e n   e l l e - m � m e 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 w h d _ c 1 5 5 < / d 2 : V a l u e > < / d 2 : K e y V a l u e O f s t r i n g a n y T y p e > < d 2 : K e y V a l u e O f s t r i n g a n y T y p e > < d 2 : K e y > V a l u e < / d 2 : K e y > < d 2 : V a l u e   i : t y p e = " d 1 : s t r i n g " > S T   C r i t i q u e s   s u r   l e s   s u i t e s   d e   c e t t e   j o u r n � e 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 w h d _ c 1 6 0 < / d 2 : V a l u e > < / d 2 : K e y V a l u e O f s t r i n g a n y T y p e > < d 2 : K e y V a l u e O f s t r i n g a n y T y p e > < d 2 : K e y > V a l u e < / d 2 : K e y > < d 2 : V a l u e   i : t y p e = " d 1 : s t r i n g " > S T   A u t r e s   c r i t i q u e s 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 w h d _ c 1 6 3 < / d 2 : V a l u e > < / d 2 : K e y V a l u e O f s t r i n g a n y T y p e > < d 2 : K e y V a l u e O f s t r i n g a n y T y p e > < d 2 : K e y > V a l u e < / d 2 : K e y > < d 2 : V a l u e   i : t y p e = " d 1 : s t r i n g " > R i e n 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 w h d _ c 1 6 4 < / d 2 : V a l u e > < / d 2 : K e y V a l u e O f s t r i n g a n y T y p e > < d 2 : K e y V a l u e O f s t r i n g a n y T y p e > < d 2 : K e y > V a l u e < / d 2 : K e y > < d 2 : V a l u e   i : t y p e = " d 1 : s t r i n g " > A u t r e 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 w h d _ c 1 6 5 < / d 2 : V a l u e > < / d 2 : K e y V a l u e O f s t r i n g a n y T y p e > < d 2 : K e y V a l u e O f s t r i n g a n y T y p e > < d 2 : K e y > V a l u e < / d 2 : K e y > < d 2 : V a l u e   i : t y p e = " d 1 : s t r i n g " > N S P 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 w h d _ b 4 1 < / d 2 : V a l u e > < / d 2 : K e y V a l u e O f s t r i n g a n y T y p e > < d 2 : K e y V a l u e O f s t r i n g a n y T y p e > < d 2 : K e y > V a l u e < / d 2 : K e y > < d 2 : V a l u e   i : t y p e = " d 1 : s t r i n g " > C a n d i d a t   e n   s i t u a t i o n   d e   h a n d i c a p 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 w p t _ u 4 _ q 2 4 _ c 1 4 0 _ b 1 _ x 2 < / d 2 : V a l u e > < / d 2 : K e y V a l u e O f s t r i n g a n y T y p e > < d 2 : K e y V a l u e O f s t r i n g a n y T y p e > < d 2 : K e y > V a l u e < / d 2 : K e y > < d 2 : V a l u e   i : t y p e = " d 1 : d o u b l e " > 0 . 7 4 1 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 w p t _ u 4 _ q 2 4 _ c 1 4 0 _ b 8 7 _ x 2 < / d 2 : V a l u e > < / d 2 : K e y V a l u e O f s t r i n g a n y T y p e > < d 2 : K e y V a l u e O f s t r i n g a n y T y p e > < d 2 : K e y > V a l u e < / d 2 : K e y > < d 2 : V a l u e   i : t y p e = " d 1 : d o u b l e " > 0 . 8 2 9 2 6 8 2 9 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 w p t _ u 4 _ q 2 4 _ c 1 4 0 _ b 9 0 _ x 2 < / d 2 : V a l u e > < / d 2 : K e y V a l u e O f s t r i n g a n y T y p e > < d 2 : K e y V a l u e O f s t r i n g a n y T y p e > < d 2 : K e y > V a l u e < / d 2 : K e y > < d 2 : V a l u e   i : t y p e = " d 1 : d o u b l e " > 0 . 7 6 8 7 5 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 w p t _ u 4 _ q 2 4 _ c 1 4 0 _ b 9 1 _ x 2 < / d 2 : V a l u e > < / d 2 : K e y V a l u e O f s t r i n g a n y T y p e > < d 2 : K e y V a l u e O f s t r i n g a n y T y p e > < d 2 : K e y > V a l u e < / d 2 : K e y > < d 2 : V a l u e   i : t y p e = " d 1 : d o u b l e " > 0 . 7 3 9 0 3 0 0 2 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 w p t _ u 4 _ q 2 4 _ c 1 4 0 _ b 9 2 _ x 2 < / d 2 : V a l u e > < / d 2 : K e y V a l u e O f s t r i n g a n y T y p e > < d 2 : K e y V a l u e O f s t r i n g a n y T y p e > < d 2 : K e y > V a l u e < / d 2 : K e y > < d 2 : V a l u e   i : t y p e = " d 1 : d o u b l e " > 0 . 7 3 7 9 5 1 8 1 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 w p t _ u 4 _ q 2 4 _ c 1 4 0 _ b 4 1 _ x 2 < / d 2 : V a l u e > < / d 2 : K e y V a l u e O f s t r i n g a n y T y p e > < d 2 : K e y V a l u e O f s t r i n g a n y T y p e > < d 2 : K e y > V a l u e < / d 2 : K e y > < d 2 : V a l u e   i : t y p e = " d 1 : d o u b l e " > 0 . 7 5 4 9 2 3 4 1 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 w p t _ u 4 _ q 2 4 _ c 1 4 0 _ b 4 3 _ x 2 < / d 2 : V a l u e > < / d 2 : K e y V a l u e O f s t r i n g a n y T y p e > < d 2 : K e y V a l u e O f s t r i n g a n y T y p e > < d 2 : K e y > V a l u e < / d 2 : K e y > < d 2 : V a l u e   i : t y p e = " d 1 : d o u b l e " > 0 . 7 9 8 2 4 5 6 1 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 w p t _ u 4 _ q 2 4 _ c 1 4 0 _ b 4 5 _ x 2 < / d 2 : V a l u e > < / d 2 : K e y V a l u e O f s t r i n g a n y T y p e > < d 2 : K e y V a l u e O f s t r i n g a n y T y p e > < d 2 : K e y > V a l u e < / d 2 : K e y > < d 2 : V a l u e   i : t y p e = " d 1 : d o u b l e " > 0 . 7 3 5 7 1 4 2 9 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 w p t _ u 4 _ q 2 4 _ c 1 4 0 _ b 4 6 _ x 2 < / d 2 : V a l u e > < / d 2 : K e y V a l u e O f s t r i n g a n y T y p e > < d 2 : K e y V a l u e O f s t r i n g a n y T y p e > < d 2 : K e y > V a l u e < / d 2 : K e y > < d 2 : V a l u e   i : t y p e = " d 1 : d o u b l e " > 0 . 6 7 8 8 3 2 1 2 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 w p t _ u 4 _ q 2 4 _ c 1 4 5 _ b 1 _ x 2 < / d 2 : V a l u e > < / d 2 : K e y V a l u e O f s t r i n g a n y T y p e > < d 2 : K e y V a l u e O f s t r i n g a n y T y p e > < d 2 : K e y > V a l u e < / d 2 : K e y > < d 2 : V a l u e   i : t y p e = " d 1 : d o u b l e " > 0 . 4 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 w p t _ u 4 _ q 2 4 _ c 1 4 5 _ b 8 7 _ x 2 < / d 2 : V a l u e > < / d 2 : K e y V a l u e O f s t r i n g a n y T y p e > < d 2 : K e y V a l u e O f s t r i n g a n y T y p e > < d 2 : K e y > V a l u e < / d 2 : K e y > < d 2 : V a l u e   i : t y p e = " d 1 : d o u b l e " > 0 . 3 6 5 8 5 3 6 6 < / d 2 : V a l u e > < / d 2 : K e y V a l u e O f s t r i n g a n y T y p e > < d 2 : K e y V a l u e O f s t r i n g a n y T y p e > < d 2 : K e y > F o r m a t t e d V a l u e < / d 2 : K e y > < d 2 : V a l u e   i : t y p e = " d 1 : s t r i n g " > 3 7 % 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 w p t _ u 4 _ q 2 4 _ c 1 4 5 _ b 9 0 _ x 2 < / d 2 : V a l u e > < / d 2 : K e y V a l u e O f s t r i n g a n y T y p e > < d 2 : K e y V a l u e O f s t r i n g a n y T y p e > < d 2 : K e y > V a l u e < / d 2 : K e y > < d 2 : V a l u e   i : t y p e = " d 1 : d o u b l e " > 0 . 3 8 1 2 5 < / d 2 : V a l u e > < / d 2 : K e y V a l u e O f s t r i n g a n y T y p e > < d 2 : K e y V a l u e O f s t r i n g a n y T y p e > < d 2 : K e y > F o r m a t t e d V a l u e < / d 2 : K e y > < d 2 : V a l u e   i : t y p e = " d 1 : s t r i n g " > 3 8 % 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 w p t _ u 4 _ q 2 4 _ c 1 4 5 _ b 9 1 _ x 2 < / d 2 : V a l u e > < / d 2 : K e y V a l u e O f s t r i n g a n y T y p e > < d 2 : K e y V a l u e O f s t r i n g a n y T y p e > < d 2 : K e y > V a l u e < / d 2 : K e y > < d 2 : V a l u e   i : t y p e = " d 1 : d o u b l e " > 0 . 4 0 4 1 5 7 0 4 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 w p t _ u 4 _ q 2 4 _ c 1 4 5 _ b 9 2 _ x 2 < / d 2 : V a l u e > < / d 2 : K e y V a l u e O f s t r i n g a n y T y p e > < d 2 : K e y V a l u e O f s t r i n g a n y T y p e > < d 2 : K e y > V a l u e < / d 2 : K e y > < d 2 : V a l u e   i : t y p e = " d 1 : d o u b l e " > 0 . 3 9 7 5 9 0 3 6 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 w p t _ u 4 _ q 2 4 _ c 1 4 5 _ b 4 1 _ x 2 < / d 2 : V a l u e > < / d 2 : K e y V a l u e O f s t r i n g a n y T y p e > < d 2 : K e y V a l u e O f s t r i n g a n y T y p e > < d 2 : K e y > V a l u e < / d 2 : K e y > < d 2 : V a l u e   i : t y p e = " d 1 : d o u b l e " > 0 . 4 0 9 1 9 0 3 7 < / d 2 : V a l u e > < / d 2 : K e y V a l u e O f s t r i n g a n y T y p e > < d 2 : K e y V a l u e O f s t r i n g a n y T y p e > < d 2 : K e y > F o r m a t t e d V a l u e < / d 2 : K e y > < d 2 : V a l u e   i : t y p e = " d 1 : s t r i n g " > 4 1 % 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 w p t _ u 4 _ q 2 4 _ c 1 4 5 _ b 4 3 _ x 2 < / d 2 : V a l u e > < / d 2 : K e y V a l u e O f s t r i n g a n y T y p e > < d 2 : K e y V a l u e O f s t r i n g a n y T y p e > < d 2 : K e y > V a l u e < / d 2 : K e y > < d 2 : V a l u e   i : t y p e = " d 1 : d o u b l e " > 0 . 3 0 7 0 1 7 5 4 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 w p t _ u 4 _ q 2 4 _ c 1 4 5 _ b 4 5 _ x 2 < / d 2 : V a l u e > < / d 2 : K e y V a l u e O f s t r i n g a n y T y p e > < d 2 : K e y V a l u e O f s t r i n g a n y T y p e > < d 2 : K e y > V a l u e < / d 2 : K e y > < d 2 : V a l u e   i : t y p e = " d 1 : d o u b l e " > 0 . 3 9 2 8 5 7 1 4 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 w p t _ u 4 _ q 2 4 _ c 1 4 5 _ b 4 6 _ x 2 < / d 2 : V a l u e > < / d 2 : K e y V a l u e O f s t r i n g a n y T y p e > < d 2 : K e y V a l u e O f s t r i n g a n y T y p e > < d 2 : K e y > V a l u e < / d 2 : K e y > < d 2 : V a l u e   i : t y p e = " d 1 : d o u b l e " > 0 . 4 5 2 5 5 4 7 4 < / d 2 : V a l u e > < / d 2 : K e y V a l u e O f s t r i n g a n y T y p e > < d 2 : K e y V a l u e O f s t r i n g a n y T y p e > < d 2 : K e y > F o r m a t t e d V a l u e < / d 2 : K e y > < d 2 : V a l u e   i : t y p e = " d 1 : s t r i n g " > 4 5 % 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 w p t _ u 4 _ q 2 4 _ c 1 4 6 _ b 1 _ x 2 < / d 2 : V a l u e > < / d 2 : K e y V a l u e O f s t r i n g a n y T y p e > < d 2 : K e y V a l u e O f s t r i n g a n y T y p e > < d 2 : K e y > V a l u e < / d 2 : K e y > < d 2 : V a l u e   i : t y p e = " d 1 : d o u b l e " > 0 . 1 5 8 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 w p t _ u 4 _ q 2 4 _ c 1 4 6 _ b 8 7 _ x 2 < / d 2 : V a l u e > < / d 2 : K e y V a l u e O f s t r i n g a n y T y p e > < d 2 : K e y V a l u e O f s t r i n g a n y T y p e > < d 2 : K e y > V a l u e < / d 2 : K e y > < d 2 : V a l u e   i : t y p e = " d 1 : d o u b l e " > 0 . 0 9 7 5 6 0 9 8 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 w p t _ u 4 _ q 2 4 _ c 1 4 6 _ b 9 0 _ x 2 < / d 2 : V a l u e > < / d 2 : K e y V a l u e O f s t r i n g a n y T y p e > < d 2 : K e y V a l u e O f s t r i n g a n y T y p e > < d 2 : K e y > V a l u e < / d 2 : K e y > < d 2 : V a l u e   i : t y p e = " d 1 : d o u b l e " > 0 . 1 6 8 7 5 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 w p t _ u 4 _ q 2 4 _ c 1 4 6 _ b 9 1 _ x 2 < / d 2 : V a l u e > < / d 2 : K e y V a l u e O f s t r i n g a n y T y p e > < d 2 : K e y V a l u e O f s t r i n g a n y T y p e > < d 2 : K e y > V a l u e < / d 2 : K e y > < d 2 : V a l u e   i : t y p e = " d 1 : d o u b l e " > 0 . 1 7 3 2 1 0 1 6 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 w p t _ u 4 _ q 2 4 _ c 1 4 6 _ b 9 2 _ x 2 < / d 2 : V a l u e > < / d 2 : K e y V a l u e O f s t r i n g a n y T y p e > < d 2 : K e y V a l u e O f s t r i n g a n y T y p e > < d 2 : K e y > V a l u e < / d 2 : K e y > < d 2 : V a l u e   i : t y p e = " d 1 : d o u b l e " > 0 . 1 4 1 5 6 6 2 7 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 w p t _ u 4 _ q 2 4 _ c 1 4 6 _ b 4 1 _ x 2 < / d 2 : V a l u e > < / d 2 : K e y V a l u e O f s t r i n g a n y T y p e > < d 2 : K e y V a l u e O f s t r i n g a n y T y p e > < d 2 : K e y > V a l u e < / d 2 : K e y > < d 2 : V a l u e   i : t y p e = " d 1 : d o u b l e " > 0 . 0 7 4 3 9 8 2 5 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 w p t _ u 4 _ q 2 4 _ c 1 4 6 _ b 4 3 _ x 2 < / d 2 : V a l u e > < / d 2 : K e y V a l u e O f s t r i n g a n y T y p e > < d 2 : K e y V a l u e O f s t r i n g a n y T y p e > < d 2 : K e y > V a l u e < / d 2 : K e y > < d 2 : V a l u e   i : t y p e = " d 1 : d o u b l e " > 0 . 1 1 4 0 3 5 0 9 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 w p t _ u 4 _ q 2 4 _ c 1 4 6 _ b 4 5 _ x 2 < / d 2 : V a l u e > < / d 2 : K e y V a l u e O f s t r i n g a n y T y p e > < d 2 : K e y V a l u e O f s t r i n g a n y T y p e > < d 2 : K e y > V a l u e < / d 2 : K e y > < d 2 : V a l u e   i : t y p e = " d 1 : d o u b l e " > 0 . 2 1 4 2 8 5 7 1 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 w p t _ u 4 _ q 2 4 _ c 1 4 6 _ b 4 6 _ x 2 < / d 2 : V a l u e > < / d 2 : K e y V a l u e O f s t r i n g a n y T y p e > < d 2 : K e y V a l u e O f s t r i n g a n y T y p e > < d 2 : K e y > V a l u e < / d 2 : K e y > < d 2 : V a l u e   i : t y p e = " d 1 : d o u b l e " > 0 . 3 4 3 0 6 5 6 9 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 w p t _ u 4 _ q 2 4 _ c 1 5 1 _ b 1 _ x 2 < / d 2 : V a l u e > < / d 2 : K e y V a l u e O f s t r i n g a n y T y p e > < d 2 : K e y V a l u e O f s t r i n g a n y T y p e > < d 2 : K e y > V a l u e < / d 2 : K e y > < d 2 : V a l u e   i : t y p e = " d 1 : d o u b l e " > 0 . 1 4 8 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 w p t _ u 4 _ q 2 4 _ c 1 5 1 _ b 8 7 _ x 2 < / d 2 : V a l u e > < / d 2 : K e y V a l u e O f s t r i n g a n y T y p e > < d 2 : K e y V a l u e O f s t r i n g a n y T y p e > < d 2 : K e y > V a l u e < / d 2 : K e y > < d 2 : V a l u e   i : t y p e = " d 1 : d o u b l e " > 0 . 1 9 5 1 2 1 9 5 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 w p t _ u 4 _ q 2 4 _ c 1 5 1 _ b 9 0 _ x 2 < / d 2 : V a l u e > < / d 2 : K e y V a l u e O f s t r i n g a n y T y p e > < d 2 : K e y V a l u e O f s t r i n g a n y T y p e > < d 2 : K e y > V a l u e < / d 2 : K e y > < d 2 : V a l u e   i : t y p e = " d 1 : d o u b l e " > 0 . 1 3 1 2 5 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 w p t _ u 4 _ q 2 4 _ c 1 5 1 _ b 9 1 _ x 2 < / d 2 : V a l u e > < / d 2 : K e y V a l u e O f s t r i n g a n y T y p e > < d 2 : K e y V a l u e O f s t r i n g a n y T y p e > < d 2 : K e y > V a l u e < / d 2 : K e y > < d 2 : V a l u e   i : t y p e = " d 1 : d o u b l e " > 0 . 1 4 3 1 8 7 0 7 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 w p t _ u 4 _ q 2 4 _ c 1 5 1 _ b 9 2 _ x 2 < / d 2 : V a l u e > < / d 2 : K e y V a l u e O f s t r i n g a n y T y p e > < d 2 : K e y V a l u e O f s t r i n g a n y T y p e > < d 2 : K e y > V a l u e < / d 2 : K e y > < d 2 : V a l u e   i : t y p e = " d 1 : d o u b l e " > 0 . 1 5 9 6 3 8 5 5 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 w p t _ u 4 _ q 2 4 _ c 1 5 1 _ b 4 1 _ x 2 < / d 2 : V a l u e > < / d 2 : K e y V a l u e O f s t r i n g a n y T y p e > < d 2 : K e y V a l u e O f s t r i n g a n y T y p e > < d 2 : K e y > V a l u e < / d 2 : K e y > < d 2 : V a l u e   i : t y p e = " d 1 : d o u b l e " > 0 . 2 0 1 3 1 2 9 1 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 w p t _ u 4 _ q 2 4 _ c 1 5 1 _ b 4 3 _ x 2 < / d 2 : V a l u e > < / d 2 : K e y V a l u e O f s t r i n g a n y T y p e > < d 2 : K e y V a l u e O f s t r i n g a n y T y p e > < d 2 : K e y > V a l u e < / d 2 : K e y > < d 2 : V a l u e   i : t y p e = " d 1 : d o u b l e " > 0 . 1 6 6 6 6 6 6 7 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 w p t _ u 4 _ q 2 4 _ c 1 5 1 _ b 4 5 _ x 2 < / d 2 : V a l u e > < / d 2 : K e y V a l u e O f s t r i n g a n y T y p e > < d 2 : K e y V a l u e O f s t r i n g a n y T y p e > < d 2 : K e y > V a l u e < / d 2 : K e y > < d 2 : V a l u e   i : t y p e = " d 1 : d o u b l e " > 0 . 0 9 6 4 2 8 5 7 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 w p t _ u 4 _ q 2 4 _ c 1 5 1 _ b 4 6 _ x 2 < / d 2 : V a l u e > < / d 2 : K e y V a l u e O f s t r i n g a n y T y p e > < d 2 : K e y V a l u e O f s t r i n g a n y T y p e > < d 2 : K e y > V a l u e < / d 2 : K e y > < d 2 : V a l u e   i : t y p e = " d 1 : d o u b l e " > 0 . 0 6 5 6 9 3 4 3 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 w p t _ u 4 _ q 2 4 _ c 1 5 5 _ b 1 _ x 2 < / d 2 : V a l u e > < / d 2 : K e y V a l u e O f s t r i n g a n y T y p e > < d 2 : K e y V a l u e O f s t r i n g a n y T y p e > < d 2 : K e y > V a l u e < / d 2 : K e y > < d 2 : V a l u e   i : t y p e = " d 1 : d o u b l e " > 0 . 1 1 7 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 w p t _ u 4 _ q 2 4 _ c 1 5 5 _ b 8 7 _ x 2 < / d 2 : V a l u e > < / d 2 : K e y V a l u e O f s t r i n g a n y T y p e > < d 2 : K e y V a l u e O f s t r i n g a n y T y p e > < d 2 : K e y > V a l u e < / d 2 : K e y > < d 2 : V a l u e   i : t y p e = " d 1 : d o u b l e " > 0 . 0 4 8 7 8 0 4 9 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 w p t _ u 4 _ q 2 4 _ c 1 5 5 _ b 9 0 _ x 2 < / d 2 : V a l u e > < / d 2 : K e y V a l u e O f s t r i n g a n y T y p e > < d 2 : K e y V a l u e O f s t r i n g a n y T y p e > < d 2 : K e y > V a l u e < / d 2 : K e y > < d 2 : V a l u e   i : t y p e = " d 1 : d o u b l e " > 0 . 0 7 5 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 w p t _ u 4 _ q 2 4 _ c 1 5 5 _ b 9 1 _ x 2 < / d 2 : V a l u e > < / d 2 : K e y V a l u e O f s t r i n g a n y T y p e > < d 2 : K e y V a l u e O f s t r i n g a n y T y p e > < d 2 : K e y > V a l u e < / d 2 : K e y > < d 2 : V a l u e   i : t y p e = " d 1 : d o u b l e " > 0 . 1 2 0 0 9 2 3 8 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 w p t _ u 4 _ q 2 4 _ c 1 5 5 _ b 9 2 _ x 2 < / d 2 : V a l u e > < / d 2 : K e y V a l u e O f s t r i n g a n y T y p e > < d 2 : K e y V a l u e O f s t r i n g a n y T y p e > < d 2 : K e y > V a l u e < / d 2 : K e y > < d 2 : V a l u e   i : t y p e = " d 1 : d o u b l e " > 0 . 1 2 9 5 1 8 0 7 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 w p t _ u 4 _ q 2 4 _ c 1 5 5 _ b 4 1 _ x 2 < / d 2 : V a l u e > < / d 2 : K e y V a l u e O f s t r i n g a n y T y p e > < d 2 : K e y V a l u e O f s t r i n g a n y T y p e > < d 2 : K e y > V a l u e < / d 2 : K e y > < d 2 : V a l u e   i : t y p e = " d 1 : d o u b l e " > 0 . 1 9 9 1 2 4 7 3 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 w p t _ u 4 _ q 2 4 _ c 1 5 5 _ b 4 3 _ x 2 < / d 2 : V a l u e > < / d 2 : K e y V a l u e O f s t r i n g a n y T y p e > < d 2 : K e y V a l u e O f s t r i n g a n y T y p e > < d 2 : K e y > V a l u e < / d 2 : K e y > < d 2 : V a l u e   i : t y p e = " d 1 : d o u b l e " > 0 . 0 6 1 4 0 3 5 1 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 w p t _ u 4 _ q 2 4 _ c 1 5 5 _ b 4 5 _ x 2 < / d 2 : V a l u e > < / d 2 : K e y V a l u e O f s t r i n g a n y T y p e > < d 2 : K e y V a l u e O f s t r i n g a n y T y p e > < d 2 : K e y > V a l u e < / d 2 : K e y > < d 2 : V a l u e   i : t y p e = " d 1 : d o u b l e " > 0 . 0 2 8 5 7 1 4 3 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 w p t _ u 4 _ q 2 4 _ c 1 5 5 _ b 4 6 _ x 2 < / d 2 : V a l u e > < / d 2 : K e y V a l u e O f s t r i n g a n y T y p e > < d 2 : K e y V a l u e O f s t r i n g a n y T y p e > < d 2 : K e y > V a l u e < / d 2 : K e y > < d 2 : V a l u e   i : t y p e = " d 1 : d o u b l e " > 0 . 0 7 2 9 9 2 7 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 w p t _ u 4 _ q 2 4 _ c 1 6 0 _ b 1 _ x 2 < / d 2 : V a l u e > < / d 2 : K e y V a l u e O f s t r i n g a n y T y p e > < d 2 : K e y V a l u e O f s t r i n g a n y T y p e > < d 2 : K e y > V a l u e < / d 2 : K e y > < d 2 : V a l u e   i : t y p e = " d 1 : d o u b l e " > 0 . 0 4 3 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 w p t _ u 4 _ q 2 4 _ c 1 6 0 _ b 8 7 _ x 2 < / d 2 : V a l u e > < / d 2 : K e y V a l u e O f s t r i n g a n y T y p e > < d 2 : K e y V a l u e O f s t r i n g a n y T y p e > < d 2 : K e y > V a l u e < / d 2 : K e y > < d 2 : V a l u e   i : t y p e = " d 1 : d o u b l e " > 0 . 0 2 4 3 9 0 2 4 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 w p t _ u 4 _ q 2 4 _ c 1 6 0 _ b 9 0 _ x 2 < / d 2 : V a l u e > < / d 2 : K e y V a l u e O f s t r i n g a n y T y p e > < d 2 : K e y V a l u e O f s t r i n g a n y T y p e > < d 2 : K e y > V a l u e < / d 2 : K e y > < d 2 : V a l u e   i : t y p e = " d 1 : d o u b l e " > 0 . 0 6 8 7 5 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 w p t _ u 4 _ q 2 4 _ c 1 6 0 _ b 9 1 _ x 2 < / d 2 : V a l u e > < / d 2 : K e y V a l u e O f s t r i n g a n y T y p e > < d 2 : K e y V a l u e O f s t r i n g a n y T y p e > < d 2 : K e y > V a l u e < / d 2 : K e y > < d 2 : V a l u e   i : t y p e = " d 1 : d o u b l e " > 0 . 0 4 1 5 7 0 4 4 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 w p t _ u 4 _ q 2 4 _ c 1 6 0 _ b 9 2 _ x 2 < / d 2 : V a l u e > < / d 2 : K e y V a l u e O f s t r i n g a n y T y p e > < d 2 : K e y V a l u e O f s t r i n g a n y T y p e > < d 2 : K e y > V a l u e < / d 2 : K e y > < d 2 : V a l u e   i : t y p e = " d 1 : d o u b l e " > 0 . 0 3 3 1 3 2 5 3 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 w p t _ u 4 _ q 2 4 _ c 1 6 0 _ b 4 1 _ x 2 < / d 2 : V a l u e > < / d 2 : K e y V a l u e O f s t r i n g a n y T y p e > < d 2 : K e y V a l u e O f s t r i n g a n y T y p e > < d 2 : K e y > V a l u e < / d 2 : K e y > < d 2 : V a l u e   i : t y p e = " d 1 : d o u b l e " > 0 . 0 1 0 9 4 0 9 2 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 w p t _ u 4 _ q 2 4 _ c 1 6 0 _ b 4 3 _ x 2 < / d 2 : V a l u e > < / d 2 : K e y V a l u e O f s t r i n g a n y T y p e > < d 2 : K e y V a l u e O f s t r i n g a n y T y p e > < d 2 : K e y > V a l u e < / d 2 : K e y > < d 2 : V a l u e   i : t y p e = " d 1 : d o u b l e " > 0 . 0 2 6 3 1 5 7 9 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 w p t _ u 4 _ q 2 4 _ c 1 6 0 _ b 4 5 _ x 2 < / d 2 : V a l u e > < / d 2 : K e y V a l u e O f s t r i n g a n y T y p e > < d 2 : K e y V a l u e O f s t r i n g a n y T y p e > < d 2 : K e y > V a l u e < / d 2 : K e y > < d 2 : V a l u e   i : t y p e = " d 1 : d o u b l e " > 0 . 1 0 7 1 4 2 8 6 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 w p t _ u 4 _ q 2 4 _ c 1 6 0 _ b 4 6 _ x 2 < / d 2 : V a l u e > < / d 2 : K e y V a l u e O f s t r i n g a n y T y p e > < d 2 : K e y V a l u e O f s t r i n g a n y T y p e > < d 2 : K e y > V a l u e < / d 2 : K e y > < d 2 : V a l u e   i : t y p e = " d 1 : d o u b l e " > 0 . 0 3 6 4 9 6 3 5 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 w p t _ u 4 _ q 2 4 _ c 1 6 3 _ b 1 _ x 2 < / d 2 : V a l u e > < / d 2 : K e y V a l u e O f s t r i n g a n y T y p e > < d 2 : K e y V a l u e O f s t r i n g a n y T y p e > < d 2 : K e y > V a l u e < / d 2 : K e y > < d 2 : V a l u e   i : t y p e = " d 1 : d o u b l e " > 0 . 0 1 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 w p t _ u 4 _ q 2 4 _ c 1 6 3 _ b 8 7 _ x 2 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 w p t _ u 4 _ q 2 4 _ c 1 6 3 _ b 9 0 _ x 2 < / d 2 : V a l u e > < / d 2 : K e y V a l u e O f s t r i n g a n y T y p e > < d 2 : K e y V a l u e O f s t r i n g a n y T y p e > < d 2 : K e y > V a l u e < / d 2 : K e y > < d 2 : V a l u e   i : t y p e = " d 1 : d o u b l e " > 0 . 0 1 2 5 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 w p t _ u 4 _ q 2 4 _ c 1 6 3 _ b 9 1 _ x 2 < / d 2 : V a l u e > < / d 2 : K e y V a l u e O f s t r i n g a n y T y p e > < d 2 : K e y V a l u e O f s t r i n g a n y T y p e > < d 2 : K e y > V a l u e < / d 2 : K e y > < d 2 : V a l u e   i : t y p e = " d 1 : d o u b l e " > 0 . 0 0 9 2 3 7 8 8 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 w p t _ u 4 _ q 2 4 _ c 1 6 3 _ b 9 2 _ x 2 < / d 2 : V a l u e > < / d 2 : K e y V a l u e O f s t r i n g a n y T y p e > < d 2 : K e y V a l u e O f s t r i n g a n y T y p e > < d 2 : K e y > V a l u e < / d 2 : K e y > < d 2 : V a l u e   i : t y p e = " d 1 : d o u b l e " > 0 . 0 0 9 0 3 6 1 4 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 w p t _ u 4 _ q 2 4 _ c 1 6 3 _ b 4 1 _ x 2 < / d 2 : V a l u e > < / d 2 : K e y V a l u e O f s t r i n g a n y T y p e > < d 2 : K e y V a l u e O f s t r i n g a n y T y p e > < d 2 : K e y > V a l u e < / d 2 : K e y > < d 2 : V a l u e   i : t y p e = " d 1 : d o u b l e " > 0 . 0 0 8 7 5 2 7 4 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 w p t _ u 4 _ q 2 4 _ c 1 6 3 _ b 4 3 _ x 2 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 w p t _ u 4 _ q 2 4 _ c 1 6 3 _ b 4 5 _ x 2 < / d 2 : V a l u e > < / d 2 : K e y V a l u e O f s t r i n g a n y T y p e > < d 2 : K e y V a l u e O f s t r i n g a n y T y p e > < d 2 : K e y > V a l u e < / d 2 : K e y > < d 2 : V a l u e   i : t y p e = " d 1 : d o u b l e " > 0 . 0 1 4 2 8 5 7 1 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 w p t _ u 4 _ q 2 4 _ c 1 6 3 _ b 4 6 _ x 2 < / d 2 : V a l u e > < / d 2 : K e y V a l u e O f s t r i n g a n y T y p e > < d 2 : K e y V a l u e O f s t r i n g a n y T y p e > < d 2 : K e y > V a l u e < / d 2 : K e y > < d 2 : V a l u e   i : t y p e = " d 1 : d o u b l e " > 0 . 0 0 7 2 9 9 2 7 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 w p t _ u 4 _ q 2 4 _ c 1 6 4 _ b 1 _ x 2 < / d 2 : V a l u e > < / d 2 : K e y V a l u e O f s t r i n g a n y T y p e > < d 2 : K e y V a l u e O f s t r i n g a n y T y p e > < d 2 : K e y > V a l u e < / d 2 : K e y > < d 2 : V a l u e   i : t y p e = " d 1 : d o u b l e " > 0 . 0 3 9 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 w p t _ u 4 _ q 2 4 _ c 1 6 4 _ b 8 7 _ x 2 < / d 2 : V a l u e > < / d 2 : K e y V a l u e O f s t r i n g a n y T y p e > < d 2 : K e y V a l u e O f s t r i n g a n y T y p e > < d 2 : K e y > V a l u e < / d 2 : K e y > < d 2 : V a l u e   i : t y p e = " d 1 : d o u b l e " > 0 . 0 4 8 7 8 0 4 9 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 w p t _ u 4 _ q 2 4 _ c 1 6 4 _ b 9 0 _ x 2 < / d 2 : V a l u e > < / d 2 : K e y V a l u e O f s t r i n g a n y T y p e > < d 2 : K e y V a l u e O f s t r i n g a n y T y p e > < d 2 : K e y > V a l u e < / d 2 : K e y > < d 2 : V a l u e   i : t y p e = " d 1 : d o u b l e " > 0 . 0 1 8 7 5 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 w p t _ u 4 _ q 2 4 _ c 1 6 4 _ b 9 1 _ x 2 < / d 2 : V a l u e > < / d 2 : K e y V a l u e O f s t r i n g a n y T y p e > < d 2 : K e y V a l u e O f s t r i n g a n y T y p e > < d 2 : K e y > V a l u e < / d 2 : K e y > < d 2 : V a l u e   i : t y p e = " d 1 : d o u b l e " > 0 . 0 4 1 5 7 0 4 4 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 w p t _ u 4 _ q 2 4 _ c 1 6 4 _ b 9 2 _ x 2 < / d 2 : V a l u e > < / d 2 : K e y V a l u e O f s t r i n g a n y T y p e > < d 2 : K e y V a l u e O f s t r i n g a n y T y p e > < d 2 : K e y > V a l u e < / d 2 : K e y > < d 2 : V a l u e   i : t y p e = " d 1 : d o u b l e " > 0 . 0 3 9 1 5 6 6 3 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 w p t _ u 4 _ q 2 4 _ c 1 6 4 _ b 4 1 _ x 2 < / d 2 : V a l u e > < / d 2 : K e y V a l u e O f s t r i n g a n y T y p e > < d 2 : K e y V a l u e O f s t r i n g a n y T y p e > < d 2 : K e y > V a l u e < / d 2 : K e y > < d 2 : V a l u e   i : t y p e = " d 1 : d o u b l e " > 0 . 0 3 7 1 9 9 1 2 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 w p t _ u 4 _ q 2 4 _ c 1 6 4 _ b 4 3 _ x 2 < / d 2 : V a l u e > < / d 2 : K e y V a l u e O f s t r i n g a n y T y p e > < d 2 : K e y V a l u e O f s t r i n g a n y T y p e > < d 2 : K e y > V a l u e < / d 2 : K e y > < d 2 : V a l u e   i : t y p e = " d 1 : d o u b l e " > 0 . 0 2 6 3 1 5 7 9 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 w p t _ u 4 _ q 2 4 _ c 1 6 4 _ b 4 5 _ x 2 < / d 2 : V a l u e > < / d 2 : K e y V a l u e O f s t r i n g a n y T y p e > < d 2 : K e y V a l u e O f s t r i n g a n y T y p e > < d 2 : K e y > V a l u e < / d 2 : K e y > < d 2 : V a l u e   i : t y p e = " d 1 : d o u b l e " > 0 . 0 3 5 7 1 4 2 9 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 w p t _ u 4 _ q 2 4 _ c 1 6 4 _ b 4 6 _ x 2 < / d 2 : V a l u e > < / d 2 : K e y V a l u e O f s t r i n g a n y T y p e > < d 2 : K e y V a l u e O f s t r i n g a n y T y p e > < d 2 : K e y > V a l u e < / d 2 : K e y > < d 2 : V a l u e   i : t y p e = " d 1 : d o u b l e " > 0 . 0 6 5 6 9 3 4 3 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 w p t _ u 4 _ q 2 4 _ c 1 6 5 _ b 1 _ x 2 < / d 2 : V a l u e > < / d 2 : K e y V a l u e O f s t r i n g a n y T y p e > < d 2 : K e y V a l u e O f s t r i n g a n y T y p e > < d 2 : K e y > V a l u e < / d 2 : K e y > < d 2 : V a l u e   i : t y p e = " d 1 : d o u b l e " > 0 . 0 0 1 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 w p t _ u 4 _ q 2 4 _ c 1 6 5 _ b 8 7 _ x 2 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 w p t _ u 4 _ q 2 4 _ c 1 6 5 _ b 9 0 _ x 2 < / d 2 : V a l u e > < / d 2 : K e y V a l u e O f s t r i n g a n y T y p e > < d 2 : K e y V a l u e O f s t r i n g a n y T y p e > < d 2 : K e y > V a l u e < / d 2 : K e y > < d 2 : V a l u e   i : t y p e = " d 1 : d o u b l e " > 0 . 0 0 6 2 5 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 w p t _ u 4 _ q 2 4 _ c 1 6 5 _ b 9 1 _ x 2 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 w p t _ u 4 _ q 2 4 _ c 1 6 5 _ b 9 2 _ x 2 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 w p t _ u 4 _ q 2 4 _ c 1 6 5 _ b 4 1 _ x 2 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 w p t _ u 4 _ q 2 4 _ c 1 6 5 _ b 4 3 _ x 2 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 w p t _ u 4 _ q 2 4 _ c 1 6 5 _ b 4 5 _ x 2 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 w p t _ u 4 _ q 2 4 _ c 1 6 5 _ b 4 6 _ x 2 < / d 2 : V a l u e > < / d 2 : K e y V a l u e O f s t r i n g a n y T y p e > < d 2 : K e y V a l u e O f s t r i n g a n y T y p e > < d 2 : K e y > V a l u e < / d 2 : K e y > < d 2 : V a l u e   i : t y p e = " d 1 : d o u b l e " > 0 . 0 0 7 2 9 9 2 7 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 w p t _ u 4 _ q 2 4 _ c 1 _ b 8 7 _ x 1 < / d 2 : V a l u e > < / d 2 : K e y V a l u e O f s t r i n g a n y T y p e > < d 2 : K e y V a l u e O f s t r i n g a n y T y p e > < d 2 : K e y > V a l u e < / d 2 : K e y > < d 2 : V a l u e   i : t y p e = " d 1 : d o u b l e " > 4 1 < / d 2 : V a l u e > < / d 2 : K e y V a l u e O f s t r i n g a n y T y p e > < d 2 : K e y V a l u e O f s t r i n g a n y T y p e > < d 2 : K e y > F o r m a t t e d V a l u e < / d 2 : K e y > < d 2 : V a l u e   i : t y p e = " d 1 : s t r i n g " > 4 1 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 w p t _ u 4 _ q 2 4 _ c 1 _ b 9 0 _ x 1 < / d 2 : V a l u e > < / d 2 : K e y V a l u e O f s t r i n g a n y T y p e > < d 2 : K e y V a l u e O f s t r i n g a n y T y p e > < d 2 : K e y > V a l u e < / d 2 : K e y > < d 2 : V a l u e   i : t y p e = " d 1 : d o u b l e " > 1 6 0 < / d 2 : V a l u e > < / d 2 : K e y V a l u e O f s t r i n g a n y T y p e > < d 2 : K e y V a l u e O f s t r i n g a n y T y p e > < d 2 : K e y > F o r m a t t e d V a l u e < / d 2 : K e y > < d 2 : V a l u e   i : t y p e = " d 1 : s t r i n g " > 1 6 0 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 w p t _ u 4 _ q 2 4 _ c 1 _ b 9 1 _ x 1 < / d 2 : V a l u e > < / d 2 : K e y V a l u e O f s t r i n g a n y T y p e > < d 2 : K e y V a l u e O f s t r i n g a n y T y p e > < d 2 : K e y > V a l u e < / d 2 : K e y > < d 2 : V a l u e   i : t y p e = " d 1 : d o u b l e " > 4 3 3 < / d 2 : V a l u e > < / d 2 : K e y V a l u e O f s t r i n g a n y T y p e > < d 2 : K e y V a l u e O f s t r i n g a n y T y p e > < d 2 : K e y > F o r m a t t e d V a l u e < / d 2 : K e y > < d 2 : V a l u e   i : t y p e = " d 1 : s t r i n g " > 4 3 3 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 w p t _ u 4 _ q 2 4 _ c 1 _ b 9 2 _ x 1 < / d 2 : V a l u e > < / d 2 : K e y V a l u e O f s t r i n g a n y T y p e > < d 2 : K e y V a l u e O f s t r i n g a n y T y p e > < d 2 : K e y > V a l u e < / d 2 : K e y > < d 2 : V a l u e   i : t y p e = " d 1 : d o u b l e " > 3 3 2 < / d 2 : V a l u e > < / d 2 : K e y V a l u e O f s t r i n g a n y T y p e > < d 2 : K e y V a l u e O f s t r i n g a n y T y p e > < d 2 : K e y > F o r m a t t e d V a l u e < / d 2 : K e y > < d 2 : V a l u e   i : t y p e = " d 1 : s t r i n g " > 3 3 2 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 w p t _ u 4 _ q 2 4 _ c 1 _ b 4 1 _ x 1 < / d 2 : V a l u e > < / d 2 : K e y V a l u e O f s t r i n g a n y T y p e > < d 2 : K e y V a l u e O f s t r i n g a n y T y p e > < d 2 : K e y > V a l u e < / d 2 : K e y > < d 2 : V a l u e   i : t y p e = " d 1 : d o u b l e " > 4 5 7 < / d 2 : V a l u e > < / d 2 : K e y V a l u e O f s t r i n g a n y T y p e > < d 2 : K e y V a l u e O f s t r i n g a n y T y p e > < d 2 : K e y > F o r m a t t e d V a l u e < / d 2 : K e y > < d 2 : V a l u e   i : t y p e = " d 1 : s t r i n g " > 4 5 7 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 w p t _ u 4 _ q 2 4 _ c 1 _ b 4 3 _ x 1 < / d 2 : V a l u e > < / d 2 : K e y V a l u e O f s t r i n g a n y T y p e > < d 2 : K e y V a l u e O f s t r i n g a n y T y p e > < d 2 : K e y > V a l u e < / d 2 : K e y > < d 2 : V a l u e   i : t y p e = " d 1 : d o u b l e " > 1 1 4 < / d 2 : V a l u e > < / d 2 : K e y V a l u e O f s t r i n g a n y T y p e > < d 2 : K e y V a l u e O f s t r i n g a n y T y p e > < d 2 : K e y > F o r m a t t e d V a l u e < / d 2 : K e y > < d 2 : V a l u e   i : t y p e = " d 1 : s t r i n g " > 1 1 4 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 w p t _ u 4 _ q 2 4 _ c 1 _ b 4 5 _ x 1 < / d 2 : V a l u e > < / d 2 : K e y V a l u e O f s t r i n g a n y T y p e > < d 2 : K e y V a l u e O f s t r i n g a n y T y p e > < d 2 : K e y > V a l u e < / d 2 : K e y > < d 2 : V a l u e   i : t y p e = " d 1 : d o u b l e " > 2 8 0 < / d 2 : V a l u e > < / d 2 : K e y V a l u e O f s t r i n g a n y T y p e > < d 2 : K e y V a l u e O f s t r i n g a n y T y p e > < d 2 : K e y > F o r m a t t e d V a l u e < / d 2 : K e y > < d 2 : V a l u e   i : t y p e = " d 1 : s t r i n g " > 2 8 0 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 w p t _ u 4 _ q 2 4 _ c 1 _ b 4 6 _ x 1 < / d 2 : V a l u e > < / d 2 : K e y V a l u e O f s t r i n g a n y T y p e > < d 2 : K e y V a l u e O f s t r i n g a n y T y p e > < d 2 : K e y > V a l u e < / d 2 : K e y > < d 2 : V a l u e   i : t y p e = " d 1 : d o u b l e " > 1 3 7 < / d 2 : V a l u e > < / d 2 : K e y V a l u e O f s t r i n g a n y T y p e > < d 2 : K e y V a l u e O f s t r i n g a n y T y p e > < d 2 : K e y > F o r m a t t e d V a l u e < / d 2 : K e y > < d 2 : V a l u e   i : t y p e = " d 1 : s t r i n g " > 1 3 7 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9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 w h d _ c 1 1 1 < / d 2 : V a l u e > < / d 2 : K e y V a l u e O f s t r i n g a n y T y p e > < d 2 : K e y V a l u e O f s t r i n g a n y T y p e > < d 2 : K e y > V a l u e < / d 2 : K e y > < d 2 : V a l u e   i : t y p e = " d 1 : s t r i n g " > S T  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 w h d _ c 1 1 2 < / d 2 : V a l u e > < / d 2 : K e y V a l u e O f s t r i n g a n y T y p e > < d 2 : K e y V a l u e O f s t r i n g a n y T y p e > < d 2 : K e y > V a l u e < / d 2 : K e y > < d 2 : V a l u e   i : t y p e = " d 1 : s t r i n g " > O u i ,   e n   t r a n s p o r t s   e n   c o m m u n 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 w h d _ c 1 1 3 < / d 2 : V a l u e > < / d 2 : K e y V a l u e O f s t r i n g a n y T y p e > < d 2 : K e y V a l u e O f s t r i n g a n y T y p e > < d 2 : K e y > V a l u e < / d 2 : K e y > < d 2 : V a l u e   i : t y p e = " d 1 : s t r i n g " > O u i ,   e n   v � h i c u l e   p e r s o n n e l 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 w h d _ c 1 1 4 < / d 2 : V a l u e > < / d 2 : K e y V a l u e O f s t r i n g a n y T y p e > < d 2 : K e y V a l u e O f s t r i n g a n y T y p e > < d 2 : K e y > V a l u e < / d 2 : K e y > < d 2 : V a l u e   i : t y p e = " d 1 : s t r i n g " > N o n ,   m a i s   v o u s   a v e z   l a   p o s s i b i l i t �   d ' � t r e   a c c o m p a g n � 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 w h d _ c 1 1 5 < / d 2 : V a l u e > < / d 2 : K e y V a l u e O f s t r i n g a n y T y p e > < d 2 : K e y V a l u e O f s t r i n g a n y T y p e > < d 2 : K e y > V a l u e < / d 2 : K e y > < d 2 : V a l u e   i : t y p e = " d 1 : s t r i n g " > N o n   e t   v o u s   n ' a v e z   p a s   l a   p o s s i b i l i t �   d ' � t r e   a c c o m p a g n � 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 w p t _ u 3 _ q 1 5 _ c 1 1 0 _ b 1 _ x 2 < / d 2 : V a l u e > < / d 2 : K e y V a l u e O f s t r i n g a n y T y p e > < d 2 : K e y V a l u e O f s t r i n g a n y T y p e > < d 2 : K e y > V a l u e < / d 2 : K e y > < d 2 : V a l u e   i : t y p e = " d 1 : d o u b l e " > 0 . 9 2 0 2 0 0 1 6 < / d 2 : V a l u e > < / d 2 : K e y V a l u e O f s t r i n g a n y T y p e > < d 2 : K e y V a l u e O f s t r i n g a n y T y p e > < d 2 : K e y > F o r m a t t e d V a l u e < / d 2 : K e y > < d 2 : V a l u e   i : t y p e = " d 1 : s t r i n g " > 9 2 % 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 w p t _ u 3 _ q 1 5 _ c 1 1 0 _ b 1 0 _ x 2 < / d 2 : V a l u e > < / d 2 : K e y V a l u e O f s t r i n g a n y T y p e > < d 2 : K e y V a l u e O f s t r i n g a n y T y p e > < d 2 : K e y > V a l u e < / d 2 : K e y > < d 2 : V a l u e   i : t y p e = " d 1 : d o u b l e " > 0 . 9 2 1 4 8 7 6 < / d 2 : V a l u e > < / d 2 : K e y V a l u e O f s t r i n g a n y T y p e > < d 2 : K e y V a l u e O f s t r i n g a n y T y p e > < d 2 : K e y > F o r m a t t e d V a l u e < / d 2 : K e y > < d 2 : V a l u e   i : t y p e = " d 1 : s t r i n g " > 9 2 % 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 w p t _ u 3 _ q 1 5 _ c 1 1 0 _ b 1 2 _ x 2 < / d 2 : V a l u e > < / d 2 : K e y V a l u e O f s t r i n g a n y T y p e > < d 2 : K e y V a l u e O f s t r i n g a n y T y p e > < d 2 : K e y > V a l u e < / d 2 : K e y > < d 2 : V a l u e   i : t y p e = " d 1 : d o u b l e " > 0 . 9 2 9 1 4 2 8 6 < / d 2 : V a l u e > < / d 2 : K e y V a l u e O f s t r i n g a n y T y p e > < d 2 : K e y V a l u e O f s t r i n g a n y T y p e > < d 2 : K e y > F o r m a t t e d V a l u e < / d 2 : K e y > < d 2 : V a l u e   i : t y p e = " d 1 : s t r i n g " > 9 3 % 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 w p t _ u 3 _ q 1 5 _ c 1 1 0 _ b 1 3 _ x 2 < / d 2 : V a l u e > < / d 2 : K e y V a l u e O f s t r i n g a n y T y p e > < d 2 : K e y V a l u e O f s t r i n g a n y T y p e > < d 2 : K e y > V a l u e < / d 2 : K e y > < d 2 : V a l u e   i : t y p e = " d 1 : d o u b l e " > 0 . 9 2 2 6 3 6 1 < / d 2 : V a l u e > < / d 2 : K e y V a l u e O f s t r i n g a n y T y p e > < d 2 : K e y V a l u e O f s t r i n g a n y T y p e > < d 2 : K e y > F o r m a t t e d V a l u e < / d 2 : K e y > < d 2 : V a l u e   i : t y p e = " d 1 : s t r i n g " > 9 2 % 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 w p t _ u 3 _ q 1 5 _ c 1 1 0 _ b 1 4 _ x 2 < / d 2 : V a l u e > < / d 2 : K e y V a l u e O f s t r i n g a n y T y p e > < d 2 : K e y V a l u e O f s t r i n g a n y T y p e > < d 2 : K e y > V a l u e < / d 2 : K e y > < d 2 : V a l u e   i : t y p e = " d 1 : d o u b l e " > 0 . 9 2 6 7 3 2 6 7 < / d 2 : V a l u e > < / d 2 : K e y V a l u e O f s t r i n g a n y T y p e > < d 2 : K e y V a l u e O f s t r i n g a n y T y p e > < d 2 : K e y > F o r m a t t e d V a l u e < / d 2 : K e y > < d 2 : V a l u e   i : t y p e = " d 1 : s t r i n g " > 9 3 % 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 w p t _ u 3 _ q 1 5 _ c 1 1 0 _ b 1 5 _ x 2 < / d 2 : V a l u e > < / d 2 : K e y V a l u e O f s t r i n g a n y T y p e > < d 2 : K e y V a l u e O f s t r i n g a n y T y p e > < d 2 : K e y > V a l u e < / d 2 : K e y > < d 2 : V a l u e   i : t y p e = " d 1 : d o u b l e " > 0 . 9 0 9 2 8 7 2 6 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 w p t _ u 3 _ q 1 5 _ c 1 1 0 _ b 1 7 _ x 2 < / d 2 : V a l u e > < / d 2 : K e y V a l u e O f s t r i n g a n y T y p e > < d 2 : K e y V a l u e O f s t r i n g a n y T y p e > < d 2 : K e y > V a l u e < / d 2 : K e y > < d 2 : V a l u e   i : t y p e = " d 1 : d o u b l e " > 0 . 9 1 0 1 1 9 4 2 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 w p t _ u 3 _ q 1 5 _ c 1 1 0 _ b 2 2 _ x 2 < / d 2 : V a l u e > < / d 2 : K e y V a l u e O f s t r i n g a n y T y p e > < d 2 : K e y V a l u e O f s t r i n g a n y T y p e > < d 2 : K e y > V a l u e < / d 2 : K e y > < d 2 : V a l u e   i : t y p e = " d 1 : d o u b l e " > 0 . 9 3 0 0 8 2 8 < / d 2 : V a l u e > < / d 2 : K e y V a l u e O f s t r i n g a n y T y p e > < d 2 : K e y V a l u e O f s t r i n g a n y T y p e > < d 2 : K e y > F o r m a t t e d V a l u e < / d 2 : K e y > < d 2 : V a l u e   i : t y p e = " d 1 : s t r i n g " > 9 3 % 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 w p t _ u 3 _ q 1 5 _ c 1 1 0 _ b 2 9 _ x 2 < / d 2 : V a l u e > < / d 2 : K e y V a l u e O f s t r i n g a n y T y p e > < d 2 : K e y V a l u e O f s t r i n g a n y T y p e > < d 2 : K e y > V a l u e < / d 2 : K e y > < d 2 : V a l u e   i : t y p e = " d 1 : d o u b l e " > 0 . 9 2 1 6 2 6 9 8 < / d 2 : V a l u e > < / d 2 : K e y V a l u e O f s t r i n g a n y T y p e > < d 2 : K e y V a l u e O f s t r i n g a n y T y p e > < d 2 : K e y > F o r m a t t e d V a l u e < / d 2 : K e y > < d 2 : V a l u e   i : t y p e = " d 1 : s t r i n g " > 9 2 % 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 w p t _ u 3 _ q 1 5 _ c 1 1 0 _ b 3 2 _ x 2 < / d 2 : V a l u e > < / d 2 : K e y V a l u e O f s t r i n g a n y T y p e > < d 2 : K e y V a l u e O f s t r i n g a n y T y p e > < d 2 : K e y > V a l u e < / d 2 : K e y > < d 2 : V a l u e   i : t y p e = " d 1 : d o u b l e " > 0 . 9 3 4 9 9 9 9 < / d 2 : V a l u e > < / d 2 : K e y V a l u e O f s t r i n g a n y T y p e > < d 2 : K e y V a l u e O f s t r i n g a n y T y p e > < d 2 : K e y > F o r m a t t e d V a l u e < / d 2 : K e y > < d 2 : V a l u e   i : t y p e = " d 1 : s t r i n g " > 9 3 % 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 w p t _ u 3 _ q 1 5 _ c 1 1 0 _ b 3 7 _ x 2 < / d 2 : V a l u e > < / d 2 : K e y V a l u e O f s t r i n g a n y T y p e > < d 2 : K e y V a l u e O f s t r i n g a n y T y p e > < d 2 : K e y > V a l u e < / d 2 : K e y > < d 2 : V a l u e   i : t y p e = " d 1 : d o u b l e " > 0 . 9 3 6 8 7 7 0 8 < / d 2 : V a l u e > < / d 2 : K e y V a l u e O f s t r i n g a n y T y p e > < d 2 : K e y V a l u e O f s t r i n g a n y T y p e > < d 2 : K e y > F o r m a t t e d V a l u e < / d 2 : K e y > < d 2 : V a l u e   i : t y p e = " d 1 : s t r i n g " > 9 4 % 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 w p t _ u 3 _ q 1 5 _ c 1 1 1 _ b 1 0 _ x 2 < / d 2 : V a l u e > < / d 2 : K e y V a l u e O f s t r i n g a n y T y p e > < d 2 : K e y V a l u e O f s t r i n g a n y T y p e > < d 2 : K e y > V a l u e < / d 2 : K e y > < d 2 : V a l u e   i : t y p e = " d 1 : d o u b l e " > 0 . 0 2 8 9 2 5 6 2 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 w p t _ u 3 _ q 1 5 _ c 1 1 1 _ b 1 2 _ x 2 < / d 2 : V a l u e > < / d 2 : K e y V a l u e O f s t r i n g a n y T y p e > < d 2 : K e y V a l u e O f s t r i n g a n y T y p e > < d 2 : K e y > V a l u e < / d 2 : K e y > < d 2 : V a l u e   i : t y p e = " d 1 : d o u b l e " > 0 . 0 3 2 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 w p t _ u 3 _ q 1 5 _ c 1 1 1 _ b 1 3 _ x 2 < / d 2 : V a l u e > < / d 2 : K e y V a l u e O f s t r i n g a n y T y p e > < d 2 : K e y V a l u e O f s t r i n g a n y T y p e > < d 2 : K e y > V a l u e < / d 2 : K e y > < d 2 : V a l u e   i : t y p e = " d 1 : d o u b l e " > 0 . 0 2 7 2 2 0 6 3 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 w p t _ u 3 _ q 1 5 _ c 1 1 1 _ b 1 4 _ x 2 < / d 2 : V a l u e > < / d 2 : K e y V a l u e O f s t r i n g a n y T y p e > < d 2 : K e y V a l u e O f s t r i n g a n y T y p e > < d 2 : K e y > V a l u e < / d 2 : K e y > < d 2 : V a l u e   i : t y p e = " d 1 : d o u b l e " > 0 . 0 3 5 6 4 3 5 6 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 w p t _ u 3 _ q 1 5 _ c 1 1 1 _ b 1 5 _ x 2 < / d 2 : V a l u e > < / d 2 : K e y V a l u e O f s t r i n g a n y T y p e > < d 2 : K e y V a l u e O f s t r i n g a n y T y p e > < d 2 : K e y > V a l u e < / d 2 : K e y > < d 2 : V a l u e   i : t y p e = " d 1 : d o u b l e " > 0 . 0 5 1 8 3 5 8 5 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 w p t _ u 3 _ q 1 5 _ c 1 1 1 _ b 1 7 _ x 2 < / d 2 : V a l u e > < / d 2 : K e y V a l u e O f s t r i n g a n y T y p e > < d 2 : K e y V a l u e O f s t r i n g a n y T y p e > < d 2 : K e y > V a l u e < / d 2 : K e y > < d 2 : V a l u e   i : t y p e = " d 1 : d o u b l e " > 0 . 0 4 4 9 9 9 9 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 w p t _ u 3 _ q 1 5 _ c 1 1 1 _ b 2 2 _ x 2 < / d 2 : V a l u e > < / d 2 : K e y V a l u e O f s t r i n g a n y T y p e > < d 2 : K e y V a l u e O f s t r i n g a n y T y p e > < d 2 : K e y > V a l u e < / d 2 : K e y > < d 2 : V a l u e   i : t y p e = " d 1 : d o u b l e " > 0 . 0 2 6 6 7 8 9 3 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 w p t _ u 3 _ q 1 5 _ c 1 1 1 _ b 2 9 _ x 2 < / d 2 : V a l u e > < / d 2 : K e y V a l u e O f s t r i n g a n y T y p e > < d 2 : K e y V a l u e O f s t r i n g a n y T y p e > < d 2 : K e y > V a l u e < / d 2 : K e y > < d 2 : V a l u e   i : t y p e = " d 1 : d o u b l e " > 0 . 0 3 0 7 5 3 9 7 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 w p t _ u 3 _ q 1 5 _ c 1 1 1 _ b 3 2 _ x 2 < / d 2 : V a l u e > < / d 2 : K e y V a l u e O f s t r i n g a n y T y p e > < d 2 : K e y V a l u e O f s t r i n g a n y T y p e > < d 2 : K e y > V a l u e < / d 2 : K e y > < d 2 : V a l u e   i : t y p e = " d 1 : d o u b l e " > 0 . 0 2 5 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 w p t _ u 3 _ q 1 5 _ c 1 1 1 _ b 3 7 _ x 2 < / d 2 : V a l u e > < / d 2 : K e y V a l u e O f s t r i n g a n y T y p e > < d 2 : K e y V a l u e O f s t r i n g a n y T y p e > < d 2 : K e y > V a l u e < / d 2 : K e y > < d 2 : V a l u e   i : t y p e = " d 1 : d o u b l e " > 0 . 0 2 6 5 7 8 0 7 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 w p t _ u 3 _ q 1 5 _ c 1 1 2 _ b 1 _ x 2 < / d 2 : V a l u e > < / d 2 : K e y V a l u e O f s t r i n g a n y T y p e > < d 2 : K e y V a l u e O f s t r i n g a n y T y p e > < d 2 : K e y > V a l u e < / d 2 : K e y > < d 2 : V a l u e   i : t y p e = " d 1 : d o u b l e " > 0 . 3 3 4 7 3 7 9 5 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 w p t _ u 3 _ q 1 5 _ c 1 1 2 _ b 1 0 _ x 2 < / d 2 : V a l u e > < / d 2 : K e y V a l u e O f s t r i n g a n y T y p e > < d 2 : K e y V a l u e O f s t r i n g a n y T y p e > < d 2 : K e y > V a l u e < / d 2 : K e y > < d 2 : V a l u e   i : t y p e = " d 1 : d o u b l e " > 0 . 6 9 9 7 2 4 5 2 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 w p t _ u 3 _ q 1 5 _ c 1 1 2 _ b 1 2 _ x 2 < / d 2 : V a l u e > < / d 2 : K e y V a l u e O f s t r i n g a n y T y p e > < d 2 : K e y V a l u e O f s t r i n g a n y T y p e > < d 2 : K e y > V a l u e < / d 2 : K e y > < d 2 : V a l u e   i : t y p e = " d 1 : d o u b l e " > 0 . 2 0 5 7 1 4 2 9 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 w p t _ u 3 _ q 1 5 _ c 1 1 2 _ b 1 3 _ x 2 < / d 2 : V a l u e > < / d 2 : K e y V a l u e O f s t r i n g a n y T y p e > < d 2 : K e y V a l u e O f s t r i n g a n y T y p e > < d 2 : K e y > V a l u e < / d 2 : K e y > < d 2 : V a l u e   i : t y p e = " d 1 : d o u b l e " > 0 . 2 6 0 7 4 4 9 9 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 w p t _ u 3 _ q 1 5 _ c 1 1 2 _ b 1 4 _ x 2 < / d 2 : V a l u e > < / d 2 : K e y V a l u e O f s t r i n g a n y T y p e > < d 2 : K e y V a l u e O f s t r i n g a n y T y p e > < d 2 : K e y > V a l u e < / d 2 : K e y > < d 2 : V a l u e   i : t y p e = " d 1 : d o u b l e " > 0 . 2 5 7 4 2 5 7 4 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 w p t _ u 3 _ q 1 5 _ c 1 1 2 _ b 1 5 _ x 2 < / d 2 : V a l u e > < / d 2 : K e y V a l u e O f s t r i n g a n y T y p e > < d 2 : K e y V a l u e O f s t r i n g a n y T y p e > < d 2 : K e y > V a l u e < / d 2 : K e y > < d 2 : V a l u e   i : t y p e = " d 1 : d o u b l e " > 0 . 2 6 4 2 8 7 2 6 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 w p t _ u 3 _ q 1 5 _ c 1 1 2 _ b 1 7 _ x 2 < / d 2 : V a l u e > < / d 2 : K e y V a l u e O f s t r i n g a n y T y p e > < d 2 : K e y V a l u e O f s t r i n g a n y T y p e > < d 2 : K e y > V a l u e < / d 2 : K e y > < d 2 : V a l u e   i : t y p e = " d 1 : d o u b l e " > 0 . 3 0 9 2 3 9 4 7 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 w p t _ u 3 _ q 1 5 _ c 1 1 2 _ b 2 2 _ x 2 < / d 2 : V a l u e > < / d 2 : K e y V a l u e O f s t r i n g a n y T y p e > < d 2 : K e y V a l u e O f s t r i n g a n y T y p e > < d 2 : K e y > V a l u e < / d 2 : K e y > < d 2 : V a l u e   i : t y p e = " d 1 : d o u b l e " > 0 . 3 5 4 6 4 5 8 1 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 w p t _ u 3 _ q 1 5 _ c 1 1 2 _ b 2 9 _ x 2 < / d 2 : V a l u e > < / d 2 : K e y V a l u e O f s t r i n g a n y T y p e > < d 2 : K e y V a l u e O f s t r i n g a n y T y p e > < d 2 : K e y > V a l u e < / d 2 : K e y > < d 2 : V a l u e   i : t y p e = " d 1 : d o u b l e " > 0 . 3 1 1 5 0 7 9 4 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 w p t _ u 3 _ q 1 5 _ c 1 1 2 _ b 3 2 _ x 2 < / d 2 : V a l u e > < / d 2 : K e y V a l u e O f s t r i n g a n y T y p e > < d 2 : K e y V a l u e O f s t r i n g a n y T y p e > < d 2 : K e y > V a l u e < / d 2 : K e y > < d 2 : V a l u e   i : t y p e = " d 1 : d o u b l e " > 0 . 3 9 2 3 9 2 8 9 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 w p t _ u 3 _ q 1 5 _ c 1 1 2 _ b 3 7 _ x 2 < / d 2 : V a l u e > < / d 2 : K e y V a l u e O f s t r i n g a n y T y p e > < d 2 : K e y V a l u e O f s t r i n g a n y T y p e > < d 2 : K e y > V a l u e < / d 2 : K e y > < d 2 : V a l u e   i : t y p e = " d 1 : d o u b l e " > 0 . 5 0 9 9 1 7 0 4 < / d 2 : V a l u e > < / d 2 : K e y V a l u e O f s t r i n g a n y T y p e > < d 2 : K e y V a l u e O f s t r i n g a n y T y p e > < d 2 : K e y > F o r m a t t e d V a l u e < / d 2 : K e y > < d 2 : V a l u e   i : t y p e = " d 1 : s t r i n g " > 5 1 % 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 w p t _ u 3 _ q 1 5 _ c 1 1 3 _ b 1 _ x 2 < / d 2 : V a l u e > < / d 2 : K e y V a l u e O f s t r i n g a n y T y p e > < d 2 : K e y V a l u e O f s t r i n g a n y T y p e > < d 2 : K e y > V a l u e < / d 2 : K e y > < d 2 : V a l u e   i : t y p e = " d 1 : d o u b l e " > 0 . 5 8 5 4 6 2 2 1 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 w p t _ u 3 _ q 1 5 _ c 1 1 3 _ b 1 0 _ x 2 < / d 2 : V a l u e > < / d 2 : K e y V a l u e O f s t r i n g a n y T y p e > < d 2 : K e y V a l u e O f s t r i n g a n y T y p e > < d 2 : K e y > V a l u e < / d 2 : K e y > < d 2 : V a l u e   i : t y p e = " d 1 : d o u b l e " > 0 . 2 2 1 7 6 3 0 9 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 w p t _ u 3 _ q 1 5 _ c 1 1 3 _ b 1 2 _ x 2 < / d 2 : V a l u e > < / d 2 : K e y V a l u e O f s t r i n g a n y T y p e > < d 2 : K e y V a l u e O f s t r i n g a n y T y p e > < d 2 : K e y > V a l u e < / d 2 : K e y > < d 2 : V a l u e   i : t y p e = " d 1 : d o u b l e " > 0 . 7 2 3 2 8 5 7 1 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 w p t _ u 3 _ q 1 5 _ c 1 1 3 _ b 1 3 _ x 2 < / d 2 : V a l u e > < / d 2 : K e y V a l u e O f s t r i n g a n y T y p e > < d 2 : K e y V a l u e O f s t r i n g a n y T y p e > < d 2 : K e y > V a l u e < / d 2 : K e y > < d 2 : V a l u e   i : t y p e = " d 1 : d o u b l e " > 0 . 6 6 1 8 9 1 1 2 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 w p t _ u 3 _ q 1 5 _ c 1 1 3 _ b 1 4 _ x 2 < / d 2 : V a l u e > < / d 2 : K e y V a l u e O f s t r i n g a n y T y p e > < d 2 : K e y V a l u e O f s t r i n g a n y T y p e > < d 2 : K e y > V a l u e < / d 2 : K e y > < d 2 : V a l u e   i : t y p e = " d 1 : d o u b l e " > 0 . 6 7 0 1 4 8 6 2 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 w p t _ u 3 _ q 1 5 _ c 1 1 3 _ b 1 5 _ x 2 < / d 2 : V a l u e > < / d 2 : K e y V a l u e O f s t r i n g a n y T y p e > < d 2 : K e y V a l u e O f s t r i n g a n y T y p e > < d 2 : K e y > V a l u e < / d 2 : K e y > < d 2 : V a l u e   i : t y p e = " d 1 : d o u b l e " > 0 . 6 4 5 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 w p t _ u 3 _ q 1 5 _ c 1 1 3 _ b 1 7 _ x 2 < / d 2 : V a l u e > < / d 2 : K e y V a l u e O f s t r i n g a n y T y p e > < d 2 : K e y V a l u e O f s t r i n g a n y T y p e > < d 2 : K e y > V a l u e < / d 2 : K e y > < d 2 : V a l u e   i : t y p e = " d 1 : d o u b l e " > 0 . 6 0 0 8 7 9 9 5 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 w p t _ u 3 _ q 1 5 _ c 1 1 3 _ b 2 2 _ x 2 < / d 2 : V a l u e > < / d 2 : K e y V a l u e O f s t r i n g a n y T y p e > < d 2 : K e y V a l u e O f s t r i n g a n y T y p e > < d 2 : K e y > V a l u e < / d 2 : K e y > < d 2 : V a l u e   i : t y p e = " d 1 : d o u b l e " > 0 . 5 7 5 4 3 6 9 8 < / d 2 : V a l u e > < / d 2 : K e y V a l u e O f s t r i n g a n y T y p e > < d 2 : K e y V a l u e O f s t r i n g a n y T y p e > < d 2 : K e y > F o r m a t t e d V a l u e < / d 2 : K e y > < d 2 : V a l u e   i : t y p e = " d 1 : s t r i n g " > 5 8 % 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 w p t _ u 3 _ q 1 5 _ c 1 1 3 _ b 2 9 _ x 2 < / d 2 : V a l u e > < / d 2 : K e y V a l u e O f s t r i n g a n y T y p e > < d 2 : K e y V a l u e O f s t r i n g a n y T y p e > < d 2 : K e y > V a l u e < / d 2 : K e y > < d 2 : V a l u e   i : t y p e = " d 1 : d o u b l e " > 0 . 6 1 0 1 1 9 0 5 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 w p t _ u 3 _ q 1 5 _ c 1 1 3 _ b 3 2 _ x 2 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 w p t _ u 3 _ q 1 5 _ c 1 1 3 _ b 3 7 _ x 2 < / d 2 : V a l u e > < / d 2 : K e y V a l u e O f s t r i n g a n y T y p e > < d 2 : K e y V a l u e O f s t r i n g a n y T y p e > < d 2 : K e y > V a l u e < / d 2 : K e y > < d 2 : V a l u e   i : t y p e = " d 1 : d o u b l e " > 0 . 4 2 8 5 7 1 4 3 < / d 2 : V a l u e > < / d 2 : K e y V a l u e O f s t r i n g a n y T y p e > < d 2 : K e y V a l u e O f s t r i n g a n y T y p e > < d 2 : K e y > F o r m a t t e d V a l u e < / d 2 : K e y > < d 2 : V a l u e   i : t y p e = " d 1 : s t r i n g " > 4 3 % 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 w p t _ u 3 _ q 1 5 _ c 1 1 4 _ b 1 _ x 2 < / d 2 : V a l u e > < / d 2 : K e y V a l u e O f s t r i n g a n y T y p e > < d 2 : K e y V a l u e O f s t r i n g a n y T y p e > < d 2 : K e y > V a l u e < / d 2 : K e y > < d 2 : V a l u e   i : t y p e = " d 1 : d o u b l e " > 0 . 0 2 4 4 9 3 0 2 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 w p t _ u 3 _ q 1 5 _ c 1 1 4 _ b 1 0 _ x 2 < / d 2 : V a l u e > < / d 2 : K e y V a l u e O f s t r i n g a n y T y p e > < d 2 : K e y V a l u e O f s t r i n g a n y T y p e > < d 2 : K e y > V a l u e < / d 2 : K e y > < d 2 : V a l u e   i : t y p e = " d 1 : d o u b l e " > 0 . 0 2 0 6 6 1 1 6 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 w p t _ u 3 _ q 1 5 _ c 1 1 4 _ b 1 2 _ x 2 < / d 2 : V a l u e > < / d 2 : K e y V a l u e O f s t r i n g a n y T y p e > < d 2 : K e y V a l u e O f s t r i n g a n y T y p e > < d 2 : K e y > V a l u e < / d 2 : K e y > < d 2 : V a l u e   i : t y p e = " d 1 : d o u b l e " > 0 . 0 2 4 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 w p t _ u 3 _ q 1 5 _ c 1 1 4 _ b 1 3 _ x 2 < / d 2 : V a l u e > < / d 2 : K e y V a l u e O f s t r i n g a n y T y p e > < d 2 : K e y V a l u e O f s t r i n g a n y T y p e > < d 2 : K e y > V a l u e < / d 2 : K e y > < d 2 : V a l u e   i : t y p e = " d 1 : d o u b l e " > 0 . 0 1 5 7 5 9 3 1 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 w p t _ u 3 _ q 1 5 _ c 1 1 4 _ b 1 5 _ x 2 < / d 2 : V a l u e > < / d 2 : K e y V a l u e O f s t r i n g a n y T y p e > < d 2 : K e y V a l u e O f s t r i n g a n y T y p e > < d 2 : K e y > V a l u e < / d 2 : K e y > < d 2 : V a l u e   i : t y p e = " d 1 : d o u b l e " > 0 . 0 3 1 3 1 7 4 9 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 w p t _ u 3 _ q 1 5 _ c 1 1 4 _ b 1 7 _ x 2 < / d 2 : V a l u e > < / d 2 : K e y V a l u e O f s t r i n g a n y T y p e > < d 2 : K e y V a l u e O f s t r i n g a n y T y p e > < d 2 : K e y > V a l u e < / d 2 : K e y > < d 2 : V a l u e   i : t y p e = " d 1 : d o u b l e " > 0 . 0 3 4 5 6 9 4 5 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 w p t _ u 3 _ q 1 5 _ c 1 1 4 _ b 2 2 _ x 2 < / d 2 : V a l u e > < / d 2 : K e y V a l u e O f s t r i n g a n y T y p e > < d 2 : K e y V a l u e O f s t r i n g a n y T y p e > < d 2 : K e y > V a l u e < / d 2 : K e y > < d 2 : V a l u e   i : t y p e = " d 1 : d o u b l e " > 0 . 0 1 7 0 1 9 3 2 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 w p t _ u 3 _ q 1 5 _ c 1 1 4 _ b 2 9 _ x 2 < / d 2 : V a l u e > < / d 2 : K e y V a l u e O f s t r i n g a n y T y p e > < d 2 : K e y V a l u e O f s t r i n g a n y T y p e > < d 2 : K e y > V a l u e < / d 2 : K e y > < d 2 : V a l u e   i : t y p e = " d 1 : d o u b l e " > 0 . 0 1 7 8 5 7 1 4 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 w p t _ u 3 _ q 1 5 _ c 1 1 4 _ b 3 2 _ x 2 < / d 2 : V a l u e > < / d 2 : K e y V a l u e O f s t r i n g a n y T y p e > < d 2 : K e y V a l u e O f s t r i n g a n y T y p e > < d 2 : K e y > V a l u e < / d 2 : K e y > < d 2 : V a l u e   i : t y p e = " d 1 : d o u b l e " > 0 . 0 1 6 2 9 5 0 3 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 w p t _ u 3 _ q 1 5 _ c 1 1 4 _ b 3 7 _ x 2 < / d 2 : V a l u e > < / d 2 : K e y V a l u e O f s t r i n g a n y T y p e > < d 2 : K e y V a l u e O f s t r i n g a n y T y p e > < d 2 : K e y > V a l u e < / d 2 : K e y > < d 2 : V a l u e   i : t y p e = " d 1 : d o u b l e " > 0 . 0 1 6 6 1 1 3 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 w p t _ u 3 _ q 1 5 _ c 1 1 5 _ b 1 _ x 2 < / d 2 : V a l u e > < / d 2 : K e y V a l u e O f s t r i n g a n y T y p e > < d 2 : K e y V a l u e O f s t r i n g a n y T y p e > < d 2 : K e y > V a l u e < / d 2 : K e y > < d 2 : V a l u e   i : t y p e = " d 1 : d o u b l e " > 0 . 0 1 1 8 5 1 4 6 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 w p t _ u 3 _ q 1 5 _ c 1 1 5 _ b 1 0 _ x 2 < / d 2 : V a l u e > < / d 2 : K e y V a l u e O f s t r i n g a n y T y p e > < d 2 : K e y V a l u e O f s t r i n g a n y T y p e > < d 2 : K e y > V a l u e < / d 2 : K e y > < d 2 : V a l u e   i : t y p e = " d 1 : d o u b l e " > 0 . 0 0 8 2 6 4 4 6 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 w p t _ u 3 _ q 1 5 _ c 1 1 5 _ b 1 2 _ x 2 < / d 2 : V a l u e > < / d 2 : K e y V a l u e O f s t r i n g a n y T y p e > < d 2 : K e y V a l u e O f s t r i n g a n y T y p e > < d 2 : K e y > V a l u e < / d 2 : K e y > < d 2 : V a l u e   i : t y p e = " d 1 : d o u b l e " > 0 . 0 0 8 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 w p t _ u 3 _ q 1 5 _ c 1 1 5 _ b 1 3 _ x 2 < / d 2 : V a l u e > < / d 2 : K e y V a l u e O f s t r i n g a n y T y p e > < d 2 : K e y V a l u e O f s t r i n g a n y T y p e > < d 2 : K e y > V a l u e < / d 2 : K e y > < d 2 : V a l u e   i : t y p e = " d 1 : d o u b l e " > 0 . 0 1 1 4 6 1 3 2 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 w p t _ u 3 _ q 1 5 _ c 1 1 5 _ b 1 4 _ x 2 < / d 2 : V a l u e > < / d 2 : K e y V a l u e O f s t r i n g a n y T y p e > < d 2 : K e y V a l u e O f s t r i n g a n y T y p e > < d 2 : K e y > V a l u e < / d 2 : K e y > < d 2 : V a l u e   i : t y p e = " d 1 : d o u b l e " > 0 . 0 0 7 9 2 0 7 9 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 w p t _ u 3 _ q 1 5 _ c 1 1 5 _ b 1 5 _ x 2 < / d 2 : V a l u e > < / d 2 : K e y V a l u e O f s t r i n g a n y T y p e > < d 2 : K e y V a l u e O f s t r i n g a n y T y p e > < d 2 : K e y > V a l u e < / d 2 : K e y > < d 2 : V a l u e   i : t y p e = " d 1 : d o u b l e " > 0 . 0 2 0 5 1 8 3 6 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 w p t _ u 3 _ q 1 5 _ c 1 1 5 _ b 1 7 _ x 2 < / d 2 : V a l u e > < / d 2 : K e y V a l u e O f s t r i n g a n y T y p e > < d 2 : K e y V a l u e O f s t r i n g a n y T y p e > < d 2 : K e y > V a l u e < / d 2 : K e y > < d 2 : V a l u e   i : t y p e = " d 1 : d o u b l e " > 0 . 0 1 4 4 5 6 3 2 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 w p t _ u 3 _ q 1 5 _ c 1 1 5 _ b 2 2 _ x 2 < / d 2 : V a l u e > < / d 2 : K e y V a l u e O f s t r i n g a n y T y p e > < d 2 : K e y V a l u e O f s t r i n g a n y T y p e > < d 2 : K e y > V a l u e < / d 2 : K e y > < d 2 : V a l u e   i : t y p e = " d 1 : d o u b l e " > 0 . 0 0 9 6 5 9 6 1 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 w p t _ u 3 _ q 1 5 _ c 1 1 5 _ b 2 9 _ x 2 < / d 2 : V a l u e > < / d 2 : K e y V a l u e O f s t r i n g a n y T y p e > < d 2 : K e y V a l u e O f s t r i n g a n y T y p e > < d 2 : K e y > V a l u e < / d 2 : K e y > < d 2 : V a l u e   i : t y p e = " d 1 : d o u b l e " > 0 . 0 1 2 8 9 6 8 3 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 w p t _ u 3 _ q 1 5 _ c 1 1 5 _ b 3 2 _ x 2 < / d 2 : V a l u e > < / d 2 : K e y V a l u e O f s t r i n g a n y T y p e > < d 2 : K e y V a l u e O f s t r i n g a n y T y p e > < d 2 : K e y > V a l u e < / d 2 : K e y > < d 2 : V a l u e   i : t y p e = " d 1 : d o u b l e " > 0 . 0 0 6 8 6 1 0 6 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 w p t _ u 3 _ q 1 5 _ c 1 1 5 _ b 3 7 _ x 2 < / d 2 : V a l u e > < / d 2 : K e y V a l u e O f s t r i n g a n y T y p e > < d 2 : K e y V a l u e O f s t r i n g a n y T y p e > < d 2 : K e y > V a l u e < / d 2 : K e y > < d 2 : V a l u e   i : t y p e = " d 1 : d o u b l e " > 0 . 0 0 9 9 6 6 7 8 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9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96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9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198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19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 w h d _ c 1 1 1 < / d 2 : V a l u e > < / d 2 : K e y V a l u e O f s t r i n g a n y T y p e > < d 2 : K e y V a l u e O f s t r i n g a n y T y p e > < d 2 : K e y > V a l u e < / d 2 : K e y > < d 2 : V a l u e   i : t y p e = " d 1 : s t r i n g " > S T  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 w h d _ c 1 1 2 < / d 2 : V a l u e > < / d 2 : K e y V a l u e O f s t r i n g a n y T y p e > < d 2 : K e y V a l u e O f s t r i n g a n y T y p e > < d 2 : K e y > V a l u e < / d 2 : K e y > < d 2 : V a l u e   i : t y p e = " d 1 : s t r i n g " > O u i ,   e n   t r a n s p o r t s   e n   c o m m u n 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 w h d _ c 1 1 3 < / d 2 : V a l u e > < / d 2 : K e y V a l u e O f s t r i n g a n y T y p e > < d 2 : K e y V a l u e O f s t r i n g a n y T y p e > < d 2 : K e y > V a l u e < / d 2 : K e y > < d 2 : V a l u e   i : t y p e = " d 1 : s t r i n g " > O u i ,   e n   v � h i c u l e   p e r s o n n e l 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 w h d _ c 1 1 4 < / d 2 : V a l u e > < / d 2 : K e y V a l u e O f s t r i n g a n y T y p e > < d 2 : K e y V a l u e O f s t r i n g a n y T y p e > < d 2 : K e y > V a l u e < / d 2 : K e y > < d 2 : V a l u e   i : t y p e = " d 1 : s t r i n g " > N o n ,   m a i s   v o u s   a v e z   l a   p o s s i b i l i t �   d ' � t r e   a c c o m p a g n � 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 w h d _ c 1 1 5 < / d 2 : V a l u e > < / d 2 : K e y V a l u e O f s t r i n g a n y T y p e > < d 2 : K e y V a l u e O f s t r i n g a n y T y p e > < d 2 : K e y > V a l u e < / d 2 : K e y > < d 2 : V a l u e   i : t y p e = " d 1 : s t r i n g " > N o n   e t   v o u s   n ' a v e z   p a s   l a   p o s s i b i l i t �   d ' � t r e   a c c o m p a g n � 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 w p t _ u 3 _ q 1 5 _ c 1 1 0 _ b 1 _ x 2 < / d 2 : V a l u e > < / d 2 : K e y V a l u e O f s t r i n g a n y T y p e > < d 2 : K e y V a l u e O f s t r i n g a n y T y p e > < d 2 : K e y > V a l u e < / d 2 : K e y > < d 2 : V a l u e   i : t y p e = " d 1 : d o u b l e " > 0 . 9 2 0 2 0 0 1 6 < / d 2 : V a l u e > < / d 2 : K e y V a l u e O f s t r i n g a n y T y p e > < d 2 : K e y V a l u e O f s t r i n g a n y T y p e > < d 2 : K e y > F o r m a t t e d V a l u e < / d 2 : K e y > < d 2 : V a l u e   i : t y p e = " d 1 : s t r i n g " > 9 2 % 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 w p t _ u 3 _ q 1 5 _ c 1 1 0 _ b 8 7 _ x 2 < / d 2 : V a l u e > < / d 2 : K e y V a l u e O f s t r i n g a n y T y p e > < d 2 : K e y V a l u e O f s t r i n g a n y T y p e > < d 2 : K e y > V a l u e < / d 2 : K e y > < d 2 : V a l u e   i : t y p e = " d 1 : d o u b l e " > 0 . 7 1 1 2 2 9 9 5 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 w p t _ u 3 _ q 1 5 _ c 1 1 0 _ b 9 0 _ x 2 < / d 2 : V a l u e > < / d 2 : K e y V a l u e O f s t r i n g a n y T y p e > < d 2 : K e y V a l u e O f s t r i n g a n y T y p e > < d 2 : K e y > V a l u e < / d 2 : K e y > < d 2 : V a l u e   i : t y p e = " d 1 : d o u b l e " > 0 . 9 1 2 2 5 1 6 6 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 w p t _ u 3 _ q 1 5 _ c 1 1 0 _ b 9 1 _ x 2 < / d 2 : V a l u e > < / d 2 : K e y V a l u e O f s t r i n g a n y T y p e > < d 2 : K e y V a l u e O f s t r i n g a n y T y p e > < d 2 : K e y > V a l u e < / d 2 : K e y > < d 2 : V a l u e   i : t y p e = " d 1 : d o u b l e " > 0 . 9 3 4 1 5 9 0 6 < / d 2 : V a l u e > < / d 2 : K e y V a l u e O f s t r i n g a n y T y p e > < d 2 : K e y V a l u e O f s t r i n g a n y T y p e > < d 2 : K e y > F o r m a t t e d V a l u e < / d 2 : K e y > < d 2 : V a l u e   i : t y p e = " d 1 : s t r i n g " > 9 3 % 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 w p t _ u 3 _ q 1 5 _ c 1 1 0 _ b 9 2 _ x 2 < / d 2 : V a l u e > < / d 2 : K e y V a l u e O f s t r i n g a n y T y p e > < d 2 : K e y V a l u e O f s t r i n g a n y T y p e > < d 2 : K e y > V a l u e < / d 2 : K e y > < d 2 : V a l u e   i : t y p e = " d 1 : d o u b l e " > 0 . 9 3 6 0 1 8 9 6 < / d 2 : V a l u e > < / d 2 : K e y V a l u e O f s t r i n g a n y T y p e > < d 2 : K e y V a l u e O f s t r i n g a n y T y p e > < d 2 : K e y > F o r m a t t e d V a l u e < / d 2 : K e y > < d 2 : V a l u e   i : t y p e = " d 1 : s t r i n g " > 9 4 % 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 w p t _ u 3 _ q 1 5 _ c 1 1 1 _ b 1 _ x 2 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 w p t _ u 3 _ q 1 5 _ c 1 1 1 _ b 8 7 _ x 2 < / d 2 : V a l u e > < / d 2 : K e y V a l u e O f s t r i n g a n y T y p e > < d 2 : K e y V a l u e O f s t r i n g a n y T y p e > < d 2 : K e y > V a l u e < / d 2 : K e y > < d 2 : V a l u e   i : t y p e = " d 1 : d o u b l e " > 0 . 2 4 0 6 4 1 7 1 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 w p t _ u 3 _ q 1 5 _ c 1 1 1 _ b 9 0 _ x 2 < / d 2 : V a l u e > < / d 2 : K e y V a l u e O f s t r i n g a n y T y p e > < d 2 : K e y V a l u e O f s t r i n g a n y T y p e > < d 2 : K e y > V a l u e < / d 2 : K e y > < d 2 : V a l u e   i : t y p e = " d 1 : d o u b l e " > 0 . 0 4 9 6 6 8 8 7 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 w p t _ u 3 _ q 1 5 _ c 1 1 1 _ b 9 1 _ x 2 < / d 2 : V a l u e > < / d 2 : K e y V a l u e O f s t r i n g a n y T y p e > < d 2 : K e y V a l u e O f s t r i n g a n y T y p e > < d 2 : K e y > V a l u e < / d 2 : K e y > < d 2 : V a l u e   i : t y p e = " d 1 : d o u b l e " > 0 . 0 2 5 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 w p t _ u 3 _ q 1 5 _ c 1 1 1 _ b 9 2 _ x 2 < / d 2 : V a l u e > < / d 2 : K e y V a l u e O f s t r i n g a n y T y p e > < d 2 : K e y V a l u e O f s t r i n g a n y T y p e > < d 2 : K e y > V a l u e < / d 2 : K e y > < d 2 : V a l u e   i : t y p e = " d 1 : d o u b l e " > 0 . 0 1 4 9 9 9 9 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 w p t _ u 3 _ q 1 5 _ c 1 1 2 _ b 1 _ x 2 < / d 2 : V a l u e > < / d 2 : K e y V a l u e O f s t r i n g a n y T y p e > < d 2 : K e y V a l u e O f s t r i n g a n y T y p e > < d 2 : K e y > V a l u e < / d 2 : K e y > < d 2 : V a l u e   i : t y p e = " d 1 : d o u b l e " > 0 . 3 3 4 7 3 7 9 5 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 w p t _ u 3 _ q 1 5 _ c 1 1 2 _ b 8 7 _ x 2 < / d 2 : V a l u e > < / d 2 : K e y V a l u e O f s t r i n g a n y T y p e > < d 2 : K e y V a l u e O f s t r i n g a n y T y p e > < d 2 : K e y > V a l u e < / d 2 : K e y > < d 2 : V a l u e   i : t y p e = " d 1 : d o u b l e " > 0 . 5 1 8 7 1 6 5 8 < / d 2 : V a l u e > < / d 2 : K e y V a l u e O f s t r i n g a n y T y p e > < d 2 : K e y V a l u e O f s t r i n g a n y T y p e > < d 2 : K e y > F o r m a t t e d V a l u e < / d 2 : K e y > < d 2 : V a l u e   i : t y p e = " d 1 : s t r i n g " > 5 2 % 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 w p t _ u 3 _ q 1 5 _ c 1 1 2 _ b 9 0 _ x 2 < / d 2 : V a l u e > < / d 2 : K e y V a l u e O f s t r i n g a n y T y p e > < d 2 : K e y V a l u e O f s t r i n g a n y T y p e > < d 2 : K e y > V a l u e < / d 2 : K e y > < d 2 : V a l u e   i : t y p e = " d 1 : d o u b l e " > 0 . 4 5 3 6 4 2 3 8 < / d 2 : V a l u e > < / d 2 : K e y V a l u e O f s t r i n g a n y T y p e > < d 2 : K e y V a l u e O f s t r i n g a n y T y p e > < d 2 : K e y > F o r m a t t e d V a l u e < / d 2 : K e y > < d 2 : V a l u e   i : t y p e = " d 1 : s t r i n g " > 4 5 % 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 w p t _ u 3 _ q 1 5 _ c 1 1 2 _ b 9 1 _ x 2 < / d 2 : V a l u e > < / d 2 : K e y V a l u e O f s t r i n g a n y T y p e > < d 2 : K e y V a l u e O f s t r i n g a n y T y p e > < d 2 : K e y > V a l u e < / d 2 : K e y > < d 2 : V a l u e   i : t y p e = " d 1 : d o u b l e " > 0 . 2 9 2 0 4 6 9 4 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 w p t _ u 3 _ q 1 5 _ c 1 1 2 _ b 9 2 _ x 2 < / d 2 : V a l u e > < / d 2 : K e y V a l u e O f s t r i n g a n y T y p e > < d 2 : K e y V a l u e O f s t r i n g a n y T y p e > < d 2 : K e y > V a l u e < / d 2 : K e y > < d 2 : V a l u e   i : t y p e = " d 1 : d o u b l e " > 0 . 2 9 6 2 0 8 5 3 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 w p t _ u 3 _ q 1 5 _ c 1 1 3 _ b 1 _ x 2 < / d 2 : V a l u e > < / d 2 : K e y V a l u e O f s t r i n g a n y T y p e > < d 2 : K e y V a l u e O f s t r i n g a n y T y p e > < d 2 : K e y > V a l u e < / d 2 : K e y > < d 2 : V a l u e   i : t y p e = " d 1 : d o u b l e " > 0 . 5 8 5 4 6 2 2 1 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 w p t _ u 3 _ q 1 5 _ c 1 1 3 _ b 8 7 _ x 2 < / d 2 : V a l u e > < / d 2 : K e y V a l u e O f s t r i n g a n y T y p e > < d 2 : K e y V a l u e O f s t r i n g a n y T y p e > < d 2 : K e y > V a l u e < / d 2 : K e y > < d 2 : V a l u e   i : t y p e = " d 1 : d o u b l e " > 0 . 1 9 2 5 1 3 3 7 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 w p t _ u 3 _ q 1 5 _ c 1 1 3 _ b 9 0 _ x 2 < / d 2 : V a l u e > < / d 2 : K e y V a l u e O f s t r i n g a n y T y p e > < d 2 : K e y V a l u e O f s t r i n g a n y T y p e > < d 2 : K e y > V a l u e < / d 2 : K e y > < d 2 : V a l u e   i : t y p e = " d 1 : d o u b l e " > 0 . 4 5 8 4 4 3 7 2 < / d 2 : V a l u e > < / d 2 : K e y V a l u e O f s t r i n g a n y T y p e > < d 2 : K e y V a l u e O f s t r i n g a n y T y p e > < d 2 : K e y > F o r m a t t e d V a l u e < / d 2 : K e y > < d 2 : V a l u e   i : t y p e = " d 1 : s t r i n g " > 4 6 % 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 w p t _ u 3 _ q 1 5 _ c 1 1 3 _ b 9 1 _ x 2 < / d 2 : V a l u e > < / d 2 : K e y V a l u e O f s t r i n g a n y T y p e > < d 2 : K e y V a l u e O f s t r i n g a n y T y p e > < d 2 : K e y > V a l u e < / d 2 : K e y > < d 2 : V a l u e   i : t y p e = " d 1 : d o u b l e " > 0 . 6 4 0 1 4 9 9 3 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 w p t _ u 3 _ q 1 5 _ c 1 1 3 _ b 9 2 _ x 2 < / d 2 : V a l u e > < / d 2 : K e y V a l u e O f s t r i n g a n y T y p e > < d 2 : K e y V a l u e O f s t r i n g a n y T y p e > < d 2 : K e y > V a l u e < / d 2 : K e y > < d 2 : V a l u e   i : t y p e = " d 1 : d o u b l e " > 0 . 6 4 0 3 3 9 7 5 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 w p t _ u 3 _ q 1 5 _ c 1 1 4 _ b 1 _ x 2 < / d 2 : V a l u e > < / d 2 : K e y V a l u e O f s t r i n g a n y T y p e > < d 2 : K e y V a l u e O f s t r i n g a n y T y p e > < d 2 : K e y > V a l u e < / d 2 : K e y > < d 2 : V a l u e   i : t y p e = " d 1 : d o u b l e " > 0 . 0 2 4 4 9 3 0 2 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 w p t _ u 3 _ q 1 5 _ c 1 1 4 _ b 8 7 _ x 2 < / d 2 : V a l u e > < / d 2 : K e y V a l u e O f s t r i n g a n y T y p e > < d 2 : K e y V a l u e O f s t r i n g a n y T y p e > < d 2 : K e y > V a l u e < / d 2 : K e y > < d 2 : V a l u e   i : t y p e = " d 1 : d o u b l e " > 0 . 2 1 9 2 5 1 3 4 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 w p t _ u 3 _ q 1 5 _ c 1 1 4 _ b 9 0 _ x 2 < / d 2 : V a l u e > < / d 2 : K e y V a l u e O f s t r i n g a n y T y p e > < d 2 : K e y V a l u e O f s t r i n g a n y T y p e > < d 2 : K e y > V a l u e < / d 2 : K e y > < d 2 : V a l u e   i : t y p e = " d 1 : d o u b l e " > 0 . 0 3 6 4 2 3 8 4 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 w p t _ u 3 _ q 1 5 _ c 1 1 4 _ b 9 1 _ x 2 < / d 2 : V a l u e > < / d 2 : K e y V a l u e O f s t r i n g a n y T y p e > < d 2 : K e y V a l u e O f s t r i n g a n y T y p e > < d 2 : K e y > V a l u e < / d 2 : K e y > < d 2 : V a l u e   i : t y p e = " d 1 : d o u b l e " > 0 . 0 1 5 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 w p t _ u 3 _ q 1 5 _ c 1 1 4 _ b 9 2 _ x 2 < / d 2 : V a l u e > < / d 2 : K e y V a l u e O f s t r i n g a n y T y p e > < d 2 : K e y V a l u e O f s t r i n g a n y T y p e > < d 2 : K e y > V a l u e < / d 2 : K e y > < d 2 : V a l u e   i : t y p e = " d 1 : d o u b l e " > 0 . 0 0 4 9 9 9 9 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 w p t _ u 3 _ q 1 5 _ c 1 1 5 _ b 1 _ x 2 < / d 2 : V a l u e > < / d 2 : K e y V a l u e O f s t r i n g a n y T y p e > < d 2 : K e y V a l u e O f s t r i n g a n y T y p e > < d 2 : K e y > V a l u e < / d 2 : K e y > < d 2 : V a l u e   i : t y p e = " d 1 : d o u b l e " > 0 . 0 1 1 8 5 1 4 6 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 w p t _ u 3 _ q 1 5 _ c 1 1 5 _ b 8 7 _ x 2 < / d 2 : V a l u e > < / d 2 : K e y V a l u e O f s t r i n g a n y T y p e > < d 2 : K e y V a l u e O f s t r i n g a n y T y p e > < d 2 : K e y > V a l u e < / d 2 : K e y > < d 2 : V a l u e   i : t y p e = " d 1 : d o u b l e " > 0 . 0 2 1 3 9 0 3 7 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 w p t _ u 3 _ q 1 5 _ c 1 1 5 _ b 9 0 _ x 2 < / d 2 : V a l u e > < / d 2 : K e y V a l u e O f s t r i n g a n y T y p e > < d 2 : K e y V a l u e O f s t r i n g a n y T y p e > < d 2 : K e y > V a l u e < / d 2 : K e y > < d 2 : V a l u e   i : t y p e = " d 1 : d o u b l e " > 0 . 0 1 3 2 4 5 0 3 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 w p t _ u 3 _ q 1 5 _ c 1 1 5 _ b 9 1 _ x 2 < / d 2 : V a l u e > < / d 2 : K e y V a l u e O f s t r i n g a n y T y p e > < d 2 : K e y V a l u e O f s t r i n g a n y T y p e > < d 2 : K e y > V a l u e < / d 2 : K e y > < d 2 : V a l u e   i : t y p e = " d 1 : d o u b l e " > 0 . 0 1 0 4 3 0 2 5 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 w p t _ u 3 _ q 1 5 _ c 1 1 5 _ b 9 2 _ x 2 < / d 2 : V a l u e > < / d 2 : K e y V a l u e O f s t r i n g a n y T y p e > < d 2 : K e y V a l u e O f s t r i n g a n y T y p e > < d 2 : K e y > V a l u e < / d 2 : K e y > < d 2 : V a l u e   i : t y p e = " d 1 : d o u b l e " > 0 . 0 1 1 0 5 8 4 5 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 w p t _ u 3 _ q 1 5 _ c 1 _ b 1 _ x 1 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0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0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0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0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0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0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 w p t _ u 2 _ q 7 _ c 4 0 _ b 1 _ x 2 < / d 2 : V a l u e > < / d 2 : K e y V a l u e O f s t r i n g a n y T y p e > < d 2 : K e y V a l u e O f s t r i n g a n y T y p e > < d 2 : K e y > V a l u e < / d 2 : K e y > < d 2 : V a l u e   i : t y p e = " d 1 : d o u b l e " > 0 . 6 9 4 9 9 9 9 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 w p t _ u 2 _ q 7 _ c 4 0 _ b 1 0 _ x 2 < / d 2 : V a l u e > < / d 2 : K e y V a l u e O f s t r i n g a n y T y p e > < d 2 : K e y V a l u e O f s t r i n g a n y T y p e > < d 2 : K e y > V a l u e < / d 2 : K e y > < d 2 : V a l u e   i : t y p e = " d 1 : d o u b l e " > 0 . 7 3 4 9 9 9 9 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 w p t _ u 2 _ q 7 _ c 4 0 _ b 1 2 _ x 2 < / d 2 : V a l u e > < / d 2 : K e y V a l u e O f s t r i n g a n y T y p e > < d 2 : K e y V a l u e O f s t r i n g a n y T y p e > < d 2 : K e y > V a l u e < / d 2 : K e y > < d 2 : V a l u e   i : t y p e = " d 1 : d o u b l e " > 0 . 6 8 2 5 7 4 9 2 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 w p t _ u 2 _ q 7 _ c 4 0 _ b 1 3 _ x 2 < / d 2 : V a l u e > < / d 2 : K e y V a l u e O f s t r i n g a n y T y p e > < d 2 : K e y V a l u e O f s t r i n g a n y T y p e > < d 2 : K e y > V a l u e < / d 2 : K e y > < d 2 : V a l u e   i : t y p e = " d 1 : d o u b l e " > 0 . 6 8 7 9 5 3 5 6 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 w p t _ u 2 _ q 7 _ c 4 0 _ b 1 4 _ x 2 < / d 2 : V a l u e > < / d 2 : K e y V a l u e O f s t r i n g a n y T y p e > < d 2 : K e y V a l u e O f s t r i n g a n y T y p e > < d 2 : K e y > V a l u e < / d 2 : K e y > < d 2 : V a l u e   i : t y p e = " d 1 : d o u b l e " > 0 . 6 8 7 8 5 0 4 7 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 w p t _ u 2 _ q 7 _ c 4 0 _ b 1 5 _ x 2 < / d 2 : V a l u e > < / d 2 : K e y V a l u e O f s t r i n g a n y T y p e > < d 2 : K e y V a l u e O f s t r i n g a n y T y p e > < d 2 : K e y > V a l u e < / d 2 : K e y > < d 2 : V a l u e   i : t y p e = " d 1 : d o u b l e " > 0 . 7 0 5 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 w p t _ u 2 _ q 7 _ c 4 0 _ b 1 7 _ x 2 < / d 2 : V a l u e > < / d 2 : K e y V a l u e O f s t r i n g a n y T y p e > < d 2 : K e y V a l u e O f s t r i n g a n y T y p e > < d 2 : K e y > V a l u e < / d 2 : K e y > < d 2 : V a l u e   i : t y p e = " d 1 : d o u b l e " > 0 . 5 3 5 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 w p t _ u 2 _ q 7 _ c 4 0 _ b 2 2 _ x 2 < / d 2 : V a l u e > < / d 2 : K e y V a l u e O f s t r i n g a n y T y p e > < d 2 : K e y V a l u e O f s t r i n g a n y T y p e > < d 2 : K e y > V a l u e < / d 2 : K e y > < d 2 : V a l u e   i : t y p e = " d 1 : d o u b l e " > 0 . 7 0 4 9 9 9 9 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 w p t _ u 2 _ q 7 _ c 4 0 _ b 2 9 _ x 2 < / d 2 : V a l u e > < / d 2 : K e y V a l u e O f s t r i n g a n y T y p e > < d 2 : K e y V a l u e O f s t r i n g a n y T y p e > < d 2 : K e y > V a l u e < / d 2 : K e y > < d 2 : V a l u e   i : t y p e = " d 1 : d o u b l e " > 0 . 6 7 5 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 w p t _ u 2 _ q 7 _ c 4 0 _ b 3 2 _ x 2 < / d 2 : V a l u e > < / d 2 : K e y V a l u e O f s t r i n g a n y T y p e > < d 2 : K e y V a l u e O f s t r i n g a n y T y p e > < d 2 : K e y > V a l u e < / d 2 : K e y > < d 2 : V a l u e   i : t y p e = " d 1 : d o u b l e " > 0 . 7 2 1 5 5 3 8 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 w p t _ u 2 _ q 7 _ c 4 0 _ b 3 7 _ x 2 < / d 2 : V a l u e > < / d 2 : K e y V a l u e O f s t r i n g a n y T y p e > < d 2 : K e y V a l u e O f s t r i n g a n y T y p e > < d 2 : K e y > V a l u e < / d 2 : K e y > < d 2 : V a l u e   i : t y p e = " d 1 : d o u b l e " > 0 . 7 2 5 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 w p t _ u 2 _ q 7 _ c 4 1 _ b 1 _ x 2 < / d 2 : V a l u e > < / d 2 : K e y V a l u e O f s t r i n g a n y T y p e > < d 2 : K e y V a l u e O f s t r i n g a n y T y p e > < d 2 : K e y > V a l u e < / d 2 : K e y > < d 2 : V a l u e   i : t y p e = " d 1 : d o u b l e " > 0 . 0 7 9 1 2 5 0 3 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 w p t _ u 2 _ q 7 _ c 4 1 _ b 1 0 _ x 2 < / d 2 : V a l u e > < / d 2 : K e y V a l u e O f s t r i n g a n y T y p e > < d 2 : K e y V a l u e O f s t r i n g a n y T y p e > < d 2 : K e y > V a l u e < / d 2 : K e y > < d 2 : V a l u e   i : t y p e = " d 1 : d o u b l e " > 0 . 0 5 9 6 0 2 6 5 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 w p t _ u 2 _ q 7 _ c 4 1 _ b 1 2 _ x 2 < / d 2 : V a l u e > < / d 2 : K e y V a l u e O f s t r i n g a n y T y p e > < d 2 : K e y V a l u e O f s t r i n g a n y T y p e > < d 2 : K e y > V a l u e < / d 2 : K e y > < d 2 : V a l u e   i : t y p e = " d 1 : d o u b l e " > 0 . 0 8 7 6 8 0 3 6 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 w p t _ u 2 _ q 7 _ c 4 1 _ b 1 3 _ x 2 < / d 2 : V a l u e > < / d 2 : K e y V a l u e O f s t r i n g a n y T y p e > < d 2 : K e y V a l u e O f s t r i n g a n y T y p e > < d 2 : K e y > V a l u e < / d 2 : K e y > < d 2 : V a l u e   i : t y p e = " d 1 : d o u b l e " > 0 . 0 8 9 9 8 5 4 9 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 w p t _ u 2 _ q 7 _ c 4 1 _ b 1 4 _ x 2 < / d 2 : V a l u e > < / d 2 : K e y V a l u e O f s t r i n g a n y T y p e > < d 2 : K e y V a l u e O f s t r i n g a n y T y p e > < d 2 : K e y > V a l u e < / d 2 : K e y > < d 2 : V a l u e   i : t y p e = " d 1 : d o u b l e " > 0 . 0 7 2 8 9 7 2 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 w p t _ u 2 _ q 7 _ c 4 1 _ b 1 7 _ x 2 < / d 2 : V a l u e > < / d 2 : K e y V a l u e O f s t r i n g a n y T y p e > < d 2 : K e y V a l u e O f s t r i n g a n y T y p e > < d 2 : K e y > V a l u e < / d 2 : K e y > < d 2 : V a l u e   i : t y p e = " d 1 : d o u b l e " > 0 . 1 0 4 9 9 9 9 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 w p t _ u 2 _ q 7 _ c 4 1 _ b 2 2 _ x 2 < / d 2 : V a l u e > < / d 2 : K e y V a l u e O f s t r i n g a n y T y p e > < d 2 : K e y V a l u e O f s t r i n g a n y T y p e > < d 2 : K e y > V a l u e < / d 2 : K e y > < d 2 : V a l u e   i : t y p e = " d 1 : d o u b l e " > 0 . 0 7 7 1 5 4 9 1 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 w p t _ u 2 _ q 7 _ c 4 1 _ b 2 9 _ x 2 < / d 2 : V a l u e > < / d 2 : K e y V a l u e O f s t r i n g a n y T y p e > < d 2 : K e y V a l u e O f s t r i n g a n y T y p e > < d 2 : K e y > V a l u e < / d 2 : K e y > < d 2 : V a l u e   i : t y p e = " d 1 : d o u b l e " > 0 . 1 1 9 8 0 4 4 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 w p t _ u 2 _ q 7 _ c 4 1 _ b 3 2 _ x 2 < / d 2 : V a l u e > < / d 2 : K e y V a l u e O f s t r i n g a n y T y p e > < d 2 : K e y V a l u e O f s t r i n g a n y T y p e > < d 2 : K e y > V a l u e < / d 2 : K e y > < d 2 : V a l u e   i : t y p e = " d 1 : d o u b l e " > 0 . 0 7 1 1 5 8 4 7 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 w p t _ u 2 _ q 7 _ c 4 1 _ b 3 7 _ x 2 < / d 2 : V a l u e > < / d 2 : K e y V a l u e O f s t r i n g a n y T y p e > < d 2 : K e y V a l u e O f s t r i n g a n y T y p e > < d 2 : K e y > V a l u e < / d 2 : K e y > < d 2 : V a l u e   i : t y p e = " d 1 : d o u b l e " > 0 . 0 7 3 3 1 8 2 2 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 w p t _ u 2 _ q 7 _ c 4 2 _ b 1 _ x 2 < / d 2 : V a l u e > < / d 2 : K e y V a l u e O f s t r i n g a n y T y p e > < d 2 : K e y V a l u e O f s t r i n g a n y T y p e > < d 2 : K e y > V a l u e < / d 2 : K e y > < d 2 : V a l u e   i : t y p e = " d 1 : d o u b l e " > 0 . 0 2 5 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 w p t _ u 2 _ q 7 _ c 4 2 _ b 1 0 _ x 2 < / d 2 : V a l u e > < / d 2 : K e y V a l u e O f s t r i n g a n y T y p e > < d 2 : K e y V a l u e O f s t r i n g a n y T y p e > < d 2 : K e y > V a l u e < / d 2 : K e y > < d 2 : V a l u e   i : t y p e = " d 1 : d o u b l e " > 0 . 0 2 5 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 w p t _ u 2 _ q 7 _ c 4 2 _ b 1 2 _ x 2 < / d 2 : V a l u e > < / d 2 : K e y V a l u e O f s t r i n g a n y T y p e > < d 2 : K e y V a l u e O f s t r i n g a n y T y p e > < d 2 : K e y > V a l u e < / d 2 : K e y > < d 2 : V a l u e   i : t y p e = " d 1 : d o u b l e " > 0 . 0 2 5 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 w p t _ u 2 _ q 7 _ c 4 2 _ b 1 3 _ x 2 < / d 2 : V a l u e > < / d 2 : K e y V a l u e O f s t r i n g a n y T y p e > < d 2 : K e y V a l u e O f s t r i n g a n y T y p e > < d 2 : K e y > V a l u e < / d 2 : K e y > < d 2 : V a l u e   i : t y p e = " d 1 : d o u b l e " > 0 . 0 2 4 6 7 3 4 4 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 w p t _ u 2 _ q 7 _ c 4 2 _ b 1 4 _ x 2 < / d 2 : V a l u e > < / d 2 : K e y V a l u e O f s t r i n g a n y T y p e > < d 2 : K e y V a l u e O f s t r i n g a n y T y p e > < d 2 : K e y > V a l u e < / d 2 : K e y > < d 2 : V a l u e   i : t y p e = " d 1 : d o u b l e " > 0 . 0 1 8 6 9 1 5 9 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 w p t _ u 2 _ q 7 _ c 4 2 _ b 1 5 _ x 2 < / d 2 : V a l u e > < / d 2 : K e y V a l u e O f s t r i n g a n y T y p e > < d 2 : K e y V a l u e O f s t r i n g a n y T y p e > < d 2 : K e y > V a l u e < / d 2 : K e y > < d 2 : V a l u e   i : t y p e = " d 1 : d o u b l e " > 0 . 0 2 6 1 0 6 7 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 w p t _ u 2 _ q 7 _ c 4 2 _ b 1 7 _ x 2 < / d 2 : V a l u e > < / d 2 : K e y V a l u e O f s t r i n g a n y T y p e > < d 2 : K e y V a l u e O f s t r i n g a n y T y p e > < d 2 : K e y > V a l u e < / d 2 : K e y > < d 2 : V a l u e   i : t y p e = " d 1 : d o u b l e " > 0 . 0 4 5 7 3 1 7 1 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 w p t _ u 2 _ q 7 _ c 4 2 _ b 2 2 _ x 2 < / d 2 : V a l u e > < / d 2 : K e y V a l u e O f s t r i n g a n y T y p e > < d 2 : K e y V a l u e O f s t r i n g a n y T y p e > < d 2 : K e y > V a l u e < / d 2 : K e y > < d 2 : V a l u e   i : t y p e = " d 1 : d o u b l e " > 0 . 0 2 0 4 9 4 2 7 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 w p t _ u 2 _ q 7 _ c 4 2 _ b 2 9 _ x 2 < / d 2 : V a l u e > < / d 2 : K e y V a l u e O f s t r i n g a n y T y p e > < d 2 : K e y V a l u e O f s t r i n g a n y T y p e > < d 2 : K e y > V a l u e < / d 2 : K e y > < d 2 : V a l u e   i : t y p e = " d 1 : d o u b l e " > 0 . 0 2 2 0 0 4 8 9 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 w p t _ u 2 _ q 7 _ c 4 2 _ b 3 2 _ x 2 < / d 2 : V a l u e > < / d 2 : K e y V a l u e O f s t r i n g a n y T y p e > < d 2 : K e y V a l u e O f s t r i n g a n y T y p e > < d 2 : K e y > V a l u e < / d 2 : K e y > < d 2 : V a l u e   i : t y p e = " d 1 : d o u b l e " > 0 . 0 2 0 2 8 1 8 8 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 w p t _ u 2 _ q 7 _ c 4 2 _ b 3 7 _ x 2 < / d 2 : V a l u e > < / d 2 : K e y V a l u e O f s t r i n g a n y T y p e > < d 2 : K e y V a l u e O f s t r i n g a n y T y p e > < d 2 : K e y > V a l u e < / d 2 : K e y > < d 2 : V a l u e   i : t y p e = " d 1 : d o u b l e " > 0 . 0 2 1 9 1 9 8 8 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 w p t _ u 2 _ q 7 _ c 4 3 _ b 1 _ x 2 < / d 2 : V a l u e > < / d 2 : K e y V a l u e O f s t r i n g a n y T y p e > < d 2 : K e y V a l u e O f s t r i n g a n y T y p e > < d 2 : K e y > V a l u e < / d 2 : K e y > < d 2 : V a l u e   i : t y p e = " d 1 : d o u b l e " > 0 . 1 0 6 1 3 0 1 6 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 w p t _ u 2 _ q 7 _ c 4 3 _ b 1 0 _ x 2 < / d 2 : V a l u e > < / d 2 : K e y V a l u e O f s t r i n g a n y T y p e > < d 2 : K e y V a l u e O f s t r i n g a n y T y p e > < d 2 : K e y > V a l u e < / d 2 : K e y > < d 2 : V a l u e   i : t y p e = " d 1 : d o u b l e " > 0 . 0 6 2 9 1 3 9 1 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 w p t _ u 2 _ q 7 _ c 4 3 _ b 1 2 _ x 2 < / d 2 : V a l u e > < / d 2 : K e y V a l u e O f s t r i n g a n y T y p e > < d 2 : K e y V a l u e O f s t r i n g a n y T y p e > < d 2 : K e y > V a l u e < / d 2 : K e y > < d 2 : V a l u e   i : t y p e = " d 1 : d o u b l e " > 0 . 1 2 4 9 9 9 9 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 w p t _ u 2 _ q 7 _ c 4 3 _ b 1 3 _ x 2 < / d 2 : V a l u e > < / d 2 : K e y V a l u e O f s t r i n g a n y T y p e > < d 2 : K e y V a l u e O f s t r i n g a n y T y p e > < d 2 : K e y > V a l u e < / d 2 : K e y > < d 2 : V a l u e   i : t y p e = " d 1 : d o u b l e " > 0 . 1 1 7 5 6 1 6 8 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 w p t _ u 2 _ q 7 _ c 4 3 _ b 1 4 _ x 2 < / d 2 : V a l u e > < / d 2 : K e y V a l u e O f s t r i n g a n y T y p e > < d 2 : K e y V a l u e O f s t r i n g a n y T y p e > < d 2 : K e y > V a l u e < / d 2 : K e y > < d 2 : V a l u e   i : t y p e = " d 1 : d o u b l e " > 0 . 1 0 8 4 1 1 2 1 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 w p t _ u 2 _ q 7 _ c 4 3 _ b 1 5 _ x 2 < / d 2 : V a l u e > < / d 2 : K e y V a l u e O f s t r i n g a n y T y p e > < d 2 : K e y V a l u e O f s t r i n g a n y T y p e > < d 2 : K e y > V a l u e < / d 2 : K e y > < d 2 : V a l u e   i : t y p e = " d 1 : d o u b l e " > 0 . 1 0 4 9 9 9 9 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 w p t _ u 2 _ q 7 _ c 4 3 _ b 1 7 _ x 2 < / d 2 : V a l u e > < / d 2 : K e y V a l u e O f s t r i n g a n y T y p e > < d 2 : K e y V a l u e O f s t r i n g a n y T y p e > < d 2 : K e y > V a l u e < / d 2 : K e y > < d 2 : V a l u e   i : t y p e = " d 1 : d o u b l e " > 0 . 1 3 4 1 4 6 3 4 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 w p t _ u 2 _ q 7 _ c 4 3 _ b 2 2 _ x 2 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 w p t _ u 2 _ q 7 _ c 4 3 _ b 2 9 _ x 2 < / d 2 : V a l u e > < / d 2 : K e y V a l u e O f s t r i n g a n y T y p e > < d 2 : K e y V a l u e O f s t r i n g a n y T y p e > < d 2 : K e y > V a l u e < / d 2 : K e y > < d 2 : V a l u e   i : t y p e = " d 1 : d o u b l e " > 0 . 0 7 3 3 4 9 6 3 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 w p t _ u 2 _ q 7 _ c 4 3 _ b 3 2 _ x 2 < / d 2 : V a l u e > < / d 2 : K e y V a l u e O f s t r i n g a n y T y p e > < d 2 : K e y V a l u e O f s t r i n g a n y T y p e > < d 2 : K e y > V a l u e < / d 2 : K e y > < d 2 : V a l u e   i : t y p e = " d 1 : d o u b l e " > 0 . 1 0 7 2 5 3 3 5 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 w p t _ u 2 _ q 7 _ c 4 3 _ b 3 7 _ x 2 < / d 2 : V a l u e > < / d 2 : K e y V a l u e O f s t r i n g a n y T y p e > < d 2 : K e y V a l u e O f s t r i n g a n y T y p e > < d 2 : K e y > V a l u e < / d 2 : K e y > < d 2 : V a l u e   i : t y p e = " d 1 : d o u b l e " > 0 . 1 1 4 1 3 4 5 4 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 w p t _ u 2 _ q 7 _ c 4 4 _ b 1 _ x 2 < / d 2 : V a l u e > < / d 2 : K e y V a l u e O f s t r i n g a n y T y p e > < d 2 : K e y V a l u e O f s t r i n g a n y T y p e > < d 2 : K e y > V a l u e < / d 2 : K e y > < d 2 : V a l u e   i : t y p e = " d 1 : d o u b l e " > 0 . 0 6 1 3 0 1 6 5 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 w p t _ u 2 _ q 7 _ c 4 4 _ b 1 0 _ x 2 < / d 2 : V a l u e > < / d 2 : K e y V a l u e O f s t r i n g a n y T y p e > < d 2 : K e y V a l u e O f s t r i n g a n y T y p e > < d 2 : K e y > V a l u e < / d 2 : K e y > < d 2 : V a l u e   i : t y p e = " d 1 : d o u b l e " > 0 . 0 7 5 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 w p t _ u 2 _ q 7 _ c 4 4 _ b 1 2 _ x 2 < / d 2 : V a l u e > < / d 2 : K e y V a l u e O f s t r i n g a n y T y p e > < d 2 : K e y V a l u e O f s t r i n g a n y T y p e > < d 2 : K e y > V a l u e < / d 2 : K e y > < d 2 : V a l u e   i : t y p e = " d 1 : d o u b l e " > 0 . 0 5 7 7 1 3 6 5 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 w p t _ u 2 _ q 7 _ c 4 4 _ b 1 3 _ x 2 < / d 2 : V a l u e > < / d 2 : K e y V a l u e O f s t r i n g a n y T y p e > < d 2 : K e y V a l u e O f s t r i n g a n y T y p e > < d 2 : K e y > V a l u e < / d 2 : K e y > < d 2 : V a l u e   i : t y p e = " d 1 : d o u b l e " > 0 . 0 4 7 8 9 5 5 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 w p t _ u 2 _ q 7 _ c 4 4 _ b 1 4 _ x 2 < / d 2 : V a l u e > < / d 2 : K e y V a l u e O f s t r i n g a n y T y p e > < d 2 : K e y V a l u e O f s t r i n g a n y T y p e > < d 2 : K e y > V a l u e < / d 2 : K e y > < d 2 : V a l u e   i : t y p e = " d 1 : d o u b l e " > 0 . 0 8 4 9 9 9 9 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 w p t _ u 2 _ q 7 _ c 4 4 _ b 1 5 _ x 2 < / d 2 : V a l u e > < / d 2 : K e y V a l u e O f s t r i n g a n y T y p e > < d 2 : K e y V a l u e O f s t r i n g a n y T y p e > < d 2 : K e y > V a l u e < / d 2 : K e y > < d 2 : V a l u e   i : t y p e = " d 1 : d o u b l e " > 0 . 0 4 8 8 0 8 1 7 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 w p t _ u 2 _ q 7 _ c 4 4 _ b 1 7 _ x 2 < / d 2 : V a l u e > < / d 2 : K e y V a l u e O f s t r i n g a n y T y p e > < d 2 : K e y V a l u e O f s t r i n g a n y T y p e > < d 2 : K e y > V a l u e < / d 2 : K e y > < d 2 : V a l u e   i : t y p e = " d 1 : d o u b l e " > 0 . 1 2 1 9 5 1 2 2 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 w p t _ u 2 _ q 7 _ c 4 4 _ b 2 2 _ x 2 < / d 2 : V a l u e > < / d 2 : K e y V a l u e O f s t r i n g a n y T y p e > < d 2 : K e y V a l u e O f s t r i n g a n y T y p e > < d 2 : K e y > V a l u e < / d 2 : K e y > < d 2 : V a l u e   i : t y p e = " d 1 : d o u b l e " > 0 . 0 5 6 0 5 7 8 7 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 w p t _ u 2 _ q 7 _ c 4 4 _ b 2 9 _ x 2 < / d 2 : V a l u e > < / d 2 : K e y V a l u e O f s t r i n g a n y T y p e > < d 2 : K e y V a l u e O f s t r i n g a n y T y p e > < d 2 : K e y > V a l u e < / d 2 : K e y > < d 2 : V a l u e   i : t y p e = " d 1 : d o u b l e " > 0 . 0 7 8 2 3 9 6 1 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 w p t _ u 2 _ q 7 _ c 4 4 _ b 3 2 _ x 2 < / d 2 : V a l u e > < / d 2 : K e y V a l u e O f s t r i n g a n y T y p e > < d 2 : K e y V a l u e O f s t r i n g a n y T y p e > < d 2 : K e y > V a l u e < / d 2 : K e y > < d 2 : V a l u e   i : t y p e = " d 1 : d o u b l e " > 0 . 0 5 2 9 3 9 1 5 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 w p t _ u 2 _ q 7 _ c 4 4 _ b 3 7 _ x 2 < / d 2 : V a l u e > < / d 2 : K e y V a l u e O f s t r i n g a n y T y p e > < d 2 : K e y V a l u e O f s t r i n g a n y T y p e > < d 2 : K e y > V a l u e < / d 2 : K e y > < d 2 : V a l u e   i : t y p e = " d 1 : d o u b l e " > 0 . 0 4 9 8 8 6 6 2 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 w p t _ u 2 _ q 7 _ c 1 _ b 3 7 _ x 1 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 w p t _ u 2 _ q 7 _ c 1 _ b 1 2 _ x 1 < / d 2 : V a l u e > < / d 2 : K e y V a l u e O f s t r i n g a n y T y p e > < d 2 : K e y V a l u e O f s t r i n g a n y T y p e > < d 2 : K e y > V a l u e < / d 2 : K e y > < d 2 : V a l u e   i : t y p e = " d 1 : d o u b l e " > 9 0 1 < / d 2 : V a l u e > < / d 2 : K e y V a l u e O f s t r i n g a n y T y p e > < d 2 : K e y V a l u e O f s t r i n g a n y T y p e > < d 2 : K e y > F o r m a t t e d V a l u e < / d 2 : K e y > < d 2 : V a l u e   i : t y p e = " d 1 : s t r i n g " > 9 0 1 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 w p t _ u 2 _ q 7 _ c 1 _ b 1 3 _ x 1 < / d 2 : V a l u e > < / d 2 : K e y V a l u e O f s t r i n g a n y T y p e > < d 2 : K e y V a l u e O f s t r i n g a n y T y p e > < d 2 : K e y > V a l u e < / d 2 : K e y > < d 2 : V a l u e   i : t y p e = " d 1 : d o u b l e " > 6 8 9 < / d 2 : V a l u e > < / d 2 : K e y V a l u e O f s t r i n g a n y T y p e > < d 2 : K e y V a l u e O f s t r i n g a n y T y p e > < d 2 : K e y > F o r m a t t e d V a l u e < / d 2 : K e y > < d 2 : V a l u e   i : t y p e = " d 1 : s t r i n g " > 6 8 9 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 w p t _ u 2 _ q 7 _ c 1 _ b 1 4 _ x 1 < / d 2 : V a l u e > < / d 2 : K e y V a l u e O f s t r i n g a n y T y p e > < d 2 : K e y V a l u e O f s t r i n g a n y T y p e > < d 2 : K e y > V a l u e < / d 2 : K e y > < d 2 : V a l u e   i : t y p e = " d 1 : d o u b l e " > 5 3 5 < / d 2 : V a l u e > < / d 2 : K e y V a l u e O f s t r i n g a n y T y p e > < d 2 : K e y V a l u e O f s t r i n g a n y T y p e > < d 2 : K e y > F o r m a t t e d V a l u e < / d 2 : K e y > < d 2 : V a l u e   i : t y p e = " d 1 : s t r i n g " > 5 3 5 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 w p t _ u 2 _ q 7 _ c 1 _ b 1 5 _ x 1 < / d 2 : V a l u e > < / d 2 : K e y V a l u e O f s t r i n g a n y T y p e > < d 2 : K e y V a l u e O f s t r i n g a n y T y p e > < d 2 : K e y > V a l u e < / d 2 : K e y > < d 2 : V a l u e   i : t y p e = " d 1 : d o u b l e " > 8 8 1 < / d 2 : V a l u e > < / d 2 : K e y V a l u e O f s t r i n g a n y T y p e > < d 2 : K e y V a l u e O f s t r i n g a n y T y p e > < d 2 : K e y > F o r m a t t e d V a l u e < / d 2 : K e y > < d 2 : V a l u e   i : t y p e = " d 1 : s t r i n g " > 8 8 1 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 w p t _ u 2 _ q 7 _ c 1 _ b 1 7 _ x 1 < / d 2 : V a l u e > < / d 2 : K e y V a l u e O f s t r i n g a n y T y p e > < d 2 : K e y V a l u e O f s t r i n g a n y T y p e > < d 2 : K e y > V a l u e < / d 2 : K e y > < d 2 : V a l u e   i : t y p e = " d 1 : d o u b l e " > 3 2 8 < / d 2 : V a l u e > < / d 2 : K e y V a l u e O f s t r i n g a n y T y p e > < d 2 : K e y V a l u e O f s t r i n g a n y T y p e > < d 2 : K e y > F o r m a t t e d V a l u e < / d 2 : K e y > < d 2 : V a l u e   i : t y p e = " d 1 : s t r i n g " > 3 2 8 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 w p t _ u 2 _ q 7 _ c 1 _ b 2 2 _ x 1 < / d 2 : V a l u e > < / d 2 : K e y V a l u e O f s t r i n g a n y T y p e > < d 2 : K e y V a l u e O f s t r i n g a n y T y p e > < d 2 : K e y > V a l u e < / d 2 : K e y > < d 2 : V a l u e   i : t y p e = " d 1 : d o u b l e " > 3 3 1 8 < / d 2 : V a l u e > < / d 2 : K e y V a l u e O f s t r i n g a n y T y p e > < d 2 : K e y V a l u e O f s t r i n g a n y T y p e > < d 2 : K e y > F o r m a t t e d V a l u e < / d 2 : K e y > < d 2 : V a l u e   i : t y p e = " d 1 : s t r i n g " > 3 3 1 8 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 w p t _ u 2 _ q 7 _ c 1 _ b 2 9 _ x 1 < / d 2 : V a l u e > < / d 2 : K e y V a l u e O f s t r i n g a n y T y p e > < d 2 : K e y V a l u e O f s t r i n g a n y T y p e > < d 2 : K e y > V a l u e < / d 2 : K e y > < d 2 : V a l u e   i : t y p e = " d 1 : d o u b l e " > 4 0 9 < / d 2 : V a l u e > < / d 2 : K e y V a l u e O f s t r i n g a n y T y p e > < d 2 : K e y V a l u e O f s t r i n g a n y T y p e > < d 2 : K e y > F o r m a t t e d V a l u e < / d 2 : K e y > < d 2 : V a l u e   i : t y p e = " d 1 : s t r i n g " > 4 0 9 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 w p t _ u 2 _ q 7 _ c 1 _ b 3 2 _ x 1 < / d 2 : V a l u e > < / d 2 : K e y V a l u e O f s t r i n g a n y T y p e > < d 2 : K e y V a l u e O f s t r i n g a n y T y p e > < d 2 : K e y > V a l u e < / d 2 : K e y > < d 2 : V a l u e   i : t y p e = " d 1 : d o u b l e " > 2 9 0 9 < / d 2 : V a l u e > < / d 2 : K e y V a l u e O f s t r i n g a n y T y p e > < d 2 : K e y V a l u e O f s t r i n g a n y T y p e > < d 2 : K e y > F o r m a t t e d V a l u e < / d 2 : K e y > < d 2 : V a l u e   i : t y p e = " d 1 : s t r i n g " > 2 9 0 9 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 w p t _ u 2 _ q 7 _ c 1 _ b 3 7 _ x 1 < / d 2 : V a l u e > < / d 2 : K e y V a l u e O f s t r i n g a n y T y p e > < d 2 : K e y V a l u e O f s t r i n g a n y T y p e > < d 2 : K e y > V a l u e < / d 2 : K e y > < d 2 : V a l u e   i : t y p e = " d 1 : d o u b l e " > 1 3 2 3 < / d 2 : V a l u e > < / d 2 : K e y V a l u e O f s t r i n g a n y T y p e > < d 2 : K e y V a l u e O f s t r i n g a n y T y p e > < d 2 : K e y > F o r m a t t e d V a l u e < / d 2 : K e y > < d 2 : V a l u e   i : t y p e = " d 1 : s t r i n g " > 1 3 2 3 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 w p t _ u 2 _ q 7 _ c 1 _ b 1 _ x 1 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06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0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08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09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 U p d a t e P r o p e r t i e s U p d a t e < / d 2 : K e y > < d 2 : V a l u e > < _ f u n c t i o n s > < F u n c t i o n > < F u n c t i o n N a m e > R e p l a c e B y T e m p l a t e I m a g e < / F u n c t i o n N a m e > < T y p e N a m e   i : n i l = " t r u e " / > < _ p a r a m e t e r s > < d 2 : a n y T y p e   i : t y p e = " d 1 : s t r i n g " > B a s e P i c t o g r a m < / d 2 : a n y T y p e > < / _ p a r a m e t e r s > < / F u n c t i o n > < / _ f u n c t i o n s > < / d 2 : V a l u e > < / d 2 : K e y V a l u e O f s t r i n g F u n c t i o n s _ S t j u 6 q 3 4 > < d 2 : K e y V a l u e O f s t r i n g F u n c t i o n s _ S t j u 6 q 3 4 > < d 2 : K e y > P r e s e n t a t i o n O p t i o n s U p d a t e < / d 2 : K e y > < d 2 : V a l u e > < _ f u n c t i o n s > < F u n c t i o n > < F u n c t i o n N a m e > R e p l a c e B y T e m p l a t e I m a g e < / F u n c t i o n N a m e > < T y p e N a m e   i : n i l = " t r u e " / > < _ p a r a m e t e r s > < d 2 : a n y T y p e   i : t y p e = " d 1 : s t r i n g " > B a s e P i c t o g r a m N a m e < / d 2 : a n y T y p e > < / _ p a r a m e t e r s > < / F u n c t i o n > < / _ f u n c t i o n s > < / d 2 : V a l u e > < / d 2 : K e y V a l u e O f s t r i n g F u n c t i o n s _ S t j u 6 q 3 4 > < / F u n c t i o n s > < / C o n t e x t F u n c t i o n s > 
</file>

<file path=customXml/item2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1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 w h d _ c 1 3 2 < / d 2 : V a l u e > < / d 2 : K e y V a l u e O f s t r i n g a n y T y p e > < d 2 : K e y V a l u e O f s t r i n g a n y T y p e > < d 2 : K e y > V a l u e < / d 2 : K e y > < d 2 : V a l u e   i : t y p e = " d 1 : s t r i n g " > N o n ,   p a s   d e   r e c r u t e m e n t   p r � v u 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 w h d _ c 1 3 3 < / d 2 : V a l u e > < / d 2 : K e y V a l u e O f s t r i n g a n y T y p e > < d 2 : K e y V a l u e O f s t r i n g a n y T y p e > < d 2 : K e y > V a l u e < / d 2 : K e y > < d 2 : V a l u e   i : t y p e = " d 1 : s t r i n g " > O u i ,   e n   C D I 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 w h d _ c 1 3 4 < / d 2 : V a l u e > < / d 2 : K e y V a l u e O f s t r i n g a n y T y p e > < d 2 : K e y V a l u e O f s t r i n g a n y T y p e > < d 2 : K e y > V a l u e < / d 2 : K e y > < d 2 : V a l u e   i : t y p e = " d 1 : s t r i n g " > O u i ,   e n   C D D 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 w h d _ c 1 3 5 < / d 2 : V a l u e > < / d 2 : K e y V a l u e O f s t r i n g a n y T y p e > < d 2 : K e y V a l u e O f s t r i n g a n y T y p e > < d 2 : K e y > V a l u e < / d 2 : K e y > < d 2 : V a l u e   i : t y p e = " d 1 : s t r i n g " > O u i ,   e n   s t a g e 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 w h d _ c 1 3 6 < / d 2 : V a l u e > < / d 2 : K e y V a l u e O f s t r i n g a n y T y p e > < d 2 : K e y V a l u e O f s t r i n g a n y T y p e > < d 2 : K e y > V a l u e < / d 2 : K e y > < d 2 : V a l u e   i : t y p e = " d 1 : s t r i n g " > O u i ,   e n   a p p r e n t i s s a g e 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 w p t _ u 4 _ q 2 3 _ c 1 1 0 _ b 1 _ x 2 < / d 2 : V a l u e > < / d 2 : K e y V a l u e O f s t r i n g a n y T y p e > < d 2 : K e y V a l u e O f s t r i n g a n y T y p e > < d 2 : K e y > V a l u e < / d 2 : K e y > < d 2 : V a l u e   i : t y p e = " d 1 : d o u b l e " > 0 . 1 9 6 5 9 7 3 5 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 w p t _ u 4 _ q 2 3 _ c 1 1 0 _ b 1 0 _ x 2 < / d 2 : V a l u e > < / d 2 : K e y V a l u e O f s t r i n g a n y T y p e > < d 2 : K e y V a l u e O f s t r i n g a n y T y p e > < d 2 : K e y > V a l u e < / d 2 : K e y > < d 2 : V a l u e   i : t y p e = " d 1 : d o u b l e " > 0 . 2 0 8 6 0 9 2 7 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 w p t _ u 4 _ q 2 3 _ c 1 1 0 _ b 1 2 _ x 2 < / d 2 : V a l u e > < / d 2 : K e y V a l u e O f s t r i n g a n y T y p e > < d 2 : K e y V a l u e O f s t r i n g a n y T y p e > < d 2 : K e y > V a l u e < / d 2 : K e y > < d 2 : V a l u e   i : t y p e = " d 1 : d o u b l e " > 0 . 2 0 3 1 0 7 6 6 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 w p t _ u 4 _ q 2 3 _ c 1 1 0 _ b 1 3 _ x 2 < / d 2 : V a l u e > < / d 2 : K e y V a l u e O f s t r i n g a n y T y p e > < d 2 : K e y V a l u e O f s t r i n g a n y T y p e > < d 2 : K e y > V a l u e < / d 2 : K e y > < d 2 : V a l u e   i : t y p e = " d 1 : d o u b l e " > 0 . 2 1 4 8 0 4 0 6 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 w p t _ u 4 _ q 2 3 _ c 1 1 0 _ b 1 4 _ x 2 < / d 2 : V a l u e > < / d 2 : K e y V a l u e O f s t r i n g a n y T y p e > < d 2 : K e y V a l u e O f s t r i n g a n y T y p e > < d 2 : K e y > V a l u e < / d 2 : K e y > < d 2 : V a l u e   i : t y p e = " d 1 : d o u b l e " > 0 . 2 0 3 7 3 8 3 2 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 w p t _ u 4 _ q 2 3 _ c 1 1 0 _ b 1 5 _ x 2 < / d 2 : V a l u e > < / d 2 : K e y V a l u e O f s t r i n g a n y T y p e > < d 2 : K e y V a l u e O f s t r i n g a n y T y p e > < d 2 : K e y > V a l u e < / d 2 : K e y > < d 2 : V a l u e   i : t y p e = " d 1 : d o u b l e " > 0 . 1 6 1 1 8 0 4 8 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 w p t _ u 4 _ q 2 3 _ c 1 1 0 _ b 1 7 _ x 2 < / d 2 : V a l u e > < / d 2 : K e y V a l u e O f s t r i n g a n y T y p e > < d 2 : K e y V a l u e O f s t r i n g a n y T y p e > < d 2 : K e y > V a l u e < / d 2 : K e y > < d 2 : V a l u e   i : t y p e = " d 1 : d o u b l e " > 0 . 1 4 3 2 9 2 6 8 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 w p t _ u 4 _ q 2 3 _ c 1 1 0 _ b 2 2 _ x 2 < / d 2 : V a l u e > < / d 2 : K e y V a l u e O f s t r i n g a n y T y p e > < d 2 : K e y V a l u e O f s t r i n g a n y T y p e > < d 2 : K e y > V a l u e < / d 2 : K e y > < d 2 : V a l u e   i : t y p e = " d 1 : d o u b l e " > 0 . 2 0 0 4 2 1 9 4 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 w p t _ u 4 _ q 2 3 _ c 1 1 0 _ b 2 9 _ x 2 < / d 2 : V a l u e > < / d 2 : K e y V a l u e O f s t r i n g a n y T y p e > < d 2 : K e y V a l u e O f s t r i n g a n y T y p e > < d 2 : K e y > V a l u e < / d 2 : K e y > < d 2 : V a l u e   i : t y p e = " d 1 : d o u b l e " > 0 . 1 7 6 0 3 9 1 2 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 w p t _ u 4 _ q 2 3 _ c 1 1 0 _ b 3 2 _ x 2 < / d 2 : V a l u e > < / d 2 : K e y V a l u e O f s t r i n g a n y T y p e > < d 2 : K e y V a l u e O f s t r i n g a n y T y p e > < d 2 : K e y > V a l u e < / d 2 : K e y > < d 2 : V a l u e   i : t y p e = " d 1 : d o u b l e " > 0 . 2 0 3 8 5 0 1 2 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 w p t _ u 4 _ q 2 3 _ c 1 1 0 _ b 3 7 _ x 2 < / d 2 : V a l u e > < / d 2 : K e y V a l u e O f s t r i n g a n y T y p e > < d 2 : K e y V a l u e O f s t r i n g a n y T y p e > < d 2 : K e y > V a l u e < / d 2 : K e y > < d 2 : V a l u e   i : t y p e = " d 1 : d o u b l e " > 0 . 2 0 0 3 0 2 3 4 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 w p t _ u 4 _ q 2 3 _ c 1 3 2 _ b 1 _ x 2 < / d 2 : V a l u e > < / d 2 : K e y V a l u e O f s t r i n g a n y T y p e > < d 2 : K e y V a l u e O f s t r i n g a n y T y p e > < d 2 : K e y > V a l u e < / d 2 : K e y > < d 2 : V a l u e   i : t y p e = " d 1 : d o u b l e " > 0 . 6 7 8 9 0 8 9 9 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 w p t _ u 4 _ q 2 3 _ c 1 3 2 _ b 1 0 _ x 2 < / d 2 : V a l u e > < / d 2 : K e y V a l u e O f s t r i n g a n y T y p e > < d 2 : K e y V a l u e O f s t r i n g a n y T y p e > < d 2 : K e y > V a l u e < / d 2 : K e y > < d 2 : V a l u e   i : t y p e = " d 1 : d o u b l e " > 0 . 6 3 9 0 7 2 8 5 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 w p t _ u 4 _ q 2 3 _ c 1 3 2 _ b 1 2 _ x 2 < / d 2 : V a l u e > < / d 2 : K e y V a l u e O f s t r i n g a n y T y p e > < d 2 : K e y V a l u e O f s t r i n g a n y T y p e > < d 2 : K e y > V a l u e < / d 2 : K e y > < d 2 : V a l u e   i : t y p e = " d 1 : d o u b l e " > 0 . 6 6 7 0 3 6 6 3 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 w p t _ u 4 _ q 2 3 _ c 1 3 2 _ b 1 3 _ x 2 < / d 2 : V a l u e > < / d 2 : K e y V a l u e O f s t r i n g a n y T y p e > < d 2 : K e y V a l u e O f s t r i n g a n y T y p e > < d 2 : K e y > V a l u e < / d 2 : K e y > < d 2 : V a l u e   i : t y p e = " d 1 : d o u b l e " > 0 . 6 6 3 2 8 0 1 2 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 w p t _ u 4 _ q 2 3 _ c 1 3 2 _ b 1 4 _ x 2 < / d 2 : V a l u e > < / d 2 : K e y V a l u e O f s t r i n g a n y T y p e > < d 2 : K e y V a l u e O f s t r i n g a n y T y p e > < d 2 : K e y > V a l u e < / d 2 : K e y > < d 2 : V a l u e   i : t y p e = " d 1 : d o u b l e " > 0 . 7 0 6 5 4 2 0 6 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 w p t _ u 4 _ q 2 3 _ c 1 3 2 _ b 1 5 _ x 2 < / d 2 : V a l u e > < / d 2 : K e y V a l u e O f s t r i n g a n y T y p e > < d 2 : K e y V a l u e O f s t r i n g a n y T y p e > < d 2 : K e y > V a l u e < / d 2 : K e y > < d 2 : V a l u e   i : t y p e = " d 1 : d o u b l e " > 0 . 7 1 6 2 3 1 5 6 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 w p t _ u 4 _ q 2 3 _ c 1 3 2 _ b 1 7 _ x 2 < / d 2 : V a l u e > < / d 2 : K e y V a l u e O f s t r i n g a n y T y p e > < d 2 : K e y V a l u e O f s t r i n g a n y T y p e > < d 2 : K e y > V a l u e < / d 2 : K e y > < d 2 : V a l u e   i : t y p e = " d 1 : d o u b l e " > 0 . 6 5 8 5 3 6 5 9 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 w p t _ u 4 _ q 2 3 _ c 1 3 2 _ b 2 2 _ x 2 < / d 2 : V a l u e > < / d 2 : K e y V a l u e O f s t r i n g a n y T y p e > < d 2 : K e y V a l u e O f s t r i n g a n y T y p e > < d 2 : K e y > V a l u e < / d 2 : K e y > < d 2 : V a l u e   i : t y p e = " d 1 : d o u b l e " > 0 . 6 8 1 7 3 5 9 9 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 w p t _ u 4 _ q 2 3 _ c 1 3 2 _ b 2 9 _ x 2 < / d 2 : V a l u e > < / d 2 : K e y V a l u e O f s t r i n g a n y T y p e > < d 2 : K e y V a l u e O f s t r i n g a n y T y p e > < d 2 : K e y > V a l u e < / d 2 : K e y > < d 2 : V a l u e   i : t y p e = " d 1 : d o u b l e " > 0 . 6 2 8 3 6 1 8 6 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 w p t _ u 4 _ q 2 3 _ c 1 3 2 _ b 3 2 _ x 2 < / d 2 : V a l u e > < / d 2 : K e y V a l u e O f s t r i n g a n y T y p e > < d 2 : K e y V a l u e O f s t r i n g a n y T y p e > < d 2 : K e y > V a l u e < / d 2 : K e y > < d 2 : V a l u e   i : t y p e = " d 1 : d o u b l e " > 0 . 6 8 9 2 4 0 2 9 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 w p t _ u 4 _ q 2 3 _ c 1 3 2 _ b 3 7 _ x 2 < / d 2 : V a l u e > < / d 2 : K e y V a l u e O f s t r i n g a n y T y p e > < d 2 : K e y V a l u e O f s t r i n g a n y T y p e > < d 2 : K e y > V a l u e < / d 2 : K e y > < d 2 : V a l u e   i : t y p e = " d 1 : d o u b l e " > 0 . 6 9 5 3 8 9 2 7 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 w p t _ u 4 _ q 2 3 _ c 1 3 3 _ b 1 _ x 2 < / d 2 : V a l u e > < / d 2 : K e y V a l u e O f s t r i n g a n y T y p e > < d 2 : K e y V a l u e O f s t r i n g a n y T y p e > < d 2 : K e y > V a l u e < / d 2 : K e y > < d 2 : V a l u e   i : t y p e = " d 1 : d o u b l e " > 0 . 0 2 3 2 2 4 4 1 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 w p t _ u 4 _ q 2 3 _ c 1 3 3 _ b 1 0 _ x 2 < / d 2 : V a l u e > < / d 2 : K e y V a l u e O f s t r i n g a n y T y p e > < d 2 : K e y V a l u e O f s t r i n g a n y T y p e > < d 2 : K e y > V a l u e < / d 2 : K e y > < d 2 : V a l u e   i : t y p e = " d 1 : d o u b l e " > 0 . 0 3 6 4 2 3 8 4 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 w p t _ u 4 _ q 2 3 _ c 1 3 3 _ b 1 2 _ x 2 < / d 2 : V a l u e > < / d 2 : K e y V a l u e O f s t r i n g a n y T y p e > < d 2 : K e y V a l u e O f s t r i n g a n y T y p e > < d 2 : K e y > V a l u e < / d 2 : K e y > < d 2 : V a l u e   i : t y p e = " d 1 : d o u b l e " > 0 . 0 3 4 4 0 6 2 2 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 w p t _ u 4 _ q 2 3 _ c 1 3 3 _ b 1 3 _ x 2 < / d 2 : V a l u e > < / d 2 : K e y V a l u e O f s t r i n g a n y T y p e > < d 2 : K e y V a l u e O f s t r i n g a n y T y p e > < d 2 : K e y > V a l u e < / d 2 : K e y > < d 2 : V a l u e   i : t y p e = " d 1 : d o u b l e " > 0 . 0 1 1 6 1 1 0 3 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 w p t _ u 4 _ q 2 3 _ c 1 3 3 _ b 1 4 _ x 2 < / d 2 : V a l u e > < / d 2 : K e y V a l u e O f s t r i n g a n y T y p e > < d 2 : K e y V a l u e O f s t r i n g a n y T y p e > < d 2 : K e y > V a l u e < / d 2 : K e y > < d 2 : V a l u e   i : t y p e = " d 1 : d o u b l e " > 0 . 0 0 7 4 7 6 6 4 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 w p t _ u 4 _ q 2 3 _ c 1 3 3 _ b 1 5 _ x 2 < / d 2 : V a l u e > < / d 2 : K e y V a l u e O f s t r i n g a n y T y p e > < d 2 : K e y V a l u e O f s t r i n g a n y T y p e > < d 2 : K e y > V a l u e < / d 2 : K e y > < d 2 : V a l u e   i : t y p e = " d 1 : d o u b l e " > 0 . 0 2 1 5 6 6 4 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 w p t _ u 4 _ q 2 3 _ c 1 3 3 _ b 1 7 _ x 2 < / d 2 : V a l u e > < / d 2 : K e y V a l u e O f s t r i n g a n y T y p e > < d 2 : K e y V a l u e O f s t r i n g a n y T y p e > < d 2 : K e y > V a l u e < / d 2 : K e y > < d 2 : V a l u e   i : t y p e = " d 1 : d o u b l e " > 0 . 0 1 8 2 9 2 6 8 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 w p t _ u 4 _ q 2 3 _ c 1 3 3 _ b 2 2 _ x 2 < / d 2 : V a l u e > < / d 2 : K e y V a l u e O f s t r i n g a n y T y p e > < d 2 : K e y V a l u e O f s t r i n g a n y T y p e > < d 2 : K e y > V a l u e < / d 2 : K e y > < d 2 : V a l u e   i : t y p e = " d 1 : d o u b l e " > 0 . 0 2 3 8 0 9 5 2 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 w p t _ u 4 _ q 2 3 _ c 1 3 3 _ b 2 9 _ x 2 < / d 2 : V a l u e > < / d 2 : K e y V a l u e O f s t r i n g a n y T y p e > < d 2 : K e y V a l u e O f s t r i n g a n y T y p e > < d 2 : K e y > V a l u e < / d 2 : K e y > < d 2 : V a l u e   i : t y p e = " d 1 : d o u b l e " > 0 . 0 2 2 0 0 4 8 9 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 w p t _ u 4 _ q 2 3 _ c 1 3 3 _ b 3 2 _ x 2 < / d 2 : V a l u e > < / d 2 : K e y V a l u e O f s t r i n g a n y T y p e > < d 2 : K e y V a l u e O f s t r i n g a n y T y p e > < d 2 : K e y > V a l u e < / d 2 : K e y > < d 2 : V a l u e   i : t y p e = " d 1 : d o u b l e " > 0 . 0 2 4 0 6 3 2 5 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 w p t _ u 4 _ q 2 3 _ c 1 3 3 _ b 3 7 _ x 2 < / d 2 : V a l u e > < / d 2 : K e y V a l u e O f s t r i n g a n y T y p e > < d 2 : K e y V a l u e O f s t r i n g a n y T y p e > < d 2 : K e y > V a l u e < / d 2 : K e y > < d 2 : V a l u e   i : t y p e = " d 1 : d o u b l e " > 0 . 0 2 0 4 0 8 1 6 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 w p t _ u 4 _ q 2 3 _ c 1 3 4 _ b 1 _ x 2 < / d 2 : V a l u e > < / d 2 : K e y V a l u e O f s t r i n g a n y T y p e > < d 2 : K e y V a l u e O f s t r i n g a n y T y p e > < d 2 : K e y > V a l u e < / d 2 : K e y > < d 2 : V a l u e   i : t y p e = " d 1 : d o u b l e " > 0 . 0 7 7 2 3 4 6 7 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 w p t _ u 4 _ q 2 3 _ c 1 3 4 _ b 1 0 _ x 2 < / d 2 : V a l u e > < / d 2 : K e y V a l u e O f s t r i n g a n y T y p e > < d 2 : K e y V a l u e O f s t r i n g a n y T y p e > < d 2 : K e y > V a l u e < / d 2 : K e y > < d 2 : V a l u e   i : t y p e = " d 1 : d o u b l e " > 0 . 0 8 1 1 2 5 8 3 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 w p t _ u 4 _ q 2 3 _ c 1 3 4 _ b 1 2 _ x 2 < / d 2 : V a l u e > < / d 2 : K e y V a l u e O f s t r i n g a n y T y p e > < d 2 : K e y V a l u e O f s t r i n g a n y T y p e > < d 2 : K e y > V a l u e < / d 2 : K e y > < d 2 : V a l u e   i : t y p e = " d 1 : d o u b l e " > 0 . 0 7 9 9 1 1 2 1 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 w p t _ u 4 _ q 2 3 _ c 1 3 4 _ b 1 3 _ x 2 < / d 2 : V a l u e > < / d 2 : K e y V a l u e O f s t r i n g a n y T y p e > < d 2 : K e y V a l u e O f s t r i n g a n y T y p e > < d 2 : K e y > V a l u e < / d 2 : K e y > < d 2 : V a l u e   i : t y p e = " d 1 : d o u b l e " > 0 . 1 0 1 5 9 6 5 2 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 w p t _ u 4 _ q 2 3 _ c 1 3 4 _ b 1 4 _ x 2 < / d 2 : V a l u e > < / d 2 : K e y V a l u e O f s t r i n g a n y T y p e > < d 2 : K e y V a l u e O f s t r i n g a n y T y p e > < d 2 : K e y > V a l u e < / d 2 : K e y > < d 2 : V a l u e   i : t y p e = " d 1 : d o u b l e " > 0 . 0 6 5 4 2 0 5 6 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 w p t _ u 4 _ q 2 3 _ c 1 3 4 _ b 1 5 _ x 2 < / d 2 : V a l u e > < / d 2 : K e y V a l u e O f s t r i n g a n y T y p e > < d 2 : K e y V a l u e O f s t r i n g a n y T y p e > < d 2 : K e y > V a l u e < / d 2 : K e y > < d 2 : V a l u e   i : t y p e = " d 1 : d o u b l e " > 0 . 0 6 1 2 9 3 9 8 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 w p t _ u 4 _ q 2 3 _ c 1 3 4 _ b 1 7 _ x 2 < / d 2 : V a l u e > < / d 2 : K e y V a l u e O f s t r i n g a n y T y p e > < d 2 : K e y V a l u e O f s t r i n g a n y T y p e > < d 2 : K e y > V a l u e < / d 2 : K e y > < d 2 : V a l u e   i : t y p e = " d 1 : d o u b l e " > 0 . 0 4 5 7 3 1 7 1 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 w p t _ u 4 _ q 2 3 _ c 1 3 4 _ b 2 2 _ x 2 < / d 2 : V a l u e > < / d 2 : K e y V a l u e O f s t r i n g a n y T y p e > < d 2 : K e y V a l u e O f s t r i n g a n y T y p e > < d 2 : K e y > V a l u e < / d 2 : K e y > < d 2 : V a l u e   i : t y p e = " d 1 : d o u b l e " > 0 . 0 8 0 7 7 1 5 5 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 w p t _ u 4 _ q 2 3 _ c 1 3 4 _ b 2 9 _ x 2 < / d 2 : V a l u e > < / d 2 : K e y V a l u e O f s t r i n g a n y T y p e > < d 2 : K e y V a l u e O f s t r i n g a n y T y p e > < d 2 : K e y > V a l u e < / d 2 : K e y > < d 2 : V a l u e   i : t y p e = " d 1 : d o u b l e " > 0 . 0 6 8 4 5 9 6 6 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 w p t _ u 4 _ q 2 3 _ c 1 3 4 _ b 3 2 _ x 2 < / d 2 : V a l u e > < / d 2 : K e y V a l u e O f s t r i n g a n y T y p e > < d 2 : K e y V a l u e O f s t r i n g a n y T y p e > < d 2 : K e y > V a l u e < / d 2 : K e y > < d 2 : V a l u e   i : t y p e = " d 1 : d o u b l e " > 0 . 0 8 2 5 0 2 5 8 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 w p t _ u 4 _ q 2 3 _ c 1 3 4 _ b 3 7 _ x 2 < / d 2 : V a l u e > < / d 2 : K e y V a l u e O f s t r i n g a n y T y p e > < d 2 : K e y V a l u e O f s t r i n g a n y T y p e > < d 2 : K e y > V a l u e < / d 2 : K e y > < d 2 : V a l u e   i : t y p e = " d 1 : d o u b l e " > 0 . 0 8 2 3 8 8 5 1 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 w p t _ u 4 _ q 2 3 _ c 1 3 5 _ b 1 _ x 2 < / d 2 : V a l u e > < / d 2 : K e y V a l u e O f s t r i n g a n y T y p e > < d 2 : K e y V a l u e O f s t r i n g a n y T y p e > < d 2 : K e y > V a l u e < / d 2 : K e y > < d 2 : V a l u e   i : t y p e = " d 1 : d o u b l e " > 0 . 1 1 0 1 8 0 9 3 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 w p t _ u 4 _ q 2 3 _ c 1 3 5 _ b 1 0 _ x 2 < / d 2 : V a l u e > < / d 2 : K e y V a l u e O f s t r i n g a n y T y p e > < d 2 : K e y V a l u e O f s t r i n g a n y T y p e > < d 2 : K e y > V a l u e < / d 2 : K e y > < d 2 : V a l u e   i : t y p e = " d 1 : d o u b l e " > 0 . 1 0 9 2 7 1 5 2 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 w p t _ u 4 _ q 2 3 _ c 1 3 5 _ b 1 2 _ x 2 < / d 2 : V a l u e > < / d 2 : K e y V a l u e O f s t r i n g a n y T y p e > < d 2 : K e y V a l u e O f s t r i n g a n y T y p e > < d 2 : K e y > V a l u e < / d 2 : K e y > < d 2 : V a l u e   i : t y p e = " d 1 : d o u b l e " > 0 . 1 0 4 3 2 8 5 2 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 w p t _ u 4 _ q 2 3 _ c 1 3 5 _ b 1 3 _ x 2 < / d 2 : V a l u e > < / d 2 : K e y V a l u e O f s t r i n g a n y T y p e > < d 2 : K e y V a l u e O f s t r i n g a n y T y p e > < d 2 : K e y > V a l u e < / d 2 : K e y > < d 2 : V a l u e   i : t y p e = " d 1 : d o u b l e " > 0 . 1 1 0 3 0 4 7 9 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 w p t _ u 4 _ q 2 3 _ c 1 3 5 _ b 1 4 _ x 2 < / d 2 : V a l u e > < / d 2 : K e y V a l u e O f s t r i n g a n y T y p e > < d 2 : K e y V a l u e O f s t r i n g a n y T y p e > < d 2 : K e y > V a l u e < / d 2 : K e y > < d 2 : V a l u e   i : t y p e = " d 1 : d o u b l e " > 0 . 1 4 9 5 3 2 7 1 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 w p t _ u 4 _ q 2 3 _ c 1 3 5 _ b 1 5 _ x 2 < / d 2 : V a l u e > < / d 2 : K e y V a l u e O f s t r i n g a n y T y p e > < d 2 : K e y V a l u e O f s t r i n g a n y T y p e > < d 2 : K e y > V a l u e < / d 2 : K e y > < d 2 : V a l u e   i : t y p e = " d 1 : d o u b l e " > 0 . 0 8 6 2 6 5 6 1 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 w p t _ u 4 _ q 2 3 _ c 1 3 5 _ b 1 7 _ x 2 < / d 2 : V a l u e > < / d 2 : K e y V a l u e O f s t r i n g a n y T y p e > < d 2 : K e y V a l u e O f s t r i n g a n y T y p e > < d 2 : K e y > V a l u e < / d 2 : K e y > < d 2 : V a l u e   i : t y p e = " d 1 : d o u b l e " > 0 . 0 8 8 4 1 4 6 3 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 w p t _ u 4 _ q 2 3 _ c 1 3 5 _ b 2 2 _ x 2 < / d 2 : V a l u e > < / d 2 : K e y V a l u e O f s t r i n g a n y T y p e > < d 2 : K e y V a l u e O f s t r i n g a n y T y p e > < d 2 : K e y > V a l u e < / d 2 : K e y > < d 2 : V a l u e   i : t y p e = " d 1 : d o u b l e " > 0 . 1 1 0 6 0 8 8 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 w p t _ u 4 _ q 2 3 _ c 1 3 5 _ b 2 9 _ x 2 < / d 2 : V a l u e > < / d 2 : K e y V a l u e O f s t r i n g a n y T y p e > < d 2 : K e y V a l u e O f s t r i n g a n y T y p e > < d 2 : K e y > V a l u e < / d 2 : K e y > < d 2 : V a l u e   i : t y p e = " d 1 : d o u b l e " > 0 . 1 0 0 2 4 4 5 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 w p t _ u 4 _ q 2 3 _ c 1 3 5 _ b 3 2 _ x 2 < / d 2 : V a l u e > < / d 2 : K e y V a l u e O f s t r i n g a n y T y p e > < d 2 : K e y V a l u e O f s t r i n g a n y T y p e > < d 2 : K e y > V a l u e < / d 2 : K e y > < d 2 : V a l u e   i : t y p e = " d 1 : d o u b l e " > 0 . 1 1 2 0 6 6 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 w p t _ u 4 _ q 2 3 _ c 1 3 5 _ b 3 7 _ x 2 < / d 2 : V a l u e > < / d 2 : K e y V a l u e O f s t r i n g a n y T y p e > < d 2 : K e y V a l u e O f s t r i n g a n y T y p e > < d 2 : K e y > V a l u e < / d 2 : K e y > < d 2 : V a l u e   i : t y p e = " d 1 : d o u b l e " > 0 . 1 0 8 8 4 3 5 4 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 w p t _ u 4 _ q 2 3 _ c 1 3 6 _ b 1 _ x 2 < / d 2 : V a l u e > < / d 2 : K e y V a l u e O f s t r i n g a n y T y p e > < d 2 : K e y V a l u e O f s t r i n g a n y T y p e > < d 2 : K e y > V a l u e < / d 2 : K e y > < d 2 : V a l u e   i : t y p e = " d 1 : d o u b l e " > 0 . 0 1 2 6 9 2 4 1 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 w p t _ u 4 _ q 2 3 _ c 1 3 6 _ b 1 0 _ x 2 < / d 2 : V a l u e > < / d 2 : K e y V a l u e O f s t r i n g a n y T y p e > < d 2 : K e y V a l u e O f s t r i n g a n y T y p e > < d 2 : K e y > V a l u e < / d 2 : K e y > < d 2 : V a l u e   i : t y p e = " d 1 : d o u b l e " > 0 . 0 0 9 9 3 3 7 7 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 w p t _ u 4 _ q 2 3 _ c 1 3 6 _ b 1 2 _ x 2 < / d 2 : V a l u e > < / d 2 : K e y V a l u e O f s t r i n g a n y T y p e > < d 2 : K e y V a l u e O f s t r i n g a n y T y p e > < d 2 : K e y > V a l u e < / d 2 : K e y > < d 2 : V a l u e   i : t y p e = " d 1 : d o u b l e " > 0 . 0 0 7 7 6 9 1 5 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 w p t _ u 4 _ q 2 3 _ c 1 3 6 _ b 1 3 _ x 2 < / d 2 : V a l u e > < / d 2 : K e y V a l u e O f s t r i n g a n y T y p e > < d 2 : K e y V a l u e O f s t r i n g a n y T y p e > < d 2 : K e y > V a l u e < / d 2 : K e y > < d 2 : V a l u e   i : t y p e = " d 1 : d o u b l e " > 0 . 0 1 0 1 5 9 6 5 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 w p t _ u 4 _ q 2 3 _ c 1 3 6 _ b 1 4 _ x 2 < / d 2 : V a l u e > < / d 2 : K e y V a l u e O f s t r i n g a n y T y p e > < d 2 : K e y V a l u e O f s t r i n g a n y T y p e > < d 2 : K e y > V a l u e < / d 2 : K e y > < d 2 : V a l u e   i : t y p e = " d 1 : d o u b l e " > 0 . 0 1 3 0 8 4 1 1 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 w p t _ u 4 _ q 2 3 _ c 1 3 6 _ b 1 5 _ x 2 < / d 2 : V a l u e > < / d 2 : K e y V a l u e O f s t r i n g a n y T y p e > < d 2 : K e y V a l u e O f s t r i n g a n y T y p e > < d 2 : K e y > V a l u e < / d 2 : K e y > < d 2 : V a l u e   i : t y p e = " d 1 : d o u b l e " > 0 . 0 2 1 5 6 6 4 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 w p t _ u 4 _ q 2 3 _ c 1 3 6 _ b 1 7 _ x 2 < / d 2 : V a l u e > < / d 2 : K e y V a l u e O f s t r i n g a n y T y p e > < d 2 : K e y V a l u e O f s t r i n g a n y T y p e > < d 2 : K e y > V a l u e < / d 2 : K e y > < d 2 : V a l u e   i : t y p e = " d 1 : d o u b l e " > 0 . 0 1 8 2 9 2 6 8 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 w p t _ u 4 _ q 2 3 _ c 1 3 6 _ b 2 2 _ x 2 < / d 2 : V a l u e > < / d 2 : K e y V a l u e O f s t r i n g a n y T y p e > < d 2 : K e y V a l u e O f s t r i n g a n y T y p e > < d 2 : K e y > V a l u e < / d 2 : K e y > < d 2 : V a l u e   i : t y p e = " d 1 : d o u b l e " > 0 . 0 1 2 0 5 5 4 6 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 w p t _ u 4 _ q 2 3 _ c 1 3 6 _ b 2 9 _ x 2 < / d 2 : V a l u e > < / d 2 : K e y V a l u e O f s t r i n g a n y T y p e > < d 2 : K e y V a l u e O f s t r i n g a n y T y p e > < d 2 : K e y > V a l u e < / d 2 : K e y > < d 2 : V a l u e   i : t y p e = " d 1 : d o u b l e " > 0 . 0 1 2 2 2 4 9 4 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 w p t _ u 4 _ q 2 3 _ c 1 3 6 _ b 3 2 _ x 2 < / d 2 : V a l u e > < / d 2 : K e y V a l u e O f s t r i n g a n y T y p e > < d 2 : K e y V a l u e O f s t r i n g a n y T y p e > < d 2 : K e y > V a l u e < / d 2 : K e y > < d 2 : V a l u e   i : t y p e = " d 1 : d o u b l e " > 0 . 0 1 2 0 3 1 6 3 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 w p t _ u 4 _ q 2 3 _ c 1 3 6 _ b 3 7 _ x 2 < / d 2 : V a l u e > < / d 2 : K e y V a l u e O f s t r i n g a n y T y p e > < d 2 : K e y V a l u e O f s t r i n g a n y T y p e > < d 2 : K e y > V a l u e < / d 2 : K e y > < d 2 : V a l u e   i : t y p e = " d 1 : d o u b l e " > 0 . 0 1 3 6 0 5 4 4 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 w p t _ u 4 _ q 2 3 _ c 1 _ b 1 2 _ x 1 < / d 2 : V a l u e > < / d 2 : K e y V a l u e O f s t r i n g a n y T y p e > < d 2 : K e y V a l u e O f s t r i n g a n y T y p e > < d 2 : K e y > V a l u e < / d 2 : K e y > < d 2 : V a l u e   i : t y p e = " d 1 : d o u b l e " > 9 0 1 < / d 2 : V a l u e > < / d 2 : K e y V a l u e O f s t r i n g a n y T y p e > < d 2 : K e y V a l u e O f s t r i n g a n y T y p e > < d 2 : K e y > F o r m a t t e d V a l u e < / d 2 : K e y > < d 2 : V a l u e   i : t y p e = " d 1 : s t r i n g " > 9 0 1 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 w p t _ u 4 _ q 2 3 _ c 1 _ b 1 3 _ x 1 < / d 2 : V a l u e > < / d 2 : K e y V a l u e O f s t r i n g a n y T y p e > < d 2 : K e y V a l u e O f s t r i n g a n y T y p e > < d 2 : K e y > V a l u e < / d 2 : K e y > < d 2 : V a l u e   i : t y p e = " d 1 : d o u b l e " > 6 8 9 < / d 2 : V a l u e > < / d 2 : K e y V a l u e O f s t r i n g a n y T y p e > < d 2 : K e y V a l u e O f s t r i n g a n y T y p e > < d 2 : K e y > F o r m a t t e d V a l u e < / d 2 : K e y > < d 2 : V a l u e   i : t y p e = " d 1 : s t r i n g " > 6 8 9 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 w p t _ u 4 _ q 2 3 _ c 1 _ b 1 4 _ x 1 < / d 2 : V a l u e > < / d 2 : K e y V a l u e O f s t r i n g a n y T y p e > < d 2 : K e y V a l u e O f s t r i n g a n y T y p e > < d 2 : K e y > V a l u e < / d 2 : K e y > < d 2 : V a l u e   i : t y p e = " d 1 : d o u b l e " > 5 3 5 < / d 2 : V a l u e > < / d 2 : K e y V a l u e O f s t r i n g a n y T y p e > < d 2 : K e y V a l u e O f s t r i n g a n y T y p e > < d 2 : K e y > F o r m a t t e d V a l u e < / d 2 : K e y > < d 2 : V a l u e   i : t y p e = " d 1 : s t r i n g " > 5 3 5 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 w p t _ u 4 _ q 2 3 _ c 1 _ b 1 5 _ x 1 < / d 2 : V a l u e > < / d 2 : K e y V a l u e O f s t r i n g a n y T y p e > < d 2 : K e y V a l u e O f s t r i n g a n y T y p e > < d 2 : K e y > V a l u e < / d 2 : K e y > < d 2 : V a l u e   i : t y p e = " d 1 : d o u b l e " > 8 8 1 < / d 2 : V a l u e > < / d 2 : K e y V a l u e O f s t r i n g a n y T y p e > < d 2 : K e y V a l u e O f s t r i n g a n y T y p e > < d 2 : K e y > F o r m a t t e d V a l u e < / d 2 : K e y > < d 2 : V a l u e   i : t y p e = " d 1 : s t r i n g " > 8 8 1 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 w p t _ u 4 _ q 2 3 _ c 1 _ b 1 7 _ x 1 < / d 2 : V a l u e > < / d 2 : K e y V a l u e O f s t r i n g a n y T y p e > < d 2 : K e y V a l u e O f s t r i n g a n y T y p e > < d 2 : K e y > V a l u e < / d 2 : K e y > < d 2 : V a l u e   i : t y p e = " d 1 : d o u b l e " > 3 2 8 < / d 2 : V a l u e > < / d 2 : K e y V a l u e O f s t r i n g a n y T y p e > < d 2 : K e y V a l u e O f s t r i n g a n y T y p e > < d 2 : K e y > F o r m a t t e d V a l u e < / d 2 : K e y > < d 2 : V a l u e   i : t y p e = " d 1 : s t r i n g " > 3 2 8 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 w p t _ u 4 _ q 2 3 _ c 1 _ b 2 2 _ x 1 < / d 2 : V a l u e > < / d 2 : K e y V a l u e O f s t r i n g a n y T y p e > < d 2 : K e y V a l u e O f s t r i n g a n y T y p e > < d 2 : K e y > V a l u e < / d 2 : K e y > < d 2 : V a l u e   i : t y p e = " d 1 : d o u b l e " > 3 3 1 8 < / d 2 : V a l u e > < / d 2 : K e y V a l u e O f s t r i n g a n y T y p e > < d 2 : K e y V a l u e O f s t r i n g a n y T y p e > < d 2 : K e y > F o r m a t t e d V a l u e < / d 2 : K e y > < d 2 : V a l u e   i : t y p e = " d 1 : s t r i n g " > 3 3 1 8 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 w p t _ u 4 _ q 2 3 _ c 1 _ b 2 9 _ x 1 < / d 2 : V a l u e > < / d 2 : K e y V a l u e O f s t r i n g a n y T y p e > < d 2 : K e y V a l u e O f s t r i n g a n y T y p e > < d 2 : K e y > V a l u e < / d 2 : K e y > < d 2 : V a l u e   i : t y p e = " d 1 : d o u b l e " > 4 0 9 < / d 2 : V a l u e > < / d 2 : K e y V a l u e O f s t r i n g a n y T y p e > < d 2 : K e y V a l u e O f s t r i n g a n y T y p e > < d 2 : K e y > F o r m a t t e d V a l u e < / d 2 : K e y > < d 2 : V a l u e   i : t y p e = " d 1 : s t r i n g " > 4 0 9 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 w p t _ u 4 _ q 2 3 _ c 1 _ b 3 2 _ x 1 < / d 2 : V a l u e > < / d 2 : K e y V a l u e O f s t r i n g a n y T y p e > < d 2 : K e y V a l u e O f s t r i n g a n y T y p e > < d 2 : K e y > V a l u e < / d 2 : K e y > < d 2 : V a l u e   i : t y p e = " d 1 : d o u b l e " > 2 9 0 9 < / d 2 : V a l u e > < / d 2 : K e y V a l u e O f s t r i n g a n y T y p e > < d 2 : K e y V a l u e O f s t r i n g a n y T y p e > < d 2 : K e y > F o r m a t t e d V a l u e < / d 2 : K e y > < d 2 : V a l u e   i : t y p e = " d 1 : s t r i n g " > 2 9 0 9 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 w p t _ u 4 _ q 2 3 _ c 1 _ b 3 7 _ x 1 < / d 2 : V a l u e > < / d 2 : K e y V a l u e O f s t r i n g a n y T y p e > < d 2 : K e y V a l u e O f s t r i n g a n y T y p e > < d 2 : K e y > V a l u e < / d 2 : K e y > < d 2 : V a l u e   i : t y p e = " d 1 : d o u b l e " > 1 3 2 3 < / d 2 : V a l u e > < / d 2 : K e y V a l u e O f s t r i n g a n y T y p e > < d 2 : K e y V a l u e O f s t r i n g a n y T y p e > < d 2 : K e y > F o r m a t t e d V a l u e < / d 2 : K e y > < d 2 : V a l u e   i : t y p e = " d 1 : s t r i n g " > 1 3 2 3 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1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1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1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1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1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1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 w h d _ c 6 2 < / d 2 : V a l u e > < / d 2 : K e y V a l u e O f s t r i n g a n y T y p e > < d 2 : K e y V a l u e O f s t r i n g a n y T y p e > < d 2 : K e y > V a l u e < / d 2 : K e y > < d 2 : V a l u e   i : t y p e = " d 1 : s t r i n g " > S T   M o i n s   d e   2 5 0   s a l a r i � s 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 w h d _ c 6 3 < / d 2 : V a l u e > < / d 2 : K e y V a l u e O f s t r i n g a n y T y p e > < d 2 : K e y V a l u e O f s t r i n g a n y T y p e > < d 2 : K e y > V a l u e < / d 2 : K e y > < d 2 : V a l u e   i : t y p e = " d 1 : s t r i n g " > S T   P l u s   d e   2 5 0   s a l a r i � s 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 w h d _ c 6 4 < / d 2 : V a l u e > < / d 2 : K e y V a l u e O f s t r i n g a n y T y p e > < d 2 : K e y V a l u e O f s t r i n g a n y T y p e > < d 2 : K e y > V a l u e < / d 2 : K e y > < d 2 : V a l u e   i : t y p e = " d 1 : s t r i n g " > M o i n s   d e   1 0   s a l a r i � s 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 w h d _ c 6 5 < / d 2 : V a l u e > < / d 2 : K e y V a l u e O f s t r i n g a n y T y p e > < d 2 : K e y V a l u e O f s t r i n g a n y T y p e > < d 2 : K e y > V a l u e < / d 2 : K e y > < d 2 : V a l u e   i : t y p e = " d 1 : s t r i n g " > 1 0   �   4 9   s a l a r i � s 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 w h d _ c 6 6 < / d 2 : V a l u e > < / d 2 : K e y V a l u e O f s t r i n g a n y T y p e > < d 2 : K e y V a l u e O f s t r i n g a n y T y p e > < d 2 : K e y > V a l u e < / d 2 : K e y > < d 2 : V a l u e   i : t y p e = " d 1 : s t r i n g " > 5 0   �   2 4 9   s a l a r i � s 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 w h d _ c 6 7 < / d 2 : V a l u e > < / d 2 : K e y V a l u e O f s t r i n g a n y T y p e > < d 2 : K e y V a l u e O f s t r i n g a n y T y p e > < d 2 : K e y > V a l u e < / d 2 : K e y > < d 2 : V a l u e   i : t y p e = " d 1 : s t r i n g " > 2 5 0   �   9 9 9   s a l a r i � s 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 w h d _ c 6 8 < / d 2 : V a l u e > < / d 2 : K e y V a l u e O f s t r i n g a n y T y p e > < d 2 : K e y V a l u e O f s t r i n g a n y T y p e > < d 2 : K e y > V a l u e < / d 2 : K e y > < d 2 : V a l u e   i : t y p e = " d 1 : s t r i n g " > 1 0 0 0   �   4 9 9 9   s a l a r i � s 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 w h d _ c 6 9 < / d 2 : V a l u e > < / d 2 : K e y V a l u e O f s t r i n g a n y T y p e > < d 2 : K e y V a l u e O f s t r i n g a n y T y p e > < d 2 : K e y > V a l u e < / d 2 : K e y > < d 2 : V a l u e   i : t y p e = " d 1 : s t r i n g " > 5 0 0 0   s a l a r i � s   e t   p l u s 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 w h d _ c 7 0 < / d 2 : V a l u e > < / d 2 : K e y V a l u e O f s t r i n g a n y T y p e > < d 2 : K e y V a l u e O f s t r i n g a n y T y p e > < d 2 : K e y > V a l u e < / d 2 : K e y > < d 2 : V a l u e   i : t y p e = " d 1 : s t r i n g " > N e   s a i t   p a s 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 w h d _ c 7 1 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 w p t _ u 3 _ q 8 _ c 6 2 _ b 1 0 _ x 2 < / d 2 : V a l u e > < / d 2 : K e y V a l u e O f s t r i n g a n y T y p e > < d 2 : K e y V a l u e O f s t r i n g a n y T y p e > < d 2 : K e y > V a l u e < / d 2 : K e y > < d 2 : V a l u e   i : t y p e = " d 1 : d o u b l e " > 0 . 4 0 0 8 2 6 4 5 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 w p t _ u 3 _ q 8 _ c 6 2 _ b 1 2 _ x 2 < / d 2 : V a l u e > < / d 2 : K e y V a l u e O f s t r i n g a n y T y p e > < d 2 : K e y V a l u e O f s t r i n g a n y T y p e > < d 2 : K e y > V a l u e < / d 2 : K e y > < d 2 : V a l u e   i : t y p e = " d 1 : d o u b l e " > 0 . 5 7 4 9 9 9 9 < / d 2 : V a l u e > < / d 2 : K e y V a l u e O f s t r i n g a n y T y p e > < d 2 : K e y V a l u e O f s t r i n g a n y T y p e > < d 2 : K e y > F o r m a t t e d V a l u e < / d 2 : K e y > < d 2 : V a l u e   i : t y p e = " d 1 : s t r i n g " > 5 7 % 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 w p t _ u 3 _ q 8 _ c 6 2 _ b 1 3 _ x 2 < / d 2 : V a l u e > < / d 2 : K e y V a l u e O f s t r i n g a n y T y p e > < d 2 : K e y V a l u e O f s t r i n g a n y T y p e > < d 2 : K e y > V a l u e < / d 2 : K e y > < d 2 : V a l u e   i : t y p e = " d 1 : d o u b l e " > 0 . 5 7 4 4 9 8 5 7 < / d 2 : V a l u e > < / d 2 : K e y V a l u e O f s t r i n g a n y T y p e > < d 2 : K e y V a l u e O f s t r i n g a n y T y p e > < d 2 : K e y > F o r m a t t e d V a l u e < / d 2 : K e y > < d 2 : V a l u e   i : t y p e = " d 1 : s t r i n g " > 5 7 % 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 w p t _ u 3 _ q 8 _ c 6 2 _ b 1 4 _ x 2 < / d 2 : V a l u e > < / d 2 : K e y V a l u e O f s t r i n g a n y T y p e > < d 2 : K e y V a l u e O f s t r i n g a n y T y p e > < d 2 : K e y > V a l u e < / d 2 : K e y > < d 2 : V a l u e   i : t y p e = " d 1 : d o u b l e " > 0 . 6 1 1 8 8 1 1 9 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 w p t _ u 3 _ q 8 _ c 6 2 _ b 1 5 _ x 2 < / d 2 : V a l u e > < / d 2 : K e y V a l u e O f s t r i n g a n y T y p e > < d 2 : K e y V a l u e O f s t r i n g a n y T y p e > < d 2 : K e y > V a l u e < / d 2 : K e y > < d 2 : V a l u e   i : t y p e = " d 1 : d o u b l e " > 0 . 5 7 5 < / d 2 : V a l u e > < / d 2 : K e y V a l u e O f s t r i n g a n y T y p e > < d 2 : K e y V a l u e O f s t r i n g a n y T y p e > < d 2 : K e y > F o r m a t t e d V a l u e < / d 2 : K e y > < d 2 : V a l u e   i : t y p e = " d 1 : s t r i n g " > 5 8 % 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 w p t _ u 3 _ q 8 _ c 6 2 _ b 1 7 _ x 2 < / d 2 : V a l u e > < / d 2 : K e y V a l u e O f s t r i n g a n y T y p e > < d 2 : K e y V a l u e O f s t r i n g a n y T y p e > < d 2 : K e y > V a l u e < / d 2 : K e y > < d 2 : V a l u e   i : t y p e = " d 1 : d o u b l e " > 0 . 6 0 9 6 7 9 4 5 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 w p t _ u 3 _ q 8 _ c 6 2 _ b 2 2 _ x 2 < / d 2 : V a l u e > < / d 2 : K e y V a l u e O f s t r i n g a n y T y p e > < d 2 : K e y V a l u e O f s t r i n g a n y T y p e > < d 2 : K e y > V a l u e < / d 2 : K e y > < d 2 : V a l u e   i : t y p e = " d 1 : d o u b l e " > 0 . 4 9 4 9 9 9 9 < / d 2 : V a l u e > < / d 2 : K e y V a l u e O f s t r i n g a n y T y p e > < d 2 : K e y V a l u e O f s t r i n g a n y T y p e > < d 2 : K e y > F o r m a t t e d V a l u e < / d 2 : K e y > < d 2 : V a l u e   i : t y p e = " d 1 : s t r i n g " > 4 9 % 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 w p t _ u 3 _ q 8 _ c 6 2 _ b 2 9 _ x 2 < / d 2 : V a l u e > < / d 2 : K e y V a l u e O f s t r i n g a n y T y p e > < d 2 : K e y V a l u e O f s t r i n g a n y T y p e > < d 2 : K e y > V a l u e < / d 2 : K e y > < d 2 : V a l u e   i : t y p e = " d 1 : d o u b l e " > 0 . 5 5 8 5 3 1 7 5 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 w p t _ u 3 _ q 8 _ c 6 2 _ b 3 2 _ x 2 < / d 2 : V a l u e > < / d 2 : K e y V a l u e O f s t r i n g a n y T y p e > < d 2 : K e y V a l u e O f s t r i n g a n y T y p e > < d 2 : K e y > V a l u e < / d 2 : K e y > < d 2 : V a l u e   i : t y p e = " d 1 : d o u b l e " > 0 . 4 4 5 9 6 9 1 3 < / d 2 : V a l u e > < / d 2 : K e y V a l u e O f s t r i n g a n y T y p e > < d 2 : K e y V a l u e O f s t r i n g a n y T y p e > < d 2 : K e y > F o r m a t t e d V a l u e < / d 2 : K e y > < d 2 : V a l u e   i : t y p e = " d 1 : s t r i n g " > 4 5 % 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 w p t _ u 3 _ q 8 _ c 6 2 _ b 3 7 _ x 2 < / d 2 : V a l u e > < / d 2 : K e y V a l u e O f s t r i n g a n y T y p e > < d 2 : K e y V a l u e O f s t r i n g a n y T y p e > < d 2 : K e y > V a l u e < / d 2 : K e y > < d 2 : V a l u e   i : t y p e = " d 1 : d o u b l e " > 0 . 3 5 2 1 5 9 4 7 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 w p t _ u 3 _ q 8 _ c 6 3 _ b 1 0 _ x 2 < / d 2 : V a l u e > < / d 2 : K e y V a l u e O f s t r i n g a n y T y p e > < d 2 : K e y V a l u e O f s t r i n g a n y T y p e > < d 2 : K e y > V a l u e < / d 2 : K e y > < d 2 : V a l u e   i : t y p e = " d 1 : d o u b l e " > 0 . 3 2 7 8 2 3 6 9 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 w p t _ u 3 _ q 8 _ c 6 3 _ b 1 2 _ x 2 < / d 2 : V a l u e > < / d 2 : K e y V a l u e O f s t r i n g a n y T y p e > < d 2 : K e y V a l u e O f s t r i n g a n y T y p e > < d 2 : K e y > V a l u e < / d 2 : K e y > < d 2 : V a l u e   i : t y p e = " d 1 : d o u b l e " > 0 . 2 1 6 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 w p t _ u 3 _ q 8 _ c 6 3 _ b 1 3 _ x 2 < / d 2 : V a l u e > < / d 2 : K e y V a l u e O f s t r i n g a n y T y p e > < d 2 : K e y V a l u e O f s t r i n g a n y T y p e > < d 2 : K e y > V a l u e < / d 2 : K e y > < d 2 : V a l u e   i : t y p e = " d 1 : d o u b l e " > 0 . 1 7 7 6 5 0 4 3 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 w p t _ u 3 _ q 8 _ c 6 3 _ b 1 4 _ x 2 < / d 2 : V a l u e > < / d 2 : K e y V a l u e O f s t r i n g a n y T y p e > < d 2 : K e y V a l u e O f s t r i n g a n y T y p e > < d 2 : K e y > V a l u e < / d 2 : K e y > < d 2 : V a l u e   i : t y p e = " d 1 : d o u b l e " > 0 . 1 8 2 1 7 8 2 2 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 w p t _ u 3 _ q 8 _ c 6 3 _ b 1 5 _ x 2 < / d 2 : V a l u e > < / d 2 : K e y V a l u e O f s t r i n g a n y T y p e > < d 2 : K e y V a l u e O f s t r i n g a n y T y p e > < d 2 : K e y > V a l u e < / d 2 : K e y > < d 2 : V a l u e   i : t y p e = " d 1 : d o u b l e " > 0 . 2 0 4 9 9 9 9 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 w p t _ u 3 _ q 8 _ c 6 3 _ b 1 7 _ x 2 < / d 2 : V a l u e > < / d 2 : K e y V a l u e O f s t r i n g a n y T y p e > < d 2 : K e y V a l u e O f s t r i n g a n y T y p e > < d 2 : K e y > V a l u e < / d 2 : K e y > < d 2 : V a l u e   i : t y p e = " d 1 : d o u b l e " > 0 . 1 4 5 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 w p t _ u 3 _ q 8 _ c 6 3 _ b 2 2 _ x 2 < / d 2 : V a l u e > < / d 2 : K e y V a l u e O f s t r i n g a n y T y p e > < d 2 : K e y V a l u e O f s t r i n g a n y T y p e > < d 2 : K e y > V a l u e < / d 2 : K e y > < d 2 : V a l u e   i : t y p e = " d 1 : d o u b l e " > 0 . 2 8 5 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 w p t _ u 3 _ q 8 _ c 6 3 _ b 2 9 _ x 2 < / d 2 : V a l u e > < / d 2 : K e y V a l u e O f s t r i n g a n y T y p e > < d 2 : K e y V a l u e O f s t r i n g a n y T y p e > < d 2 : K e y > V a l u e < / d 2 : K e y > < d 2 : V a l u e   i : t y p e = " d 1 : d o u b l e " > 0 . 2 0 6 3 4 9 2 1 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 w p t _ u 3 _ q 8 _ c 6 3 _ b 3 2 _ x 2 < / d 2 : V a l u e > < / d 2 : K e y V a l u e O f s t r i n g a n y T y p e > < d 2 : K e y V a l u e O f s t r i n g a n y T y p e > < d 2 : K e y > V a l u e < / d 2 : K e y > < d 2 : V a l u e   i : t y p e = " d 1 : d o u b l e " > 0 . 3 4 4 9 9 9 9 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 w p t _ u 3 _ q 8 _ c 6 3 _ b 3 7 _ x 2 < / d 2 : V a l u e > < / d 2 : K e y V a l u e O f s t r i n g a n y T y p e > < d 2 : K e y V a l u e O f s t r i n g a n y T y p e > < d 2 : K e y > V a l u e < / d 2 : K e y > < d 2 : V a l u e   i : t y p e = " d 1 : d o u b l e " > 0 . 4 4 1 8 6 0 4 7 < / d 2 : V a l u e > < / d 2 : K e y V a l u e O f s t r i n g a n y T y p e > < d 2 : K e y V a l u e O f s t r i n g a n y T y p e > < d 2 : K e y > F o r m a t t e d V a l u e < / d 2 : K e y > < d 2 : V a l u e   i : t y p e = " d 1 : s t r i n g " > 4 4 % 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 w p t _ u 3 _ q 8 _ c 6 4 _ b 1 2 _ x 2 < / d 2 : V a l u e > < / d 2 : K e y V a l u e O f s t r i n g a n y T y p e > < d 2 : K e y V a l u e O f s t r i n g a n y T y p e > < d 2 : K e y > V a l u e < / d 2 : K e y > < d 2 : V a l u e   i : t y p e = " d 1 : d o u b l e " > 0 . 0 9 8 2 8 5 7 1 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 w p t _ u 3 _ q 8 _ c 6 4 _ b 1 3 _ x 2 < / d 2 : V a l u e > < / d 2 : K e y V a l u e O f s t r i n g a n y T y p e > < d 2 : K e y V a l u e O f s t r i n g a n y T y p e > < d 2 : K e y > V a l u e < / d 2 : K e y > < d 2 : V a l u e   i : t y p e = " d 1 : d o u b l e " > 0 . 1 0 0 2 8 6 5 3 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 w p t _ u 3 _ q 8 _ c 6 4 _ b 1 4 _ x 2 < / d 2 : V a l u e > < / d 2 : K e y V a l u e O f s t r i n g a n y T y p e > < d 2 : K e y V a l u e O f s t r i n g a n y T y p e > < d 2 : K e y > V a l u e < / d 2 : K e y > < d 2 : V a l u e   i : t y p e = " d 1 : d o u b l e " > 0 . 1 2 6 7 3 2 6 7 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 w p t _ u 3 _ q 8 _ c 6 4 _ b 1 5 _ x 2 < / d 2 : V a l u e > < / d 2 : K e y V a l u e O f s t r i n g a n y T y p e > < d 2 : K e y V a l u e O f s t r i n g a n y T y p e > < d 2 : K e y > V a l u e < / d 2 : K e y > < d 2 : V a l u e   i : t y p e = " d 1 : d o u b l e " > 0 . 1 4 6 8 6 8 2 5 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 w p t _ u 3 _ q 8 _ c 6 4 _ b 1 7 _ x 2 < / d 2 : V a l u e > < / d 2 : K e y V a l u e O f s t r i n g a n y T y p e > < d 2 : K e y V a l u e O f s t r i n g a n y T y p e > < d 2 : K e y > V a l u e < / d 2 : K e y > < d 2 : V a l u e   i : t y p e = " d 1 : d o u b l e " > 0 . 1 4 1 4 2 0 4 9 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 w p t _ u 3 _ q 8 _ c 6 4 _ b 2 2 _ x 2 < / d 2 : V a l u e > < / d 2 : K e y V a l u e O f s t r i n g a n y T y p e > < d 2 : K e y V a l u e O f s t r i n g a n y T y p e > < d 2 : K e y > V a l u e < / d 2 : K e y > < d 2 : V a l u e   i : t y p e = " d 1 : d o u b l e " > 0 . 0 9 1 5 3 6 3 4 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 w p t _ u 3 _ q 8 _ c 6 4 _ b 2 9 _ x 2 < / d 2 : V a l u e > < / d 2 : K e y V a l u e O f s t r i n g a n y T y p e > < d 2 : K e y V a l u e O f s t r i n g a n y T y p e > < d 2 : K e y > V a l u e < / d 2 : K e y > < d 2 : V a l u e   i : t y p e = " d 1 : d o u b l e " > 0 . 1 0 9 1 2 6 9 8 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 w p t _ u 3 _ q 8 _ c 6 4 _ b 3 2 _ x 2 < / d 2 : V a l u e > < / d 2 : K e y V a l u e O f s t r i n g a n y T y p e > < d 2 : K e y V a l u e O f s t r i n g a n y T y p e > < d 2 : K e y > V a l u e < / d 2 : K e y > < d 2 : V a l u e   i : t y p e = " d 1 : d o u b l e " > 0 . 0 7 6 3 2 9 3 3 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 w p t _ u 3 _ q 8 _ c 6 4 _ b 3 7 _ x 2 < / d 2 : V a l u e > < / d 2 : K e y V a l u e O f s t r i n g a n y T y p e > < d 2 : K e y V a l u e O f s t r i n g a n y T y p e > < d 2 : K e y > V a l u e < / d 2 : K e y > < d 2 : V a l u e   i : t y p e = " d 1 : d o u b l e " > 0 . 0 6 3 1 2 2 9 2 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 w p t _ u 3 _ q 8 _ c 6 5 _ b 1 0 _ x 2 < / d 2 : V a l u e > < / d 2 : K e y V a l u e O f s t r i n g a n y T y p e > < d 2 : K e y V a l u e O f s t r i n g a n y T y p e > < d 2 : K e y > V a l u e < / d 2 : K e y > < d 2 : V a l u e   i : t y p e = " d 1 : d o u b l e " > 0 . 1 6 4 9 9 9 9 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 w p t _ u 3 _ q 8 _ c 6 5 _ b 1 2 _ x 2 < / d 2 : V a l u e > < / d 2 : K e y V a l u e O f s t r i n g a n y T y p e > < d 2 : K e y V a l u e O f s t r i n g a n y T y p e > < d 2 : K e y > V a l u e < / d 2 : K e y > < d 2 : V a l u e   i : t y p e = " d 1 : d o u b l e " > 0 . 2 5 4 8 5 7 1 4 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 w p t _ u 3 _ q 8 _ c 6 5 _ b 1 3 _ x 2 < / d 2 : V a l u e > < / d 2 : K e y V a l u e O f s t r i n g a n y T y p e > < d 2 : K e y V a l u e O f s t r i n g a n y T y p e > < d 2 : K e y > V a l u e < / d 2 : K e y > < d 2 : V a l u e   i : t y p e = " d 1 : d o u b l e " > 0 . 2 6 3 6 1 0 3 2 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 w p t _ u 3 _ q 8 _ c 6 5 _ b 1 4 _ x 2 < / d 2 : V a l u e > < / d 2 : K e y V a l u e O f s t r i n g a n y T y p e > < d 2 : K e y V a l u e O f s t r i n g a n y T y p e > < d 2 : K e y > V a l u e < / d 2 : K e y > < d 2 : V a l u e   i : t y p e = " d 1 : d o u b l e " > 0 . 2 5 3 4 6 5 3 5 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 w p t _ u 3 _ q 8 _ c 6 5 _ b 1 5 _ x 2 < / d 2 : V a l u e > < / d 2 : K e y V a l u e O f s t r i n g a n y T y p e > < d 2 : K e y V a l u e O f s t r i n g a n y T y p e > < d 2 : K e y > V a l u e < / d 2 : K e y > < d 2 : V a l u e   i : t y p e = " d 1 : d o u b l e " > 0 . 2 2 8 2 1 8 2 5 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 w p t _ u 3 _ q 8 _ c 6 5 _ b 1 7 _ x 2 < / d 2 : V a l u e > < / d 2 : K e y V a l u e O f s t r i n g a n y T y p e > < d 2 : K e y V a l u e O f s t r i n g a n y T y p e > < d 2 : K e y > V a l u e < / d 2 : K e y > < d 2 : V a l u e   i : t y p e = " d 1 : d o u b l e " > 0 . 2 7 1 5 4 3 1 5 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 w p t _ u 3 _ q 8 _ c 6 5 _ b 2 2 _ x 2 < / d 2 : V a l u e > < / d 2 : K e y V a l u e O f s t r i n g a n y T y p e > < d 2 : K e y V a l u e O f s t r i n g a n y T y p e > < d 2 : K e y > V a l u e < / d 2 : K e y > < d 2 : V a l u e   i : t y p e = " d 1 : d o u b l e " > 0 . 2 0 3 5 4 6 4 7 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 w p t _ u 3 _ q 8 _ c 6 5 _ b 2 9 _ x 2 < / d 2 : V a l u e > < / d 2 : K e y V a l u e O f s t r i n g a n y T y p e > < d 2 : K e y V a l u e O f s t r i n g a n y T y p e > < d 2 : K e y > V a l u e < / d 2 : K e y > < d 2 : V a l u e   i : t y p e = " d 1 : d o u b l e " > 0 . 2 3 4 1 2 6 9 8 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 w p t _ u 3 _ q 8 _ c 6 5 _ b 3 2 _ x 2 < / d 2 : V a l u e > < / d 2 : K e y V a l u e O f s t r i n g a n y T y p e > < d 2 : K e y V a l u e O f s t r i n g a n y T y p e > < d 2 : K e y > V a l u e < / d 2 : K e y > < d 2 : V a l u e   i : t y p e = " d 1 : d o u b l e " > 0 . 1 7 8 3 8 7 6 5 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 w p t _ u 3 _ q 8 _ c 6 5 _ b 3 7 _ x 2 < / d 2 : V a l u e > < / d 2 : K e y V a l u e O f s t r i n g a n y T y p e > < d 2 : K e y V a l u e O f s t r i n g a n y T y p e > < d 2 : K e y > V a l u e < / d 2 : K e y > < d 2 : V a l u e   i : t y p e = " d 1 : d o u b l e " > 0 . 1 1 2 9 5 6 8 1 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 w p t _ u 3 _ q 8 _ c 6 6 _ b 1 0 _ x 2 < / d 2 : V a l u e > < / d 2 : K e y V a l u e O f s t r i n g a n y T y p e > < d 2 : K e y V a l u e O f s t r i n g a n y T y p e > < d 2 : K e y > V a l u e < / d 2 : K e y > < d 2 : V a l u e   i : t y p e = " d 1 : d o u b l e " > 0 . 1 4 7 4 9 3 3 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 w p t _ u 3 _ q 8 _ c 6 6 _ b 1 2 _ x 2 < / d 2 : V a l u e > < / d 2 : K e y V a l u e O f s t r i n g a n y T y p e > < d 2 : K e y V a l u e O f s t r i n g a n y T y p e > < d 2 : K e y > V a l u e < / d 2 : K e y > < d 2 : V a l u e   i : t y p e = " d 1 : d o u b l e " > 0 . 2 2 2 8 5 7 1 4 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 w p t _ u 3 _ q 8 _ c 6 6 _ b 1 3 _ x 2 < / d 2 : V a l u e > < / d 2 : K e y V a l u e O f s t r i n g a n y T y p e > < d 2 : K e y V a l u e O f s t r i n g a n y T y p e > < d 2 : K e y > V a l u e < / d 2 : K e y > < d 2 : V a l u e   i : t y p e = " d 1 : d o u b l e " > 0 . 2 1 0 6 0 1 7 2 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 w p t _ u 3 _ q 8 _ c 6 6 _ b 1 4 _ x 2 < / d 2 : V a l u e > < / d 2 : K e y V a l u e O f s t r i n g a n y T y p e > < d 2 : K e y V a l u e O f s t r i n g a n y T y p e > < d 2 : K e y > V a l u e < / d 2 : K e y > < d 2 : V a l u e   i : t y p e = " d 1 : d o u b l e " > 0 . 2 3 1 6 8 3 1 7 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 w p t _ u 3 _ q 8 _ c 6 6 _ b 1 5 _ x 2 < / d 2 : V a l u e > < / d 2 : K e y V a l u e O f s t r i n g a n y T y p e > < d 2 : K e y V a l u e O f s t r i n g a n y T y p e > < d 2 : K e y > V a l u e < / d 2 : K e y > < d 2 : V a l u e   i : t y p e = " d 1 : d o u b l e " > 0 . 1 9 7 6 2 4 1 9 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 w p t _ u 3 _ q 8 _ c 6 6 _ b 1 7 _ x 2 < / d 2 : V a l u e > < / d 2 : K e y V a l u e O f s t r i n g a n y T y p e > < d 2 : K e y V a l u e O f s t r i n g a n y T y p e > < d 2 : K e y > V a l u e < / d 2 : K e y > < d 2 : V a l u e   i : t y p e = " d 1 : d o u b l e " > 0 . 1 9 7 9 8 8 6 9 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 w p t _ u 3 _ q 8 _ c 6 6 _ b 2 2 _ x 2 < / d 2 : V a l u e > < / d 2 : K e y V a l u e O f s t r i n g a n y T y p e > < d 2 : K e y V a l u e O f s t r i n g a n y T y p e > < d 2 : K e y > V a l u e < / d 2 : K e y > < d 2 : V a l u e   i : t y p e = " d 1 : d o u b l e " > 0 . 2 0 2 3 9 1 9 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 w p t _ u 3 _ q 8 _ c 6 6 _ b 2 9 _ x 2 < / d 2 : V a l u e > < / d 2 : K e y V a l u e O f s t r i n g a n y T y p e > < d 2 : K e y V a l u e O f s t r i n g a n y T y p e > < d 2 : K e y > V a l u e < / d 2 : K e y > < d 2 : V a l u e   i : t y p e = " d 1 : d o u b l e " > 0 . 2 1 5 2 7 7 7 8 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 w p t _ u 3 _ q 8 _ c 6 6 _ b 3 2 _ x 2 < / d 2 : V a l u e > < / d 2 : K e y V a l u e O f s t r i n g a n y T y p e > < d 2 : K e y V a l u e O f s t r i n g a n y T y p e > < d 2 : K e y > V a l u e < / d 2 : K e y > < d 2 : V a l u e   i : t y p e = " d 1 : d o u b l e " > 0 . 1 9 1 2 5 2 1 4 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 w p t _ u 3 _ q 8 _ c 6 6 _ b 3 7 _ x 2 < / d 2 : V a l u e > < / d 2 : K e y V a l u e O f s t r i n g a n y T y p e > < d 2 : K e y V a l u e O f s t r i n g a n y T y p e > < d 2 : K e y > V a l u e < / d 2 : K e y > < d 2 : V a l u e   i : t y p e = " d 1 : d o u b l e " > 0 . 1 7 6 0 7 9 7 3 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 w p t _ u 3 _ q 8 _ c 6 7 _ b 1 0 _ x 2 < / d 2 : V a l u e > < / d 2 : K e y V a l u e O f s t r i n g a n y T y p e > < d 2 : K e y V a l u e O f s t r i n g a n y T y p e > < d 2 : K e y > V a l u e < / d 2 : K e y > < d 2 : V a l u e   i : t y p e = " d 1 : d o u b l e " > 0 . 1 4 0 4 9 5 8 7 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 w p t _ u 3 _ q 8 _ c 6 7 _ b 1 2 _ x 2 < / d 2 : V a l u e > < / d 2 : K e y V a l u e O f s t r i n g a n y T y p e > < d 2 : K e y V a l u e O f s t r i n g a n y T y p e > < d 2 : K e y > V a l u e < / d 2 : K e y > < d 2 : V a l u e   i : t y p e = " d 1 : d o u b l e " > 0 . 1 3 0 2 8 5 7 1 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 w p t _ u 3 _ q 8 _ c 6 7 _ b 1 3 _ x 2 < / d 2 : V a l u e > < / d 2 : K e y V a l u e O f s t r i n g a n y T y p e > < d 2 : K e y V a l u e O f s t r i n g a n y T y p e > < d 2 : K e y > V a l u e < / d 2 : K e y > < d 2 : V a l u e   i : t y p e = " d 1 : d o u b l e " > 0 . 1 1 0 3 1 5 1 9 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 w p t _ u 3 _ q 8 _ c 6 7 _ b 1 4 _ x 2 < / d 2 : V a l u e > < / d 2 : K e y V a l u e O f s t r i n g a n y T y p e > < d 2 : K e y V a l u e O f s t r i n g a n y T y p e > < d 2 : K e y > V a l u e < / d 2 : K e y > < d 2 : V a l u e   i : t y p e = " d 1 : d o u b l e " > 0 . 0 9 3 0 6 9 3 1 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 w p t _ u 3 _ q 8 _ c 6 7 _ b 1 5 _ x 2 < / d 2 : V a l u e > < / d 2 : K e y V a l u e O f s t r i n g a n y T y p e > < d 2 : K e y V a l u e O f s t r i n g a n y T y p e > < d 2 : K e y > V a l u e < / d 2 : K e y > < d 2 : V a l u e   i : t y p e = " d 1 : d o u b l e " > 0 . 1 1 1 2 3 1 1 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 w p t _ u 3 _ q 8 _ c 6 7 _ b 1 7 _ x 2 < / d 2 : V a l u e > < / d 2 : K e y V a l u e O f s t r i n g a n y T y p e > < d 2 : K e y V a l u e O f s t r i n g a n y T y p e > < d 2 : K e y > V a l u e < / d 2 : K e y > < d 2 : V a l u e   i : t y p e = " d 1 : d o u b l e " > 0 . 0 9 6 7 9 4 4 7 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 w p t _ u 3 _ q 8 _ c 6 7 _ b 2 2 _ x 2 < / d 2 : V a l u e > < / d 2 : K e y V a l u e O f s t r i n g a n y T y p e > < d 2 : K e y V a l u e O f s t r i n g a n y T y p e > < d 2 : K e y > V a l u e < / d 2 : K e y > < d 2 : V a l u e   i : t y p e = " d 1 : d o u b l e " > 0 . 1 3 5 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 w p t _ u 3 _ q 8 _ c 6 7 _ b 2 9 _ x 2 < / d 2 : V a l u e > < / d 2 : K e y V a l u e O f s t r i n g a n y T y p e > < d 2 : K e y V a l u e O f s t r i n g a n y T y p e > < d 2 : K e y > V a l u e < / d 2 : K e y > < d 2 : V a l u e   i : t y p e = " d 1 : d o u b l e " > 0 . 1 1 1 1 1 1 1 1 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 w p t _ u 3 _ q 8 _ c 6 7 _ b 3 2 _ x 2 < / d 2 : V a l u e > < / d 2 : K e y V a l u e O f s t r i n g a n y T y p e > < d 2 : K e y V a l u e O f s t r i n g a n y T y p e > < d 2 : K e y > V a l u e < / d 2 : K e y > < d 2 : V a l u e   i : t y p e = " d 1 : d o u b l e " > 0 . 1 5 4 3 7 3 9 3 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 w p t _ u 3 _ q 8 _ c 6 7 _ b 3 7 _ x 2 < / d 2 : V a l u e > < / d 2 : K e y V a l u e O f s t r i n g a n y T y p e > < d 2 : K e y V a l u e O f s t r i n g a n y T y p e > < d 2 : K e y > V a l u e < / d 2 : K e y > < d 2 : V a l u e   i : t y p e = " d 1 : d o u b l e " > 0 . 1 4 9 5 0 1 6 6 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 w p t _ u 3 _ q 8 _ c 6 8 _ b 1 0 _ x 2 < / d 2 : V a l u e > < / d 2 : K e y V a l u e O f s t r i n g a n y T y p e > < d 2 : K e y V a l u e O f s t r i n g a n y T y p e > < d 2 : K e y > V a l u e < / d 2 : K e y > < d 2 : V a l u e   i : t y p e = " d 1 : d o u b l e " > 0 . 0 7 9 8 8 9 8 1 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 w p t _ u 3 _ q 8 _ c 6 8 _ b 1 2 _ x 2 < / d 2 : V a l u e > < / d 2 : K e y V a l u e O f s t r i n g a n y T y p e > < d 2 : K e y V a l u e O f s t r i n g a n y T y p e > < d 2 : K e y > V a l u e < / d 2 : K e y > < d 2 : V a l u e   i : t y p e = " d 1 : d o u b l e " > 0 . 0 4 9 1 4 2 8 6 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 w p t _ u 3 _ q 8 _ c 6 8 _ b 1 3 _ x 2 < / d 2 : V a l u e > < / d 2 : K e y V a l u e O f s t r i n g a n y T y p e > < d 2 : K e y V a l u e O f s t r i n g a n y T y p e > < d 2 : K e y > V a l u e < / d 2 : K e y > < d 2 : V a l u e   i : t y p e = " d 1 : d o u b l e " > 0 . 0 4 7 2 7 7 9 4 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 w p t _ u 3 _ q 8 _ c 6 8 _ b 1 4 _ x 2 < / d 2 : V a l u e > < / d 2 : K e y V a l u e O f s t r i n g a n y T y p e > < d 2 : K e y V a l u e O f s t r i n g a n y T y p e > < d 2 : K e y > V a l u e < / d 2 : K e y > < d 2 : V a l u e   i : t y p e = " d 1 : d o u b l e " > 0 . 0 4 5 5 4 4 5 5 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 w p t _ u 3 _ q 8 _ c 6 8 _ b 1 5 _ x 2 < / d 2 : V a l u e > < / d 2 : K e y V a l u e O f s t r i n g a n y T y p e > < d 2 : K e y V a l u e O f s t r i n g a n y T y p e > < d 2 : K e y > V a l u e < / d 2 : K e y > < d 2 : V a l u e   i : t y p e = " d 1 : d o u b l e " > 0 . 0 4 4 9 9 9 9 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 w p t _ u 3 _ q 8 _ c 6 8 _ b 1 7 _ x 2 < / d 2 : V a l u e > < / d 2 : K e y V a l u e O f s t r i n g a n y T y p e > < d 2 : K e y V a l u e O f s t r i n g a n y T y p e > < d 2 : K e y > V a l u e < / d 2 : K e y > < d 2 : V a l u e   i : t y p e = " d 1 : d o u b l e " > 0 . 0 2 7 6 5 5 5 6 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 w p t _ u 3 _ q 8 _ c 6 8 _ b 2 2 _ x 2 < / d 2 : V a l u e > < / d 2 : K e y V a l u e O f s t r i n g a n y T y p e > < d 2 : K e y V a l u e O f s t r i n g a n y T y p e > < d 2 : K e y > V a l u e < / d 2 : K e y > < d 2 : V a l u e   i : t y p e = " d 1 : d o u b l e " > 0 . 0 7 2 2 1 7 1 1 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 w p t _ u 3 _ q 8 _ c 6 8 _ b 2 9 _ x 2 < / d 2 : V a l u e > < / d 2 : K e y V a l u e O f s t r i n g a n y T y p e > < d 2 : K e y V a l u e O f s t r i n g a n y T y p e > < d 2 : K e y > V a l u e < / d 2 : K e y > < d 2 : V a l u e   i : t y p e = " d 1 : d o u b l e " > 0 . 0 4 9 6 0 3 1 7 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 w p t _ u 3 _ q 8 _ c 6 8 _ b 3 2 _ x 2 < / d 2 : V a l u e > < / d 2 : K e y V a l u e O f s t r i n g a n y T y p e > < d 2 : K e y V a l u e O f s t r i n g a n y T y p e > < d 2 : K e y > V a l u e < / d 2 : K e y > < d 2 : V a l u e   i : t y p e = " d 1 : d o u b l e " > 0 . 0 9 1 7 6 6 7 2 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 w p t _ u 3 _ q 8 _ c 6 8 _ b 3 7 _ x 2 < / d 2 : V a l u e > < / d 2 : K e y V a l u e O f s t r i n g a n y T y p e > < d 2 : K e y V a l u e O f s t r i n g a n y T y p e > < d 2 : K e y > V a l u e < / d 2 : K e y > < d 2 : V a l u e   i : t y p e = " d 1 : d o u b l e " > 0 . 1 2 9 5 6 8 1 1 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 w p t _ u 3 _ q 8 _ c 6 9 _ b 1 0 _ x 2 < / d 2 : V a l u e > < / d 2 : K e y V a l u e O f s t r i n g a n y T y p e > < d 2 : K e y V a l u e O f s t r i n g a n y T y p e > < d 2 : K e y > V a l u e < / d 2 : K e y > < d 2 : V a l u e   i : t y p e = " d 1 : d o u b l e " > 0 . 1 0 7 4 3 8 0 2 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 w p t _ u 3 _ q 8 _ c 6 9 _ b 1 2 _ x 2 < / d 2 : V a l u e > < / d 2 : K e y V a l u e O f s t r i n g a n y T y p e > < d 2 : K e y V a l u e O f s t r i n g a n y T y p e > < d 2 : K e y > V a l u e < / d 2 : K e y > < d 2 : V a l u e   i : t y p e = " d 1 : d o u b l e " > 0 . 0 3 6 5 7 1 4 3 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 w p t _ u 3 _ q 8 _ c 6 9 _ b 1 3 _ x 2 < / d 2 : V a l u e > < / d 2 : K e y V a l u e O f s t r i n g a n y T y p e > < d 2 : K e y V a l u e O f s t r i n g a n y T y p e > < d 2 : K e y > V a l u e < / d 2 : K e y > < d 2 : V a l u e   i : t y p e = " d 1 : d o u b l e " > 0 . 0 2 0 0 5 7 3 1 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 w p t _ u 3 _ q 8 _ c 6 9 _ b 1 4 _ x 2 < / d 2 : V a l u e > < / d 2 : K e y V a l u e O f s t r i n g a n y T y p e > < d 2 : K e y V a l u e O f s t r i n g a n y T y p e > < d 2 : K e y > V a l u e < / d 2 : K e y > < d 2 : V a l u e   i : t y p e = " d 1 : d o u b l e " > 0 . 0 4 3 5 6 4 3 6 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 w p t _ u 3 _ q 8 _ c 6 9 _ b 1 5 _ x 2 < / d 2 : V a l u e > < / d 2 : K e y V a l u e O f s t r i n g a n y T y p e > < d 2 : K e y V a l u e O f s t r i n g a n y T y p e > < d 2 : K e y > V a l u e < / d 2 : K e y > < d 2 : V a l u e   i : t y p e = " d 1 : d o u b l e " > 0 . 0 4 9 6 7 6 0 3 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 w p t _ u 3 _ q 8 _ c 6 9 _ b 1 7 _ x 2 < / d 2 : V a l u e > < / d 2 : K e y V a l u e O f s t r i n g a n y T y p e > < d 2 : K e y V a l u e O f s t r i n g a n y T y p e > < d 2 : K e y > V a l u e < / d 2 : K e y > < d 2 : V a l u e   i : t y p e = " d 1 : d o u b l e " > 0 . 0 1 8 2 2 7 5 3 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 w p t _ u 3 _ q 8 _ c 6 9 _ b 2 2 _ x 2 < / d 2 : V a l u e > < / d 2 : K e y V a l u e O f s t r i n g a n y T y p e > < d 2 : K e y V a l u e O f s t r i n g a n y T y p e > < d 2 : K e y > V a l u e < / d 2 : K e y > < d 2 : V a l u e   i : t y p e = " d 1 : d o u b l e " > 0 . 0 7 5 8 9 6 9 6 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 w p t _ u 3 _ q 8 _ c 6 9 _ b 2 9 _ x 2 < / d 2 : V a l u e > < / d 2 : K e y V a l u e O f s t r i n g a n y T y p e > < d 2 : K e y V a l u e O f s t r i n g a n y T y p e > < d 2 : K e y > V a l u e < / d 2 : K e y > < d 2 : V a l u e   i : t y p e = " d 1 : d o u b l e " > 0 . 0 4 5 6 3 4 9 2 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 w p t _ u 3 _ q 8 _ c 6 9 _ b 3 2 _ x 2 < / d 2 : V a l u e > < / d 2 : K e y V a l u e O f s t r i n g a n y T y p e > < d 2 : K e y V a l u e O f s t r i n g a n y T y p e > < d 2 : K e y > V a l u e < / d 2 : K e y > < d 2 : V a l u e   i : t y p e = " d 1 : d o u b l e " > 0 . 1 0 2 0 5 8 3 2 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 w p t _ u 3 _ q 8 _ c 6 9 _ b 3 7 _ x 2 < / d 2 : V a l u e > < / d 2 : K e y V a l u e O f s t r i n g a n y T y p e > < d 2 : K e y V a l u e O f s t r i n g a n y T y p e > < d 2 : K e y > V a l u e < / d 2 : K e y > < d 2 : V a l u e   i : t y p e = " d 1 : d o u b l e " > 0 . 1 6 2 7 9 0 7 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 w p t _ u 3 _ q 8 _ c 7 0 _ b 1 0 _ x 2 < / d 2 : V a l u e > < / d 2 : K e y V a l u e O f s t r i n g a n y T y p e > < d 2 : K e y V a l u e O f s t r i n g a n y T y p e > < d 2 : K e y > V a l u e < / d 2 : K e y > < d 2 : V a l u e   i : t y p e = " d 1 : d o u b l e " > 0 . 2 5 4 9 9 9 9 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 w p t _ u 3 _ q 8 _ c 7 0 _ b 1 2 _ x 2 < / d 2 : V a l u e > < / d 2 : K e y V a l u e O f s t r i n g a n y T y p e > < d 2 : K e y V a l u e O f s t r i n g a n y T y p e > < d 2 : K e y > V a l u e < / d 2 : K e y > < d 2 : V a l u e   i : t y p e = " d 1 : d o u b l e " > 0 . 1 8 9 7 1 4 2 9 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 w p t _ u 3 _ q 8 _ c 7 0 _ b 1 3 _ x 2 < / d 2 : V a l u e > < / d 2 : K e y V a l u e O f s t r i n g a n y T y p e > < d 2 : K e y V a l u e O f s t r i n g a n y T y p e > < d 2 : K e y > V a l u e < / d 2 : K e y > < d 2 : V a l u e   i : t y p e = " d 1 : d o u b l e " > 0 . 2 3 0 6 5 9 0 3 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 w p t _ u 3 _ q 8 _ c 7 0 _ b 1 4 _ x 2 < / d 2 : V a l u e > < / d 2 : K e y V a l u e O f s t r i n g a n y T y p e > < d 2 : K e y V a l u e O f s t r i n g a n y T y p e > < d 2 : K e y > V a l u e < / d 2 : K e y > < d 2 : V a l u e   i : t y p e = " d 1 : d o u b l e " > 0 . 1 8 0 1 9 8 0 2 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 w p t _ u 3 _ q 8 _ c 7 0 _ b 1 5 _ x 2 < / d 2 : V a l u e > < / d 2 : K e y V a l u e O f s t r i n g a n y T y p e > < d 2 : K e y V a l u e O f s t r i n g a n y T y p e > < d 2 : K e y > V a l u e < / d 2 : K e y > < d 2 : V a l u e   i : t y p e = " d 1 : d o u b l e " > 0 . 2 0 1 9 4 3 8 4 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 w p t _ u 3 _ q 8 _ c 7 0 _ b 1 7 _ x 2 < / d 2 : V a l u e > < / d 2 : K e y V a l u e O f s t r i n g a n y T y p e > < d 2 : K e y V a l u e O f s t r i n g a n y T y p e > < d 2 : K e y > V a l u e < / d 2 : K e y > < d 2 : V a l u e   i : t y p e = " d 1 : d o u b l e " > 0 . 2 2 4 9 9 9 9 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 w p t _ u 3 _ q 8 _ c 7 0 _ b 2 2 _ x 2 < / d 2 : V a l u e > < / d 2 : K e y V a l u e O f s t r i n g a n y T y p e > < d 2 : K e y V a l u e O f s t r i n g a n y T y p e > < d 2 : K e y > V a l u e < / d 2 : K e y > < d 2 : V a l u e   i : t y p e = " d 1 : d o u b l e " > 0 . 2 0 1 4 7 1 9 4 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 w p t _ u 3 _ q 8 _ c 7 0 _ b 2 9 _ x 2 < / d 2 : V a l u e > < / d 2 : K e y V a l u e O f s t r i n g a n y T y p e > < d 2 : K e y V a l u e O f s t r i n g a n y T y p e > < d 2 : K e y > V a l u e < / d 2 : K e y > < d 2 : V a l u e   i : t y p e = " d 1 : d o u b l e " > 0 . 2 2 0 2 3 8 1 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 w p t _ u 3 _ q 8 _ c 7 0 _ b 3 2 _ x 2 < / d 2 : V a l u e > < / d 2 : K e y V a l u e O f s t r i n g a n y T y p e > < d 2 : K e y V a l u e O f s t r i n g a n y T y p e > < d 2 : K e y > V a l u e < / d 2 : K e y > < d 2 : V a l u e   i : t y p e = " d 1 : d o u b l e " > 0 . 1 8 5 2 4 8 7 1 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 w p t _ u 3 _ q 8 _ c 7 0 _ b 3 7 _ x 2 < / d 2 : V a l u e > < / d 2 : K e y V a l u e O f s t r i n g a n y T y p e > < d 2 : K e y V a l u e O f s t r i n g a n y T y p e > < d 2 : K e y > V a l u e < / d 2 : K e y > < d 2 : V a l u e   i : t y p e = " d 1 : d o u b l e " > 0 . 1 8 6 0 4 6 5 1 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 w p t _ u 3 _ q 8 _ c 7 1 _ b 1 0 _ x 2 < / d 2 : V a l u e > < / d 2 : K e y V a l u e O f s t r i n g a n y T y p e > < d 2 : K e y V a l u e O f s t r i n g a n y T y p e > < d 2 : K e y > V a l u e < / d 2 : K e y > < d 2 : V a l u e   i : t y p e = " d 1 : d o u b l e " > 0 . 0 1 7 9 0 6 3 4 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 w p t _ u 3 _ q 8 _ c 7 1 _ b 1 2 _ x 2 < / d 2 : V a l u e > < / d 2 : K e y V a l u e O f s t r i n g a n y T y p e > < d 2 : K e y V a l u e O f s t r i n g a n y T y p e > < d 2 : K e y > V a l u e < / d 2 : K e y > < d 2 : V a l u e   i : t y p e = " d 1 : d o u b l e " > 0 . 0 1 8 2 8 5 7 1 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 w p t _ u 3 _ q 8 _ c 7 1 _ b 1 3 _ x 2 < / d 2 : V a l u e > < / d 2 : K e y V a l u e O f s t r i n g a n y T y p e > < d 2 : K e y V a l u e O f s t r i n g a n y T y p e > < d 2 : K e y > V a l u e < / d 2 : K e y > < d 2 : V a l u e   i : t y p e = " d 1 : d o u b l e " > 0 . 0 1 7 1 9 1 9 8 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 w p t _ u 3 _ q 8 _ c 7 1 _ b 1 4 _ x 2 < / d 2 : V a l u e > < / d 2 : K e y V a l u e O f s t r i n g a n y T y p e > < d 2 : K e y V a l u e O f s t r i n g a n y T y p e > < d 2 : K e y > V a l u e < / d 2 : K e y > < d 2 : V a l u e   i : t y p e = " d 1 : d o u b l e " > 0 . 0 2 5 7 4 2 5 7 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 w p t _ u 3 _ q 8 _ c 7 1 _ b 1 5 _ x 2 < / d 2 : V a l u e > < / d 2 : K e y V a l u e O f s t r i n g a n y T y p e > < d 2 : K e y V a l u e O f s t r i n g a n y T y p e > < d 2 : K e y > V a l u e < / d 2 : K e y > < d 2 : V a l u e   i : t y p e = " d 1 : d o u b l e " > 0 . 0 1 9 4 3 8 4 4 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 w p t _ u 3 _ q 8 _ c 7 1 _ b 1 7 _ x 2 < / d 2 : V a l u e > < / d 2 : K e y V a l u e O f s t r i n g a n y T y p e > < d 2 : K e y V a l u e O f s t r i n g a n y T y p e > < d 2 : K e y > V a l u e < / d 2 : K e y > < d 2 : V a l u e   i : t y p e = " d 1 : d o u b l e " > 0 . 0 2 1 3 7 0 2 1 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 w p t _ u 3 _ q 8 _ c 7 1 _ b 2 2 _ x 2 < / d 2 : V a l u e > < / d 2 : K e y V a l u e O f s t r i n g a n y T y p e > < d 2 : K e y V a l u e O f s t r i n g a n y T y p e > < d 2 : K e y > V a l u e < / d 2 : K e y > < d 2 : V a l u e   i : t y p e = " d 1 : d o u b l e " > 0 . 0 1 7 9 3 9 2 8 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 w p t _ u 3 _ q 8 _ c 7 1 _ b 2 9 _ x 2 < / d 2 : V a l u e > < / d 2 : K e y V a l u e O f s t r i n g a n y T y p e > < d 2 : K e y V a l u e O f s t r i n g a n y T y p e > < d 2 : K e y > V a l u e < / d 2 : K e y > < d 2 : V a l u e   i : t y p e = " d 1 : d o u b l e " > 0 . 0 1 4 8 8 0 9 5 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1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 w h d _ c 6 2 < / d 2 : V a l u e > < / d 2 : K e y V a l u e O f s t r i n g a n y T y p e > < d 2 : K e y V a l u e O f s t r i n g a n y T y p e > < d 2 : K e y > V a l u e < / d 2 : K e y > < d 2 : V a l u e   i : t y p e = " d 1 : s t r i n g " > S T   M o i n s   d e   2 5 0   s a l a r i � s 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 w h d _ c 6 3 < / d 2 : V a l u e > < / d 2 : K e y V a l u e O f s t r i n g a n y T y p e > < d 2 : K e y V a l u e O f s t r i n g a n y T y p e > < d 2 : K e y > V a l u e < / d 2 : K e y > < d 2 : V a l u e   i : t y p e = " d 1 : s t r i n g " > S T   P l u s   d e   2 5 0   s a l a r i � s 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 w h d _ c 6 4 < / d 2 : V a l u e > < / d 2 : K e y V a l u e O f s t r i n g a n y T y p e > < d 2 : K e y V a l u e O f s t r i n g a n y T y p e > < d 2 : K e y > V a l u e < / d 2 : K e y > < d 2 : V a l u e   i : t y p e = " d 1 : s t r i n g " > M o i n s   d e   1 0   s a l a r i � s 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 w h d _ c 6 5 < / d 2 : V a l u e > < / d 2 : K e y V a l u e O f s t r i n g a n y T y p e > < d 2 : K e y V a l u e O f s t r i n g a n y T y p e > < d 2 : K e y > V a l u e < / d 2 : K e y > < d 2 : V a l u e   i : t y p e = " d 1 : s t r i n g " > 1 0   �   4 9   s a l a r i � s 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 w h d _ c 6 6 < / d 2 : V a l u e > < / d 2 : K e y V a l u e O f s t r i n g a n y T y p e > < d 2 : K e y V a l u e O f s t r i n g a n y T y p e > < d 2 : K e y > V a l u e < / d 2 : K e y > < d 2 : V a l u e   i : t y p e = " d 1 : s t r i n g " > 5 0   �   2 4 9   s a l a r i � s 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 w h d _ c 6 7 < / d 2 : V a l u e > < / d 2 : K e y V a l u e O f s t r i n g a n y T y p e > < d 2 : K e y V a l u e O f s t r i n g a n y T y p e > < d 2 : K e y > V a l u e < / d 2 : K e y > < d 2 : V a l u e   i : t y p e = " d 1 : s t r i n g " > 2 5 0   �   9 9 9   s a l a r i � s 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 w h d _ c 6 8 < / d 2 : V a l u e > < / d 2 : K e y V a l u e O f s t r i n g a n y T y p e > < d 2 : K e y V a l u e O f s t r i n g a n y T y p e > < d 2 : K e y > V a l u e < / d 2 : K e y > < d 2 : V a l u e   i : t y p e = " d 1 : s t r i n g " > 1 0 0 0   �   4 9 9 9   s a l a r i � s 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 w h d _ c 6 9 < / d 2 : V a l u e > < / d 2 : K e y V a l u e O f s t r i n g a n y T y p e > < d 2 : K e y V a l u e O f s t r i n g a n y T y p e > < d 2 : K e y > V a l u e < / d 2 : K e y > < d 2 : V a l u e   i : t y p e = " d 1 : s t r i n g " > 5 0 0 0   s a l a r i � s   e t   p l u s 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 w h d _ c 7 0 < / d 2 : V a l u e > < / d 2 : K e y V a l u e O f s t r i n g a n y T y p e > < d 2 : K e y V a l u e O f s t r i n g a n y T y p e > < d 2 : K e y > V a l u e < / d 2 : K e y > < d 2 : V a l u e   i : t y p e = " d 1 : s t r i n g " > N e   s a i t   p a s 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 w h d _ c 7 1 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 w h d _ b 4 1 < / d 2 : V a l u e > < / d 2 : K e y V a l u e O f s t r i n g a n y T y p e > < d 2 : K e y V a l u e O f s t r i n g a n y T y p e > < d 2 : K e y > V a l u e < / d 2 : K e y > < d 2 : V a l u e   i : t y p e = " d 1 : s t r i n g " > C a n d i d a t   e n   s i t u a t i o n   d e   h a n d i c a p 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 w p t _ u 3 _ q 8 _ c 6 2 _ b 8 7 _ x 2 < / d 2 : V a l u e > < / d 2 : K e y V a l u e O f s t r i n g a n y T y p e > < d 2 : K e y V a l u e O f s t r i n g a n y T y p e > < d 2 : K e y > V a l u e < / d 2 : K e y > < d 2 : V a l u e   i : t y p e = " d 1 : d o u b l e " > 0 . 5 5 6 1 4 9 7 3 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 w p t _ u 3 _ q 8 _ c 6 2 _ b 9 0 _ x 2 < / d 2 : V a l u e > < / d 2 : K e y V a l u e O f s t r i n g a n y T y p e > < d 2 : K e y V a l u e O f s t r i n g a n y T y p e > < d 2 : K e y > V a l u e < / d 2 : K e y > < d 2 : V a l u e   i : t y p e = " d 1 : d o u b l e " > 0 . 5 2 9 8 0 1 3 2 < / d 2 : V a l u e > < / d 2 : K e y V a l u e O f s t r i n g a n y T y p e > < d 2 : K e y V a l u e O f s t r i n g a n y T y p e > < d 2 : K e y > F o r m a t t e d V a l u e < / d 2 : K e y > < d 2 : V a l u e   i : t y p e = " d 1 : s t r i n g " > 5 3 % 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 w p t _ u 3 _ q 8 _ c 6 2 _ b 9 1 _ x 2 < / d 2 : V a l u e > < / d 2 : K e y V a l u e O f s t r i n g a n y T y p e > < d 2 : K e y V a l u e O f s t r i n g a n y T y p e > < d 2 : K e y > V a l u e < / d 2 : K e y > < d 2 : V a l u e   i : t y p e = " d 1 : d o u b l e " > 0 . 5 4 5 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 w p t _ u 3 _ q 8 _ c 6 2 _ b 9 2 _ x 2 < / d 2 : V a l u e > < / d 2 : K e y V a l u e O f s t r i n g a n y T y p e > < d 2 : K e y V a l u e O f s t r i n g a n y T y p e > < d 2 : K e y > V a l u e < / d 2 : K e y > < d 2 : V a l u e   i : t y p e = " d 1 : d o u b l e " > 0 . 5 5 0 5 5 2 9 2 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 w p t _ u 3 _ q 8 _ c 6 3 _ b 8 7 _ x 2 < / d 2 : V a l u e > < / d 2 : K e y V a l u e O f s t r i n g a n y T y p e > < d 2 : K e y V a l u e O f s t r i n g a n y T y p e > < d 2 : K e y > V a l u e < / d 2 : K e y > < d 2 : V a l u e   i : t y p e = " d 1 : d o u b l e " > 0 . 1 6 0 4 2 7 8 1 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 w p t _ u 3 _ q 8 _ c 6 3 _ b 9 0 _ x 2 < / d 2 : V a l u e > < / d 2 : K e y V a l u e O f s t r i n g a n y T y p e > < d 2 : K e y V a l u e O f s t r i n g a n y T y p e > < d 2 : K e y > V a l u e < / d 2 : K e y > < d 2 : V a l u e   i : t y p e = " d 1 : d o u b l e " > 0 . 2 1 4 9 9 9 9 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 w p t _ u 3 _ q 8 _ c 6 3 _ b 9 1 _ x 2 < / d 2 : V a l u e > < / d 2 : K e y V a l u e O f s t r i n g a n y T y p e > < d 2 : K e y V a l u e O f s t r i n g a n y T y p e > < d 2 : K e y > V a l u e < / d 2 : K e y > < d 2 : V a l u e   i : t y p e = " d 1 : d o u b l e " > 0 . 2 4 9 6 7 4 0 5 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 w p t _ u 3 _ q 8 _ c 6 3 _ b 9 2 _ x 2 < / d 2 : V a l u e > < / d 2 : K e y V a l u e O f s t r i n g a n y T y p e > < d 2 : K e y V a l u e O f s t r i n g a n y T y p e > < d 2 : K e y > V a l u e < / d 2 : K e y > < d 2 : V a l u e   i : t y p e = " d 1 : d o u b l e " > 0 . 2 1 8 7 9 9 3 7 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 w p t _ u 3 _ q 8 _ c 6 4 _ b 8 7 _ x 2 < / d 2 : V a l u e > < / d 2 : K e y V a l u e O f s t r i n g a n y T y p e > < d 2 : K e y V a l u e O f s t r i n g a n y T y p e > < d 2 : K e y > V a l u e < / d 2 : K e y > < d 2 : V a l u e   i : t y p e = " d 1 : d o u b l e " > 0 . 1 7 1 1 2 2 9 9 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 w p t _ u 3 _ q 8 _ c 6 4 _ b 9 0 _ x 2 < / d 2 : V a l u e > < / d 2 : K e y V a l u e O f s t r i n g a n y T y p e > < d 2 : K e y V a l u e O f s t r i n g a n y T y p e > < d 2 : K e y > V a l u e < / d 2 : K e y > < d 2 : V a l u e   i : t y p e = " d 1 : d o u b l e " > 0 . 0 8 7 7 4 8 3 4 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 w p t _ u 3 _ q 8 _ c 6 4 _ b 9 1 _ x 2 < / d 2 : V a l u e > < / d 2 : K e y V a l u e O f s t r i n g a n y T y p e > < d 2 : K e y V a l u e O f s t r i n g a n y T y p e > < d 2 : K e y > V a l u e < / d 2 : K e y > < d 2 : V a l u e   i : t y p e = " d 1 : d o u b l e " > 0 . 1 1 6 0 3 6 5 1 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 w p t _ u 3 _ q 8 _ c 6 4 _ b 9 2 _ x 2 < / d 2 : V a l u e > < / d 2 : K e y V a l u e O f s t r i n g a n y T y p e > < d 2 : K e y V a l u e O f s t r i n g a n y T y p e > < d 2 : K e y > V a l u e < / d 2 : K e y > < d 2 : V a l u e   i : t y p e = " d 1 : d o u b l e " > 0 . 1 0 2 6 8 5 6 2 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 w p t _ u 3 _ q 8 _ c 6 5 _ b 8 7 _ x 2 < / d 2 : V a l u e > < / d 2 : K e y V a l u e O f s t r i n g a n y T y p e > < d 2 : K e y V a l u e O f s t r i n g a n y T y p e > < d 2 : K e y > V a l u e < / d 2 : K e y > < d 2 : V a l u e   i : t y p e = " d 1 : d o u b l e " > 0 . 2 4 5 9 8 9 3 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 w p t _ u 3 _ q 8 _ c 6 5 _ b 9 0 _ x 2 < / d 2 : V a l u e > < / d 2 : K e y V a l u e O f s t r i n g a n y T y p e > < d 2 : K e y V a l u e O f s t r i n g a n y T y p e > < d 2 : K e y > V a l u e < / d 2 : K e y > < d 2 : V a l u e   i : t y p e = " d 1 : d o u b l e " > 0 . 2 6 3 2 4 5 0 3 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 w p t _ u 3 _ q 8 _ c 6 5 _ b 9 1 _ x 2 < / d 2 : V a l u e > < / d 2 : K e y V a l u e O f s t r i n g a n y T y p e > < d 2 : K e y V a l u e O f s t r i n g a n y T y p e > < d 2 : K e y > V a l u e < / d 2 : K e y > < d 2 : V a l u e   i : t y p e = " d 1 : d o u b l e " > 0 . 2 0 7 9 5 3 0 6 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 w p t _ u 3 _ q 8 _ c 6 5 _ b 9 2 _ x 2 < / d 2 : V a l u e > < / d 2 : K e y V a l u e O f s t r i n g a n y T y p e > < d 2 : K e y V a l u e O f s t r i n g a n y T y p e > < d 2 : K e y > V a l u e < / d 2 : K e y > < d 2 : V a l u e   i : t y p e = " d 1 : d o u b l e " > 0 . 2 3 7 7 5 6 7 1 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 w p t _ u 3 _ q 8 _ c 6 6 _ b 8 7 _ x 2 < / d 2 : V a l u e > < / d 2 : K e y V a l u e O f s t r i n g a n y T y p e > < d 2 : K e y V a l u e O f s t r i n g a n y T y p e > < d 2 : K e y > V a l u e < / d 2 : K e y > < d 2 : V a l u e   i : t y p e = " d 1 : d o u b l e " > 0 . 1 3 9 0 3 7 4 3 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 w p t _ u 3 _ q 8 _ c 6 6 _ b 9 0 _ x 2 < / d 2 : V a l u e > < / d 2 : K e y V a l u e O f s t r i n g a n y T y p e > < d 2 : K e y V a l u e O f s t r i n g a n y T y p e > < d 2 : K e y > V a l u e < / d 2 : K e y > < d 2 : V a l u e   i : t y p e = " d 1 : d o u b l e " > 0 . 1 7 8 8 0 7 9 5 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 w p t _ u 3 _ q 8 _ c 6 6 _ b 9 1 _ x 2 < / d 2 : V a l u e > < / d 2 : K e y V a l u e O f s t r i n g a n y T y p e > < d 2 : K e y V a l u e O f s t r i n g a n y T y p e > < d 2 : K e y > V a l u e < / d 2 : K e y > < d 2 : V a l u e   i : t y p e = " d 1 : d o u b l e " > 0 . 2 1 6 9 9 4 8 9 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 w p t _ u 3 _ q 8 _ c 6 6 _ b 9 2 _ x 2 < / d 2 : V a l u e > < / d 2 : K e y V a l u e O f s t r i n g a n y T y p e > < d 2 : K e y V a l u e O f s t r i n g a n y T y p e > < d 2 : K e y > V a l u e < / d 2 : K e y > < d 2 : V a l u e   i : t y p e = " d 1 : d o u b l e " > 0 . 2 1 0 1 1 0 5 8 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 w p t _ u 3 _ q 8 _ c 6 7 _ b 8 7 _ x 2 < / d 2 : V a l u e > < / d 2 : K e y V a l u e O f s t r i n g a n y T y p e > < d 2 : K e y V a l u e O f s t r i n g a n y T y p e > < d 2 : K e y > V a l u e < / d 2 : K e y > < d 2 : V a l u e   i : t y p e = " d 1 : d o u b l e " > 0 . 1 0 1 6 0 4 2 8 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 w p t _ u 3 _ q 8 _ c 6 7 _ b 9 0 _ x 2 < / d 2 : V a l u e > < / d 2 : K e y V a l u e O f s t r i n g a n y T y p e > < d 2 : K e y V a l u e O f s t r i n g a n y T y p e > < d 2 : K e y > V a l u e < / d 2 : K e y > < d 2 : V a l u e   i : t y p e = " d 1 : d o u b l e " > 0 . 1 0 4 3 0 4 6 4 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 w p t _ u 3 _ q 8 _ c 6 7 _ b 9 1 _ x 2 < / d 2 : V a l u e > < / d 2 : K e y V a l u e O f s t r i n g a n y T y p e > < d 2 : K e y V a l u e O f s t r i n g a n y T y p e > < d 2 : K e y > V a l u e < / d 2 : K e y > < d 2 : V a l u e   i : t y p e = " d 1 : d o u b l e " > 0 . 1 3 4 2 8 9 4 4 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 w p t _ u 3 _ q 8 _ c 6 7 _ b 9 2 _ x 2 < / d 2 : V a l u e > < / d 2 : K e y V a l u e O f s t r i n g a n y T y p e > < d 2 : K e y V a l u e O f s t r i n g a n y T y p e > < d 2 : K e y > V a l u e < / d 2 : K e y > < d 2 : V a l u e   i : t y p e = " d 1 : d o u b l e " > 0 . 1 1 3 7 4 4 0 8 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 w p t _ u 3 _ q 8 _ c 6 8 _ b 8 7 _ x 2 < / d 2 : V a l u e > < / d 2 : K e y V a l u e O f s t r i n g a n y T y p e > < d 2 : K e y V a l u e O f s t r i n g a n y T y p e > < d 2 : K e y > V a l u e < / d 2 : K e y > < d 2 : V a l u e   i : t y p e = " d 1 : d o u b l e " > 0 . 0 1 6 0 4 2 7 8 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 w p t _ u 3 _ q 8 _ c 6 8 _ b 9 0 _ x 2 < / d 2 : V a l u e > < / d 2 : K e y V a l u e O f s t r i n g a n y T y p e > < d 2 : K e y V a l u e O f s t r i n g a n y T y p e > < d 2 : K e y > V a l u e < / d 2 : K e y > < d 2 : V a l u e   i : t y p e = " d 1 : d o u b l e " > 0 . 0 5 2 9 8 0 1 3 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 w p t _ u 3 _ q 8 _ c 6 8 _ b 9 1 _ x 2 < / d 2 : V a l u e > < / d 2 : K e y V a l u e O f s t r i n g a n y T y p e > < d 2 : K e y V a l u e O f s t r i n g a n y T y p e > < d 2 : K e y > V a l u e < / d 2 : K e y > < d 2 : V a l u e   i : t y p e = " d 1 : d o u b l e " > 0 . 0 5 6 7 1 4 4 7 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 w p t _ u 3 _ q 8 _ c 6 8 _ b 9 2 _ x 2 < / d 2 : V a l u e > < / d 2 : K e y V a l u e O f s t r i n g a n y T y p e > < d 2 : K e y V a l u e O f s t r i n g a n y T y p e > < d 2 : K e y > V a l u e < / d 2 : K e y > < d 2 : V a l u e   i : t y p e = " d 1 : d o u b l e " > 0 . 0 5 8 4 5 1 8 2 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 w p t _ u 3 _ q 8 _ c 6 9 _ b 8 7 _ x 2 < / d 2 : V a l u e > < / d 2 : K e y V a l u e O f s t r i n g a n y T y p e > < d 2 : K e y V a l u e O f s t r i n g a n y T y p e > < d 2 : K e y > V a l u e < / d 2 : K e y > < d 2 : V a l u e   i : t y p e = " d 1 : d o u b l e " > 0 . 0 4 2 7 8 0 7 5 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 w p t _ u 3 _ q 8 _ c 6 9 _ b 9 0 _ x 2 < / d 2 : V a l u e > < / d 2 : K e y V a l u e O f s t r i n g a n y T y p e > < d 2 : K e y V a l u e O f s t r i n g a n y T y p e > < d 2 : K e y > V a l u e < / d 2 : K e y > < d 2 : V a l u e   i : t y p e = " d 1 : d o u b l e " > 0 . 0 5 7 9 4 7 0 2 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 w p t _ u 3 _ q 8 _ c 6 9 _ b 9 1 _ x 2 < / d 2 : V a l u e > < / d 2 : K e y V a l u e O f s t r i n g a n y T y p e > < d 2 : K e y V a l u e O f s t r i n g a n y T y p e > < d 2 : K e y > V a l u e < / d 2 : K e y > < d 2 : V a l u e   i : t y p e = " d 1 : d o u b l e " > 0 . 0 5 8 6 7 0 1 4 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 w p t _ u 3 _ q 8 _ c 6 9 _ b 9 2 _ x 2 < / d 2 : V a l u e > < / d 2 : K e y V a l u e O f s t r i n g a n y T y p e > < d 2 : K e y V a l u e O f s t r i n g a n y T y p e > < d 2 : K e y > V a l u e < / d 2 : K e y > < d 2 : V a l u e   i : t y p e = " d 1 : d o u b l e " > 0 . 0 4 6 6 0 3 4 8 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 w p t _ u 3 _ q 8 _ c 7 0 _ b 8 7 _ x 2 < / d 2 : V a l u e > < / d 2 : K e y V a l u e O f s t r i n g a n y T y p e > < d 2 : K e y V a l u e O f s t r i n g a n y T y p e > < d 2 : K e y > V a l u e < / d 2 : K e y > < d 2 : V a l u e   i : t y p e = " d 1 : d o u b l e " > 0 . 2 6 2 0 3 2 0 9 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 w p t _ u 3 _ q 8 _ c 7 0 _ b 9 0 _ x 2 < / d 2 : V a l u e > < / d 2 : K e y V a l u e O f s t r i n g a n y T y p e > < d 2 : K e y V a l u e O f s t r i n g a n y T y p e > < d 2 : K e y > V a l u e < / d 2 : K e y > < d 2 : V a l u e   i : t y p e = " d 1 : d o u b l e " > 0 . 2 3 8 4 1 0 6 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 w p t _ u 3 _ q 8 _ c 7 0 _ b 9 1 _ x 2 < / d 2 : V a l u e > < / d 2 : K e y V a l u e O f s t r i n g a n y T y p e > < d 2 : K e y V a l u e O f s t r i n g a n y T y p e > < d 2 : K e y > V a l u e < / d 2 : K e y > < d 2 : V a l u e   i : t y p e = " d 1 : d o u b l e " > 0 . 1 9 4 9 9 9 9 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 w p t _ u 3 _ q 8 _ c 7 0 _ b 9 2 _ x 2 < / d 2 : V a l u e > < / d 2 : K e y V a l u e O f s t r i n g a n y T y p e > < d 2 : K e y V a l u e O f s t r i n g a n y T y p e > < d 2 : K e y > V a l u e < / d 2 : K e y > < d 2 : V a l u e   i : t y p e = " d 1 : d o u b l e " > 0 . 2 0 6 9 5 1 0 3 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 w p t _ u 3 _ q 8 _ c 7 1 _ b 8 7 _ x 2 < / d 2 : V a l u e > < / d 2 : K e y V a l u e O f s t r i n g a n y T y p e > < d 2 : K e y V a l u e O f s t r i n g a n y T y p e > < d 2 : K e y > V a l u e < / d 2 : K e y > < d 2 : V a l u e   i : t y p e = " d 1 : d o u b l e " > 0 . 0 2 1 3 9 0 3 7 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 w p t _ u 3 _ q 8 _ c 7 1 _ b 9 0 _ x 2 < / d 2 : V a l u e > < / d 2 : K e y V a l u e O f s t r i n g a n y T y p e > < d 2 : K e y V a l u e O f s t r i n g a n y T y p e > < d 2 : K e y > V a l u e < / d 2 : K e y > < d 2 : V a l u e   i : t y p e = " d 1 : d o u b l e " > 0 . 0 1 6 5 5 6 2 9 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 w p t _ u 3 _ q 8 _ c 7 1 _ b 9 1 _ x 2 < / d 2 : V a l u e > < / d 2 : K e y V a l u e O f s t r i n g a n y T y p e > < d 2 : K e y V a l u e O f s t r i n g a n y T y p e > < d 2 : K e y > V a l u e < / d 2 : K e y > < d 2 : V a l u e   i : t y p e = " d 1 : d o u b l e " > 0 . 0 1 4 3 4 1 5 9 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 w p t _ u 3 _ q 8 _ c 7 1 _ b 9 2 _ x 2 < / d 2 : V a l u e > < / d 2 : K e y V a l u e O f s t r i n g a n y T y p e > < d 2 : K e y V a l u e O f s t r i n g a n y T y p e > < d 2 : K e y > V a l u e < / d 2 : K e y > < d 2 : V a l u e   i : t y p e = " d 1 : d o u b l e " > 0 . 0 2 3 6 9 6 6 8 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 w p t _ u 3 _ q 8 _ c 1 _ b 4 3 _ x 1 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 w p t _ u 3 _ q 8 _ c 1 _ b 4 5 _ x 1 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 w p t _ u 3 _ q 8 _ c 1 _ b 4 6 _ x 1 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1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1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20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2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22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2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2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2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2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2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2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2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30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3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 w p t _ u 3 _ q 1 3 _ c 4 0 _ b 1 _ x 2 < / d 2 : V a l u e > < / d 2 : K e y V a l u e O f s t r i n g a n y T y p e > < d 2 : K e y V a l u e O f s t r i n g a n y T y p e > < d 2 : K e y > V a l u e < / d 2 : K e y > < d 2 : V a l u e   i : t y p e = " d 1 : d o u b l e " > 0 . 8 3 0 2 0 6 0 9 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 w p t _ u 3 _ q 1 3 _ c 4 0 _ b 1 0 _ x 2 < / d 2 : V a l u e > < / d 2 : K e y V a l u e O f s t r i n g a n y T y p e > < d 2 : K e y V a l u e O f s t r i n g a n y T y p e > < d 2 : K e y > V a l u e < / d 2 : K e y > < d 2 : V a l u e   i : t y p e = " d 1 : d o u b l e " > 0 . 7 9 4 9 5 2 6 8 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 w p t _ u 3 _ q 1 3 _ c 4 0 _ b 1 2 _ x 2 < / d 2 : V a l u e > < / d 2 : K e y V a l u e O f s t r i n g a n y T y p e > < d 2 : K e y V a l u e O f s t r i n g a n y T y p e > < d 2 : K e y > V a l u e < / d 2 : K e y > < d 2 : V a l u e   i : t y p e = " d 1 : d o u b l e " > 0 . 8 6 9 5 6 5 2 2 < / d 2 : V a l u e > < / d 2 : K e y V a l u e O f s t r i n g a n y T y p e > < d 2 : K e y V a l u e O f s t r i n g a n y T y p e > < d 2 : K e y > F o r m a t t e d V a l u e < / d 2 : K e y > < d 2 : V a l u e   i : t y p e = " d 1 : s t r i n g " > 8 7 % 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 w p t _ u 3 _ q 1 3 _ c 4 0 _ b 1 3 _ x 2 < / d 2 : V a l u e > < / d 2 : K e y V a l u e O f s t r i n g a n y T y p e > < d 2 : K e y V a l u e O f s t r i n g a n y T y p e > < d 2 : K e y > V a l u e < / d 2 : K e y > < d 2 : V a l u e   i : t y p e = " d 1 : d o u b l e " > 0 . 8 6 8 7 7 0 7 6 < / d 2 : V a l u e > < / d 2 : K e y V a l u e O f s t r i n g a n y T y p e > < d 2 : K e y V a l u e O f s t r i n g a n y T y p e > < d 2 : K e y > F o r m a t t e d V a l u e < / d 2 : K e y > < d 2 : V a l u e   i : t y p e = " d 1 : s t r i n g " > 8 7 % 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 w p t _ u 3 _ q 1 3 _ c 4 0 _ b 1 4 _ x 2 < / d 2 : V a l u e > < / d 2 : K e y V a l u e O f s t r i n g a n y T y p e > < d 2 : K e y V a l u e O f s t r i n g a n y T y p e > < d 2 : K e y > V a l u e < / d 2 : K e y > < d 2 : V a l u e   i : t y p e = " d 1 : d o u b l e " > 0 . 7 8 5 0 2 4 1 5 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 w p t _ u 3 _ q 1 3 _ c 4 0 _ b 1 5 _ x 2 < / d 2 : V a l u e > < / d 2 : K e y V a l u e O f s t r i n g a n y T y p e > < d 2 : K e y V a l u e O f s t r i n g a n y T y p e > < d 2 : K e y > V a l u e < / d 2 : K e y > < d 2 : V a l u e   i : t y p e = " d 1 : d o u b l e " > 0 . 8 1 6 2 7 6 2 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 w p t _ u 3 _ q 1 3 _ c 4 0 _ b 1 7 _ x 2 < / d 2 : V a l u e > < / d 2 : K e y V a l u e O f s t r i n g a n y T y p e > < d 2 : K e y V a l u e O f s t r i n g a n y T y p e > < d 2 : K e y > V a l u e < / d 2 : K e y > < d 2 : V a l u e   i : t y p e = " d 1 : d o u b l e " > 0 . 7 3 8 2 9 6 2 4 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 w p t _ u 3 _ q 1 3 _ c 4 0 _ b 2 2 _ x 2 < / d 2 : V a l u e > < / d 2 : K e y V a l u e O f s t r i n g a n y T y p e > < d 2 : K e y V a l u e O f s t r i n g a n y T y p e > < d 2 : K e y > V a l u e < / d 2 : K e y > < d 2 : V a l u e   i : t y p e = " d 1 : d o u b l e " > 0 . 8 9 2 3 5 5 6 9 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 w p t _ u 3 _ q 1 3 _ c 4 0 _ b 2 9 _ x 2 < / d 2 : V a l u e > < / d 2 : K e y V a l u e O f s t r i n g a n y T y p e > < d 2 : K e y V a l u e O f s t r i n g a n y T y p e > < d 2 : K e y > V a l u e < / d 2 : K e y > < d 2 : V a l u e   i : t y p e = " d 1 : d o u b l e " > 0 . 8 9 1 1 1 1 1 1 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 w p t _ u 3 _ q 1 3 _ c 4 0 _ b 3 2 _ x 2 < / d 2 : V a l u e > < / d 2 : K e y V a l u e O f s t r i n g a n y T y p e > < d 2 : K e y V a l u e O f s t r i n g a n y T y p e > < d 2 : K e y > V a l u e < / d 2 : K e y > < d 2 : V a l u e   i : t y p e = " d 1 : d o u b l e " > 0 . 8 9 3 4 5 0 6 4 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 w p t _ u 3 _ q 1 3 _ c 4 0 _ b 3 7 _ x 2 < / d 2 : V a l u e > < / d 2 : K e y V a l u e O f s t r i n g a n y T y p e > < d 2 : K e y V a l u e O f s t r i n g a n y T y p e > < d 2 : K e y > V a l u e < / d 2 : K e y > < d 2 : V a l u e   i : t y p e = " d 1 : d o u b l e " > 0 . 8 6 8 7 2 5 8 7 < / d 2 : V a l u e > < / d 2 : K e y V a l u e O f s t r i n g a n y T y p e > < d 2 : K e y V a l u e O f s t r i n g a n y T y p e > < d 2 : K e y > F o r m a t t e d V a l u e < / d 2 : K e y > < d 2 : V a l u e   i : t y p e = " d 1 : s t r i n g " > 8 7 % 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 w p t _ u 3 _ q 1 3 _ c 4 1 _ b 1 _ x 2 < / d 2 : V a l u e > < / d 2 : K e y V a l u e O f s t r i n g a n y T y p e > < d 2 : K e y V a l u e O f s t r i n g a n y T y p e > < d 2 : K e y > V a l u e < / d 2 : K e y > < d 2 : V a l u e   i : t y p e = " d 1 : d o u b l e " > 0 . 1 7 3 7 9 2 6 8 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 w p t _ u 3 _ q 1 3 _ c 4 1 _ b 1 0 _ x 2 < / d 2 : V a l u e > < / d 2 : K e y V a l u e O f s t r i n g a n y T y p e > < d 2 : K e y V a l u e O f s t r i n g a n y T y p e > < d 2 : K e y > V a l u e < / d 2 : K e y > < d 2 : V a l u e   i : t y p e = " d 1 : d o u b l e " > 0 . 2 0 9 7 7 9 1 8 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 w p t _ u 3 _ q 1 3 _ c 4 1 _ b 1 2 _ x 2 < / d 2 : V a l u e > < / d 2 : K e y V a l u e O f s t r i n g a n y T y p e > < d 2 : K e y V a l u e O f s t r i n g a n y T y p e > < d 2 : K e y > V a l u e < / d 2 : K e y > < d 2 : V a l u e   i : t y p e = " d 1 : d o u b l e " > 0 . 1 6 3 0 4 3 4 8 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 w p t _ u 3 _ q 1 3 _ c 4 1 _ b 1 3 _ x 2 < / d 2 : V a l u e > < / d 2 : K e y V a l u e O f s t r i n g a n y T y p e > < d 2 : K e y V a l u e O f s t r i n g a n y T y p e > < d 2 : K e y > V a l u e < / d 2 : K e y > < d 2 : V a l u e   i : t y p e = " d 1 : d o u b l e " > 0 . 1 6 1 1 2 9 5 7 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 w p t _ u 3 _ q 1 3 _ c 4 1 _ b 1 4 _ x 2 < / d 2 : V a l u e > < / d 2 : K e y V a l u e O f s t r i n g a n y T y p e > < d 2 : K e y V a l u e O f s t r i n g a n y T y p e > < d 2 : K e y > V a l u e < / d 2 : K e y > < d 2 : V a l u e   i : t y p e = " d 1 : d o u b l e " > 0 . 1 8 5 9 9 0 3 4 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 w p t _ u 3 _ q 1 3 _ c 4 1 _ b 1 5 _ x 2 < / d 2 : V a l u e > < / d 2 : K e y V a l u e O f s t r i n g a n y T y p e > < d 2 : K e y V a l u e O f s t r i n g a n y T y p e > < d 2 : K e y > V a l u e < / d 2 : K e y > < d 2 : V a l u e   i : t y p e = " d 1 : d o u b l e " > 0 . 1 5 6 5 9 6 7 9 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 w p t _ u 3 _ q 1 3 _ c 4 1 _ b 1 7 _ x 2 < / d 2 : V a l u e > < / d 2 : K e y V a l u e O f s t r i n g a n y T y p e > < d 2 : K e y V a l u e O f s t r i n g a n y T y p e > < d 2 : K e y > V a l u e < / d 2 : K e y > < d 2 : V a l u e   i : t y p e = " d 1 : d o u b l e " > 0 . 1 9 8 7 7 2 0 6 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 w p t _ u 3 _ q 1 3 _ c 4 1 _ b 2 2 _ x 2 < / d 2 : V a l u e > < / d 2 : K e y V a l u e O f s t r i n g a n y T y p e > < d 2 : K e y V a l u e O f s t r i n g a n y T y p e > < d 2 : K e y > V a l u e < / d 2 : K e y > < d 2 : V a l u e   i : t y p e = " d 1 : d o u b l e " > 0 . 1 5 7 0 4 6 2 8 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 w p t _ u 3 _ q 1 3 _ c 4 1 _ b 2 9 _ x 2 < / d 2 : V a l u e > < / d 2 : K e y V a l u e O f s t r i n g a n y T y p e > < d 2 : K e y V a l u e O f s t r i n g a n y T y p e > < d 2 : K e y > V a l u e < / d 2 : K e y > < d 2 : V a l u e   i : t y p e = " d 1 : d o u b l e " > 0 . 1 5 5 5 5 5 5 6 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 w p t _ u 3 _ q 1 3 _ c 4 1 _ b 3 2 _ x 2 < / d 2 : V a l u e > < / d 2 : K e y V a l u e O f s t r i n g a n y T y p e > < d 2 : K e y V a l u e O f s t r i n g a n y T y p e > < d 2 : K e y > V a l u e < / d 2 : K e y > < d 2 : V a l u e   i : t y p e = " d 1 : d o u b l e " > 0 . 1 5 8 3 5 7 7 7 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 w p t _ u 3 _ q 1 3 _ c 4 1 _ b 3 7 _ x 2 < / d 2 : V a l u e > < / d 2 : K e y V a l u e O f s t r i n g a n y T y p e > < d 2 : K e y V a l u e O f s t r i n g a n y T y p e > < d 2 : K e y > V a l u e < / d 2 : K e y > < d 2 : V a l u e   i : t y p e = " d 1 : d o u b l e " > 0 . 1 4 2 8 5 7 1 4 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 w p t _ u 3 _ q 1 3 _ c 4 2 _ b 1 _ x 2 < / d 2 : V a l u e > < / d 2 : K e y V a l u e O f s t r i n g a n y T y p e > < d 2 : K e y V a l u e O f s t r i n g a n y T y p e > < d 2 : K e y > V a l u e < / d 2 : K e y > < d 2 : V a l u e   i : t y p e = " d 1 : d o u b l e " > 0 . 0 5 3 2 1 4 4 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 w p t _ u 3 _ q 1 3 _ c 4 2 _ b 1 0 _ x 2 < / d 2 : V a l u e > < / d 2 : K e y V a l u e O f s t r i n g a n y T y p e > < d 2 : K e y V a l u e O f s t r i n g a n y T y p e > < d 2 : K e y > V a l u e < / d 2 : K e y > < d 2 : V a l u e   i : t y p e = " d 1 : d o u b l e " > 0 . 0 5 6 7 8 2 3 3 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 w p t _ u 3 _ q 1 3 _ c 4 2 _ b 1 2 _ x 2 < / d 2 : V a l u e > < / d 2 : K e y V a l u e O f s t r i n g a n y T y p e > < d 2 : K e y V a l u e O f s t r i n g a n y T y p e > < d 2 : K e y > V a l u e < / d 2 : K e y > < d 2 : V a l u e   i : t y p e = " d 1 : d o u b l e " > 0 . 0 4 4 8 3 6 9 6 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 w p t _ u 3 _ q 1 3 _ c 4 2 _ b 1 3 _ x 2 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 w p t _ u 3 _ q 1 3 _ c 4 2 _ b 1 4 _ x 2 < / d 2 : V a l u e > < / d 2 : K e y V a l u e O f s t r i n g a n y T y p e > < d 2 : K e y V a l u e O f s t r i n g a n y T y p e > < d 2 : K e y > V a l u e < / d 2 : K e y > < d 2 : V a l u e   i : t y p e = " d 1 : d o u b l e " > 0 . 0 6 0 3 8 6 4 7 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 w p t _ u 3 _ q 1 3 _ c 4 2 _ b 1 5 _ x 2 < / d 2 : V a l u e > < / d 2 : K e y V a l u e O f s t r i n g a n y T y p e > < d 2 : K e y V a l u e O f s t r i n g a n y T y p e > < d 2 : K e y > V a l u e < / d 2 : K e y > < d 2 : V a l u e   i : t y p e = " d 1 : d o u b l e " > 0 . 0 5 6 7 2 0 1 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 w p t _ u 3 _ q 1 3 _ c 4 2 _ b 1 7 _ x 2 < / d 2 : V a l u e > < / d 2 : K e y V a l u e O f s t r i n g a n y T y p e > < d 2 : K e y V a l u e O f s t r i n g a n y T y p e > < d 2 : K e y > V a l u e < / d 2 : K e y > < d 2 : V a l u e   i : t y p e = " d 1 : d o u b l e " > 0 . 0 6 5 2 3 4 0 8 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 w p t _ u 3 _ q 1 3 _ c 4 2 _ b 2 2 _ x 2 < / d 2 : V a l u e > < / d 2 : K e y V a l u e O f s t r i n g a n y T y p e > < d 2 : K e y V a l u e O f s t r i n g a n y T y p e > < d 2 : K e y > V a l u e < / d 2 : K e y > < d 2 : V a l u e   i : t y p e = " d 1 : d o u b l e " > 0 . 0 4 5 2 4 1 8 1 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 w p t _ u 3 _ q 1 3 _ c 4 2 _ b 2 9 _ x 2 < / d 2 : V a l u e > < / d 2 : K e y V a l u e O f s t r i n g a n y T y p e > < d 2 : K e y V a l u e O f s t r i n g a n y T y p e > < d 2 : K e y > V a l u e < / d 2 : K e y > < d 2 : V a l u e   i : t y p e = " d 1 : d o u b l e " > 0 . 0 4 1 1 1 1 1 1 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 w p t _ u 3 _ q 1 3 _ c 4 2 _ b 3 2 _ x 2 < / d 2 : V a l u e > < / d 2 : K e y V a l u e O f s t r i n g a n y T y p e > < d 2 : K e y V a l u e O f s t r i n g a n y T y p e > < d 2 : K e y > V a l u e < / d 2 : K e y > < d 2 : V a l u e   i : t y p e = " d 1 : d o u b l e " > 0 . 0 4 8 8 7 5 8 6 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 w p t _ u 3 _ q 1 3 _ c 4 2 _ b 3 7 _ x 2 < / d 2 : V a l u e > < / d 2 : K e y V a l u e O f s t r i n g a n y T y p e > < d 2 : K e y V a l u e O f s t r i n g a n y T y p e > < d 2 : K e y > V a l u e < / d 2 : K e y > < d 2 : V a l u e   i : t y p e = " d 1 : d o u b l e " > 0 . 0 5 0 1 9 3 0 5 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 w p t _ u 3 _ q 1 3 _ c 4 3 _ b 1 _ x 2 < / d 2 : V a l u e > < / d 2 : K e y V a l u e O f s t r i n g a n y T y p e > < d 2 : K e y V a l u e O f s t r i n g a n y T y p e > < d 2 : K e y > V a l u e < / d 2 : K e y > < d 2 : V a l u e   i : t y p e = " d 1 : d o u b l e " > 0 . 1 1 2 8 8 8 3 4 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 w p t _ u 3 _ q 1 3 _ c 4 3 _ b 1 0 _ x 2 < / d 2 : V a l u e > < / d 2 : K e y V a l u e O f s t r i n g a n y T y p e > < d 2 : K e y V a l u e O f s t r i n g a n y T y p e > < d 2 : K e y > V a l u e < / d 2 : K e y > < d 2 : V a l u e   i : t y p e = " d 1 : d o u b l e " > 0 . 0 9 6 2 1 4 5 1 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 w p t _ u 3 _ q 1 3 _ c 4 3 _ b 1 2 _ x 2 < / d 2 : V a l u e > < / d 2 : K e y V a l u e O f s t r i n g a n y T y p e > < d 2 : K e y V a l u e O f s t r i n g a n y T y p e > < d 2 : K e y > V a l u e < / d 2 : K e y > < d 2 : V a l u e   i : t y p e = " d 1 : d o u b l e " > 0 . 1 2 3 6 4 1 3 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 w p t _ u 3 _ q 1 3 _ c 4 3 _ b 1 3 _ x 2 < / d 2 : V a l u e > < / d 2 : K e y V a l u e O f s t r i n g a n y T y p e > < d 2 : K e y V a l u e O f s t r i n g a n y T y p e > < d 2 : K e y > V a l u e < / d 2 : K e y > < d 2 : V a l u e   i : t y p e = " d 1 : d o u b l e " > 0 . 1 0 7 9 7 3 4 2 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 w p t _ u 3 _ q 1 3 _ c 4 3 _ b 1 4 _ x 2 < / d 2 : V a l u e > < / d 2 : K e y V a l u e O f s t r i n g a n y T y p e > < d 2 : K e y V a l u e O f s t r i n g a n y T y p e > < d 2 : K e y > V a l u e < / d 2 : K e y > < d 2 : V a l u e   i : t y p e = " d 1 : d o u b l e " > 0 . 1 2 8 0 1 9 3 2 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 w p t _ u 3 _ q 1 3 _ c 4 3 _ b 1 5 _ x 2 < / d 2 : V a l u e > < / d 2 : K e y V a l u e O f s t r i n g a n y T y p e > < d 2 : K e y V a l u e O f s t r i n g a n y T y p e > < d 2 : K e y > V a l u e < / d 2 : K e y > < d 2 : V a l u e   i : t y p e = " d 1 : d o u b l e " > 0 . 1 1 2 2 0 7 1 5 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 w p t _ u 3 _ q 1 3 _ c 4 3 _ b 1 7 _ x 2 < / d 2 : V a l u e > < / d 2 : K e y V a l u e O f s t r i n g a n y T y p e > < d 2 : K e y V a l u e O f s t r i n g a n y T y p e > < d 2 : K e y > V a l u e < / d 2 : K e y > < d 2 : V a l u e   i : t y p e = " d 1 : d o u b l e " > 0 . 1 4 0 4 4 5 1 3 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 w p t _ u 3 _ q 1 3 _ c 4 3 _ b 2 2 _ x 2 < / d 2 : V a l u e > < / d 2 : K e y V a l u e O f s t r i n g a n y T y p e > < d 2 : K e y V a l u e O f s t r i n g a n y T y p e > < d 2 : K e y > V a l u e < / d 2 : K e y > < d 2 : V a l u e   i : t y p e = " d 1 : d o u b l e " > 0 . 0 9 2 5 6 3 7 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 w p t _ u 3 _ q 1 3 _ c 4 3 _ b 2 9 _ x 2 < / d 2 : V a l u e > < / d 2 : K e y V a l u e O f s t r i n g a n y T y p e > < d 2 : K e y V a l u e O f s t r i n g a n y T y p e > < d 2 : K e y > V a l u e < / d 2 : K e y > < d 2 : V a l u e   i : t y p e = " d 1 : d o u b l e " > 0 . 0 7 6 6 6 6 6 7 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 w p t _ u 3 _ q 1 3 _ c 4 3 _ b 3 2 _ x 2 < / d 2 : V a l u e > < / d 2 : K e y V a l u e O f s t r i n g a n y T y p e > < d 2 : K e y V a l u e O f s t r i n g a n y T y p e > < d 2 : K e y > V a l u e < / d 2 : K e y > < d 2 : V a l u e   i : t y p e = " d 1 : d o u b l e " > 0 . 1 0 6 5 4 9 3 6 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 w p t _ u 3 _ q 1 3 _ c 4 3 _ b 3 7 _ x 2 < / d 2 : V a l u e > < / d 2 : K e y V a l u e O f s t r i n g a n y T y p e > < d 2 : K e y V a l u e O f s t r i n g a n y T y p e > < d 2 : K e y > V a l u e < / d 2 : K e y > < d 2 : V a l u e   i : t y p e = " d 1 : d o u b l e " > 0 . 1 5 4 4 4 0 1 5 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 w p t _ u 3 _ q 1 3 _ c 4 4 _ b 1 _ x 2 < / d 2 : V a l u e > < / d 2 : K e y V a l u e O f s t r i n g a n y T y p e > < d 2 : K e y V a l u e O f s t r i n g a n y T y p e > < d 2 : K e y > V a l u e < / d 2 : K e y > < d 2 : V a l u e   i : t y p e = " d 1 : d o u b l e " > 0 . 1 2 8 8 8 3 4 2 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 w p t _ u 3 _ q 1 3 _ c 4 4 _ b 1 0 _ x 2 < / d 2 : V a l u e > < / d 2 : K e y V a l u e O f s t r i n g a n y T y p e > < d 2 : K e y V a l u e O f s t r i n g a n y T y p e > < d 2 : K e y > V a l u e < / d 2 : K e y > < d 2 : V a l u e   i : t y p e = " d 1 : d o u b l e " > 0 . 1 5 9 3 0 5 9 9 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 w p t _ u 3 _ q 1 3 _ c 4 4 _ b 1 2 _ x 2 < / d 2 : V a l u e > < / d 2 : K e y V a l u e O f s t r i n g a n y T y p e > < d 2 : K e y V a l u e O f s t r i n g a n y T y p e > < d 2 : K e y > V a l u e < / d 2 : K e y > < d 2 : V a l u e   i : t y p e = " d 1 : d o u b l e " > 0 . 1 1 1 4 1 3 0 4 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 w p t _ u 3 _ q 1 3 _ c 4 4 _ b 1 3 _ x 2 < / d 2 : V a l u e > < / d 2 : K e y V a l u e O f s t r i n g a n y T y p e > < d 2 : K e y V a l u e O f s t r i n g a n y T y p e > < d 2 : K e y > V a l u e < / d 2 : K e y > < d 2 : V a l u e   i : t y p e = " d 1 : d o u b l e " > 0 . 1 0 6 3 1 2 2 9 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 w p t _ u 3 _ q 1 3 _ c 4 4 _ b 1 4 _ x 2 < / d 2 : V a l u e > < / d 2 : K e y V a l u e O f s t r i n g a n y T y p e > < d 2 : K e y V a l u e O f s t r i n g a n y T y p e > < d 2 : K e y > V a l u e < / d 2 : K e y > < d 2 : V a l u e   i : t y p e = " d 1 : d o u b l e " > 0 . 1 6 4 2 5 1 2 1 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 w p t _ u 3 _ q 1 3 _ c 4 4 _ b 1 5 _ x 2 < / d 2 : V a l u e > < / d 2 : K e y V a l u e O f s t r i n g a n y T y p e > < d 2 : K e y V a l u e O f s t r i n g a n y T y p e > < d 2 : K e y > V a l u e < / d 2 : K e y > < d 2 : V a l u e   i : t y p e = " d 1 : d o u b l e " > 0 . 1 2 3 3 0 4 5 6 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 w p t _ u 3 _ q 1 3 _ c 4 4 _ b 1 7 _ x 2 < / d 2 : V a l u e > < / d 2 : K e y V a l u e O f s t r i n g a n y T y p e > < d 2 : K e y V a l u e O f s t r i n g a n y T y p e > < d 2 : K e y > V a l u e < / d 2 : K e y > < d 2 : V a l u e   i : t y p e = " d 1 : d o u b l e " > 0 . 1 6 8 0 7 3 6 8 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 w p t _ u 3 _ q 1 3 _ c 4 4 _ b 2 2 _ x 2 < / d 2 : V a l u e > < / d 2 : K e y V a l u e O f s t r i n g a n y T y p e > < d 2 : K e y V a l u e O f s t r i n g a n y T y p e > < d 2 : K e y > V a l u e < / d 2 : K e y > < d 2 : V a l u e   i : t y p e = " d 1 : d o u b l e " > 0 . 1 0 2 9 6 4 1 2 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 w p t _ u 3 _ q 1 3 _ c 4 4 _ b 2 9 _ x 2 < / d 2 : V a l u e > < / d 2 : K e y V a l u e O f s t r i n g a n y T y p e > < d 2 : K e y V a l u e O f s t r i n g a n y T y p e > < d 2 : K e y > V a l u e < / d 2 : K e y > < d 2 : V a l u e   i : t y p e = " d 1 : d o u b l e " > 0 . 0 9 3 3 3 3 3 3 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 w p t _ u 3 _ q 1 3 _ c 4 4 _ b 3 2 _ x 2 < / d 2 : V a l u e > < / d 2 : K e y V a l u e O f s t r i n g a n y T y p e > < d 2 : K e y V a l u e O f s t r i n g a n y T y p e > < d 2 : K e y > V a l u e < / d 2 : K e y > < d 2 : V a l u e   i : t y p e = " d 1 : d o u b l e " > 0 . 1 1 1 4 3 6 9 5 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 w p t _ u 3 _ q 1 3 _ c 4 4 _ b 3 7 _ x 2 < / d 2 : V a l u e > < / d 2 : K e y V a l u e O f s t r i n g a n y T y p e > < d 2 : K e y V a l u e O f s t r i n g a n y T y p e > < d 2 : K e y > V a l u e < / d 2 : K e y > < d 2 : V a l u e   i : t y p e = " d 1 : d o u b l e " > 0 . 0 8 8 8 0 3 0 9 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 w p t _ u 3 _ q 1 3 _ c 1 _ b 1 0 _ x 1 < / d 2 : V a l u e > < / d 2 : K e y V a l u e O f s t r i n g a n y T y p e > < d 2 : K e y V a l u e O f s t r i n g a n y T y p e > < d 2 : K e y > V a l u e < / d 2 : K e y > < d 2 : V a l u e   i : t y p e = " d 1 : d o u b l e " > 6 3 4 < / d 2 : V a l u e > < / d 2 : K e y V a l u e O f s t r i n g a n y T y p e > < d 2 : K e y V a l u e O f s t r i n g a n y T y p e > < d 2 : K e y > F o r m a t t e d V a l u e < / d 2 : K e y > < d 2 : V a l u e   i : t y p e = " d 1 : s t r i n g " > 6 3 4 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 w p t _ u 3 _ q 1 3 _ c 1 _ b 1 2 _ x 1 < / d 2 : V a l u e > < / d 2 : K e y V a l u e O f s t r i n g a n y T y p e > < d 2 : K e y V a l u e O f s t r i n g a n y T y p e > < d 2 : K e y > V a l u e < / d 2 : K e y > < d 2 : V a l u e   i : t y p e = " d 1 : d o u b l e " > 7 3 6 < / d 2 : V a l u e > < / d 2 : K e y V a l u e O f s t r i n g a n y T y p e > < d 2 : K e y V a l u e O f s t r i n g a n y T y p e > < d 2 : K e y > F o r m a t t e d V a l u e < / d 2 : K e y > < d 2 : V a l u e   i : t y p e = " d 1 : s t r i n g " > 7 3 6 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 w p t _ u 3 _ q 1 3 _ c 1 _ b 1 3 _ x 1 < / d 2 : V a l u e > < / d 2 : K e y V a l u e O f s t r i n g a n y T y p e > < d 2 : K e y V a l u e O f s t r i n g a n y T y p e > < d 2 : K e y > V a l u e < / d 2 : K e y > < d 2 : V a l u e   i : t y p e = " d 1 : d o u b l e " > 6 0 2 < / d 2 : V a l u e > < / d 2 : K e y V a l u e O f s t r i n g a n y T y p e > < d 2 : K e y V a l u e O f s t r i n g a n y T y p e > < d 2 : K e y > F o r m a t t e d V a l u e < / d 2 : K e y > < d 2 : V a l u e   i : t y p e = " d 1 : s t r i n g " > 6 0 2 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 w p t _ u 3 _ q 1 3 _ c 1 _ b 1 4 _ x 1 < / d 2 : V a l u e > < / d 2 : K e y V a l u e O f s t r i n g a n y T y p e > < d 2 : K e y V a l u e O f s t r i n g a n y T y p e > < d 2 : K e y > V a l u e < / d 2 : K e y > < d 2 : V a l u e   i : t y p e = " d 1 : d o u b l e " > 4 1 4 < / d 2 : V a l u e > < / d 2 : K e y V a l u e O f s t r i n g a n y T y p e > < d 2 : K e y V a l u e O f s t r i n g a n y T y p e > < d 2 : K e y > F o r m a t t e d V a l u e < / d 2 : K e y > < d 2 : V a l u e   i : t y p e = " d 1 : s t r i n g " > 4 1 4 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 w p t _ u 3 _ q 1 3 _ c 1 _ b 1 5 _ x 1 < / d 2 : V a l u e > < / d 2 : K e y V a l u e O f s t r i n g a n y T y p e > < d 2 : K e y V a l u e O f s t r i n g a n y T y p e > < d 2 : K e y > V a l u e < / d 2 : K e y > < d 2 : V a l u e   i : t y p e = " d 1 : d o u b l e " > 8 1 1 < / d 2 : V a l u e > < / d 2 : K e y V a l u e O f s t r i n g a n y T y p e > < d 2 : K e y V a l u e O f s t r i n g a n y T y p e > < d 2 : K e y > F o r m a t t e d V a l u e < / d 2 : K e y > < d 2 : V a l u e   i : t y p e = " d 1 : s t r i n g " > 8 1 1 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 w p t _ u 3 _ q 1 3 _ c 1 _ b 1 7 _ x 1 < / d 2 : V a l u e > < / d 2 : K e y V a l u e O f s t r i n g a n y T y p e > < d 2 : K e y V a l u e O f s t r i n g a n y T y p e > < d 2 : K e y > V a l u e < / d 2 : K e y > < d 2 : V a l u e   i : t y p e = " d 1 : d o u b l e " > 1 3 0 3 < / d 2 : V a l u e > < / d 2 : K e y V a l u e O f s t r i n g a n y T y p e > < d 2 : K e y V a l u e O f s t r i n g a n y T y p e > < d 2 : K e y > F o r m a t t e d V a l u e < / d 2 : K e y > < d 2 : V a l u e   i : t y p e = " d 1 : s t r i n g " > 1 3 0 3 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 w p t _ u 3 _ q 1 3 _ c 1 _ b 2 2 _ x 1 < / d 2 : V a l u e > < / d 2 : K e y V a l u e O f s t r i n g a n y T y p e > < d 2 : K e y V a l u e O f s t r i n g a n y T y p e > < d 2 : K e y > V a l u e < / d 2 : K e y > < d 2 : V a l u e   i : t y p e = " d 1 : d o u b l e " > 1 9 2 3 < / d 2 : V a l u e > < / d 2 : K e y V a l u e O f s t r i n g a n y T y p e > < d 2 : K e y V a l u e O f s t r i n g a n y T y p e > < d 2 : K e y > F o r m a t t e d V a l u e < / d 2 : K e y > < d 2 : V a l u e   i : t y p e = " d 1 : s t r i n g " > 1 9 2 3 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 w p t _ u 3 _ q 1 3 _ c 1 _ b 2 9 _ x 1 < / d 2 : V a l u e > < / d 2 : K e y V a l u e O f s t r i n g a n y T y p e > < d 2 : K e y V a l u e O f s t r i n g a n y T y p e > < d 2 : K e y > V a l u e < / d 2 : K e y > < d 2 : V a l u e   i : t y p e = " d 1 : d o u b l e " > 9 0 0 < / d 2 : V a l u e > < / d 2 : K e y V a l u e O f s t r i n g a n y T y p e > < d 2 : K e y V a l u e O f s t r i n g a n y T y p e > < d 2 : K e y > F o r m a t t e d V a l u e < / d 2 : K e y > < d 2 : V a l u e   i : t y p e = " d 1 : s t r i n g " > 9 0 0 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 w p t _ u 3 _ q 1 3 _ c 1 _ b 3 2 _ x 1 < / d 2 : V a l u e > < / d 2 : K e y V a l u e O f s t r i n g a n y T y p e > < d 2 : K e y V a l u e O f s t r i n g a n y T y p e > < d 2 : K e y > V a l u e < / d 2 : K e y > < d 2 : V a l u e   i : t y p e = " d 1 : d o u b l e " > 1 0 2 3 < / d 2 : V a l u e > < / d 2 : K e y V a l u e O f s t r i n g a n y T y p e > < d 2 : K e y V a l u e O f s t r i n g a n y T y p e > < d 2 : K e y > F o r m a t t e d V a l u e < / d 2 : K e y > < d 2 : V a l u e   i : t y p e = " d 1 : s t r i n g " > 1 0 2 3 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 w p t _ u 3 _ q 1 3 _ c 1 _ b 3 7 _ x 1 < / d 2 : V a l u e > < / d 2 : K e y V a l u e O f s t r i n g a n y T y p e > < d 2 : K e y V a l u e O f s t r i n g a n y T y p e > < d 2 : K e y > V a l u e < / d 2 : K e y > < d 2 : V a l u e   i : t y p e = " d 1 : d o u b l e " > 2 5 9 < / d 2 : V a l u e > < / d 2 : K e y V a l u e O f s t r i n g a n y T y p e > < d 2 : K e y V a l u e O f s t r i n g a n y T y p e > < d 2 : K e y > F o r m a t t e d V a l u e < / d 2 : K e y > < d 2 : V a l u e   i : t y p e = " d 1 : s t r i n g " > 2 5 9 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32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3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3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3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 w h d _ c 1 1 1 < / d 2 : V a l u e > < / d 2 : K e y V a l u e O f s t r i n g a n y T y p e > < d 2 : K e y V a l u e O f s t r i n g a n y T y p e > < d 2 : K e y > V a l u e < / d 2 : K e y > < d 2 : V a l u e   i : t y p e = " d 1 : s t r i n g " > S T  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 w h d _ c 1 1 8 < / d 2 : V a l u e > < / d 2 : K e y V a l u e O f s t r i n g a n y T y p e > < d 2 : K e y V a l u e O f s t r i n g a n y T y p e > < d 2 : K e y > V a l u e < / d 2 : K e y > < d 2 : V a l u e   i : t y p e = " d 1 : s t r i n g " > O u i ,   c e r t a i n e m e n t 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 w h d _ c 1 1 9 < / d 2 : V a l u e > < / d 2 : K e y V a l u e O f s t r i n g a n y T y p e > < d 2 : K e y V a l u e O f s t r i n g a n y T y p e > < d 2 : K e y > V a l u e < / d 2 : K e y > < d 2 : V a l u e   i : t y p e = " d 1 : s t r i n g " > O u i ,   p r o b a b l e m e n t 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 w h d _ c 1 2 0 < / d 2 : V a l u e > < / d 2 : K e y V a l u e O f s t r i n g a n y T y p e > < d 2 : K e y V a l u e O f s t r i n g a n y T y p e > < d 2 : K e y > V a l u e < / d 2 : K e y > < d 2 : V a l u e   i : t y p e = " d 1 : s t r i n g " > N o n ,   p r o b a b l e m e n t   p a s 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 w h d _ c 1 2 1 < / d 2 : V a l u e > < / d 2 : K e y V a l u e O f s t r i n g a n y T y p e > < d 2 : K e y V a l u e O f s t r i n g a n y T y p e > < d 2 : K e y > V a l u e < / d 2 : K e y > < d 2 : V a l u e   i : t y p e = " d 1 : s t r i n g " > N o n ,   c e r t a i n e m e n t   p a s 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 w h d _ c 1 2 2 < / d 2 : V a l u e > < / d 2 : K e y V a l u e O f s t r i n g a n y T y p e > < d 2 : K e y V a l u e O f s t r i n g a n y T y p e > < d 2 : K e y > V a l u e < / d 2 : K e y > < d 2 : V a l u e   i : t y p e = " d 1 : s t r i n g " > N e   s a i t   p a s   e n c o r e ,   n e   s e   p r o n o n c e   p a s 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 w h d _ c 1 1 7 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 w p t _ u 4 _ q 2 0 _ c 1 1 0 _ b 1 _ x 2 < / d 2 : V a l u e > < / d 2 : K e y V a l u e O f s t r i n g a n y T y p e > < d 2 : K e y V a l u e O f s t r i n g a n y T y p e > < d 2 : K e y > V a l u e < / d 2 : K e y > < d 2 : V a l u e   i : t y p e = " d 1 : d o u b l e " > 0 . 6 2 1 5 4 3 3 2 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 w p t _ u 4 _ q 2 0 _ c 1 1 0 _ b 8 7 _ x 2 < / d 2 : V a l u e > < / d 2 : K e y V a l u e O f s t r i n g a n y T y p e > < d 2 : K e y V a l u e O f s t r i n g a n y T y p e > < d 2 : K e y > V a l u e < / d 2 : K e y > < d 2 : V a l u e   i : t y p e = " d 1 : d o u b l e " > 0 . 7 0 4 9 9 9 9 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 w p t _ u 4 _ q 2 0 _ c 1 1 0 _ b 9 0 _ x 2 < / d 2 : V a l u e > < / d 2 : K e y V a l u e O f s t r i n g a n y T y p e > < d 2 : K e y V a l u e O f s t r i n g a n y T y p e > < d 2 : K e y > V a l u e < / d 2 : K e y > < d 2 : V a l u e   i : t y p e = " d 1 : d o u b l e " > 0 . 6 0 2 6 4 9 0 1 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 w p t _ u 4 _ q 2 0 _ c 1 1 0 _ b 9 1 _ x 2 < / d 2 : V a l u e > < / d 2 : K e y V a l u e O f s t r i n g a n y T y p e > < d 2 : K e y V a l u e O f s t r i n g a n y T y p e > < d 2 : K e y > V a l u e < / d 2 : K e y > < d 2 : V a l u e   i : t y p e = " d 1 : d o u b l e " > 0 . 6 0 3 6 5 0 5 9 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 w p t _ u 4 _ q 2 0 _ c 1 1 0 _ b 9 2 _ x 2 < / d 2 : V a l u e > < / d 2 : K e y V a l u e O f s t r i n g a n y T y p e > < d 2 : K e y V a l u e O f s t r i n g a n y T y p e > < d 2 : K e y > V a l u e < / d 2 : K e y > < d 2 : V a l u e   i : t y p e = " d 1 : d o u b l e " > 0 . 6 3 1 9 1 1 5 3 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 w p t _ u 4 _ q 2 0 _ c 1 1 1 _ b 1 _ x 2 < / d 2 : V a l u e > < / d 2 : K e y V a l u e O f s t r i n g a n y T y p e > < d 2 : K e y V a l u e O f s t r i n g a n y T y p e > < d 2 : K e y > V a l u e < / d 2 : K e y > < d 2 : V a l u e   i : t y p e = " d 1 : d o u b l e " > 0 . 1 4 4 0 6 1 1 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 w p t _ u 4 _ q 2 0 _ c 1 1 1 _ b 8 7 _ x 2 < / d 2 : V a l u e > < / d 2 : K e y V a l u e O f s t r i n g a n y T y p e > < d 2 : K e y V a l u e O f s t r i n g a n y T y p e > < d 2 : K e y > V a l u e < / d 2 : K e y > < d 2 : V a l u e   i : t y p e = " d 1 : d o u b l e " > 0 . 1 2 8 3 4 2 2 5 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 w p t _ u 4 _ q 2 0 _ c 1 1 1 _ b 9 0 _ x 2 < / d 2 : V a l u e > < / d 2 : K e y V a l u e O f s t r i n g a n y T y p e > < d 2 : K e y V a l u e O f s t r i n g a n y T y p e > < d 2 : K e y > V a l u e < / d 2 : K e y > < d 2 : V a l u e   i : t y p e = " d 1 : d o u b l e " > 0 . 1 6 0 5 9 6 0 3 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 w p t _ u 4 _ q 2 0 _ c 1 1 1 _ b 9 1 _ x 2 < / d 2 : V a l u e > < / d 2 : K e y V a l u e O f s t r i n g a n y T y p e > < d 2 : K e y V a l u e O f s t r i n g a n y T y p e > < d 2 : K e y > V a l u e < / d 2 : K e y > < d 2 : V a l u e   i : t y p e = " d 1 : d o u b l e " > 0 . 1 6 0 3 6 5 0 6 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 w p t _ u 4 _ q 2 0 _ c 1 1 1 _ b 9 2 _ x 2 < / d 2 : V a l u e > < / d 2 : K e y V a l u e O f s t r i n g a n y T y p e > < d 2 : K e y V a l u e O f s t r i n g a n y T y p e > < d 2 : K e y > V a l u e < / d 2 : K e y > < d 2 : V a l u e   i : t y p e = " d 1 : d o u b l e " > 0 . 1 2 5 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 w p t _ u 4 _ q 2 0 _ c 1 1 8 _ b 1 _ x 2 < / d 2 : V a l u e > < / d 2 : K e y V a l u e O f s t r i n g a n y T y p e > < d 2 : K e y V a l u e O f s t r i n g a n y T y p e > < d 2 : K e y > V a l u e < / d 2 : K e y > < d 2 : V a l u e   i : t y p e = " d 1 : d o u b l e " > 0 . 3 7 8 3 7 1 0 8 < / d 2 : V a l u e > < / d 2 : K e y V a l u e O f s t r i n g a n y T y p e > < d 2 : K e y V a l u e O f s t r i n g a n y T y p e > < d 2 : K e y > F o r m a t t e d V a l u e < / d 2 : K e y > < d 2 : V a l u e   i : t y p e = " d 1 : s t r i n g " > 3 8 % 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 w p t _ u 4 _ q 2 0 _ c 1 1 8 _ b 8 7 _ x 2 < / d 2 : V a l u e > < / d 2 : K e y V a l u e O f s t r i n g a n y T y p e > < d 2 : K e y V a l u e O f s t r i n g a n y T y p e > < d 2 : K e y > V a l u e < / d 2 : K e y > < d 2 : V a l u e   i : t y p e = " d 1 : d o u b l e " > 0 . 4 7 0 8 8 2 4 6 < / d 2 : V a l u e > < / d 2 : K e y V a l u e O f s t r i n g a n y T y p e > < d 2 : K e y V a l u e O f s t r i n g a n y T y p e > < d 2 : K e y > F o r m a t t e d V a l u e < / d 2 : K e y > < d 2 : V a l u e   i : t y p e = " d 1 : s t r i n g " > 4 7 % 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 w p t _ u 4 _ q 2 0 _ c 1 1 8 _ b 9 0 _ x 2 < / d 2 : V a l u e > < / d 2 : K e y V a l u e O f s t r i n g a n y T y p e > < d 2 : K e y V a l u e O f s t r i n g a n y T y p e > < d 2 : K e y > V a l u e < / d 2 : K e y > < d 2 : V a l u e   i : t y p e = " d 1 : d o u b l e " > 0 . 3 5 7 7 8 1 4 7 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 w p t _ u 4 _ q 2 0 _ c 1 1 8 _ b 9 1 _ x 2 < / d 2 : V a l u e > < / d 2 : K e y V a l u e O f s t r i n g a n y T y p e > < d 2 : K e y V a l u e O f s t r i n g a n y T y p e > < d 2 : K e y > V a l u e < / d 2 : K e y > < d 2 : V a l u e   i : t y p e = " d 1 : d o u b l e " > 0 . 3 6 3 1 0 3 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 w p t _ u 4 _ q 2 0 _ c 1 1 8 _ b 9 2 _ x 2 < / d 2 : V a l u e > < / d 2 : K e y V a l u e O f s t r i n g a n y T y p e > < d 2 : K e y V a l u e O f s t r i n g a n y T y p e > < d 2 : K e y > V a l u e < / d 2 : K e y > < d 2 : V a l u e   i : t y p e = " d 1 : d o u b l e " > 0 . 3 9 1 3 0 3 3 2 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 w p t _ u 4 _ q 2 0 _ c 1 1 9 _ b 1 _ x 2 < / d 2 : V a l u e > < / d 2 : K e y V a l u e O f s t r i n g a n y T y p e > < d 2 : K e y V a l u e O f s t r i n g a n y T y p e > < d 2 : K e y > V a l u e < / d 2 : K e y > < d 2 : V a l u e   i : t y p e = " d 1 : d o u b l e " > 0 . 2 4 1 7 6 9 8 2 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 w p t _ u 4 _ q 2 0 _ c 1 1 9 _ b 8 7 _ x 2 < / d 2 : V a l u e > < / d 2 : K e y V a l u e O f s t r i n g a n y T y p e > < d 2 : K e y V a l u e O f s t r i n g a n y T y p e > < d 2 : K e y > V a l u e < / d 2 : K e y > < d 2 : V a l u e   i : t y p e = " d 1 : d o u b l e " > 0 . 2 3 4 9 9 9 9 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 w p t _ u 4 _ q 2 0 _ c 1 1 9 _ b 9 0 _ x 2 < / d 2 : V a l u e > < / d 2 : K e y V a l u e O f s t r i n g a n y T y p e > < d 2 : K e y V a l u e O f s t r i n g a n y T y p e > < d 2 : K e y > V a l u e < / d 2 : K e y > < d 2 : V a l u e   i : t y p e = " d 1 : d o u b l e " > 0 . 2 4 3 3 7 7 4 8 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 w p t _ u 4 _ q 2 0 _ c 1 1 9 _ b 9 1 _ x 2 < / d 2 : V a l u e > < / d 2 : K e y V a l u e O f s t r i n g a n y T y p e > < d 2 : K e y V a l u e O f s t r i n g a n y T y p e > < d 2 : K e y > V a l u e < / d 2 : K e y > < d 2 : V a l u e   i : t y p e = " d 1 : d o u b l e " > 0 . 2 4 0 5 4 7 5 9 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 w p t _ u 4 _ q 2 0 _ c 1 1 9 _ b 9 2 _ x 2 < / d 2 : V a l u e > < / d 2 : K e y V a l u e O f s t r i n g a n y T y p e > < d 2 : K e y V a l u e O f s t r i n g a n y T y p e > < d 2 : K e y > V a l u e < / d 2 : K e y > < d 2 : V a l u e   i : t y p e = " d 1 : d o u b l e " > 0 . 2 4 0 1 2 6 3 8 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 w p t _ u 4 _ q 2 0 _ c 1 2 0 _ b 1 _ x 2 < / d 2 : V a l u e > < / d 2 : K e y V a l u e O f s t r i n g a n y T y p e > < d 2 : K e y V a l u e O f s t r i n g a n y T y p e > < d 2 : K e y > V a l u e < / d 2 : K e y > < d 2 : V a l u e   i : t y p e = " d 1 : d o u b l e " > 0 . 1 0 2 9 7 6 0 3 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 w p t _ u 4 _ q 2 0 _ c 1 2 0 _ b 8 7 _ x 2 < / d 2 : V a l u e > < / d 2 : K e y V a l u e O f s t r i n g a n y T y p e > < d 2 : K e y V a l u e O f s t r i n g a n y T y p e > < d 2 : K e y > V a l u e < / d 2 : K e y > < d 2 : V a l u e   i : t y p e = " d 1 : d o u b l e " > 0 . 0 8 0 2 1 3 9 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 w p t _ u 4 _ q 2 0 _ c 1 2 0 _ b 9 0 _ x 2 < / d 2 : V a l u e > < / d 2 : K e y V a l u e O f s t r i n g a n y T y p e > < d 2 : K e y V a l u e O f s t r i n g a n y T y p e > < d 2 : K e y > V a l u e < / d 2 : K e y > < d 2 : V a l u e   i : t y p e = " d 1 : d o u b l e " > 0 . 1 0 9 2 7 1 5 2 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 w p t _ u 4 _ q 2 0 _ c 1 2 0 _ b 9 1 _ x 2 < / d 2 : V a l u e > < / d 2 : K e y V a l u e O f s t r i n g a n y T y p e > < d 2 : K e y V a l u e O f s t r i n g a n y T y p e > < d 2 : K e y > V a l u e < / d 2 : K e y > < d 2 : V a l u e   i : t y p e = " d 1 : d o u b l e " > 0 . 1 1 9 2 9 5 9 6 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 w p t _ u 4 _ q 2 0 _ c 1 2 0 _ b 9 2 _ x 2 < / d 2 : V a l u e > < / d 2 : K e y V a l u e O f s t r i n g a n y T y p e > < d 2 : K e y V a l u e O f s t r i n g a n y T y p e > < d 2 : K e y > V a l u e < / d 2 : K e y > < d 2 : V a l u e   i : t y p e = " d 1 : d o u b l e " > 0 . 0 8 5 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 w p t _ u 4 _ q 2 0 _ c 1 2 1 _ b 1 _ x 2 < / d 2 : V a l u e > < / d 2 : K e y V a l u e O f s t r i n g a n y T y p e > < d 2 : K e y V a l u e O f s t r i n g a n y T y p e > < d 2 : K e y > V a l u e < / d 2 : K e y > < d 2 : V a l u e   i : t y p e = " d 1 : d o u b l e " > 0 . 0 4 1 0 8 5 0 7 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 w p t _ u 4 _ q 2 0 _ c 1 2 1 _ b 8 7 _ x 2 < / d 2 : V a l u e > < / d 2 : K e y V a l u e O f s t r i n g a n y T y p e > < d 2 : K e y V a l u e O f s t r i n g a n y T y p e > < d 2 : K e y > V a l u e < / d 2 : K e y > < d 2 : V a l u e   i : t y p e = " d 1 : d o u b l e " > 0 . 0 4 8 1 2 8 3 4 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 w p t _ u 4 _ q 2 0 _ c 1 2 1 _ b 9 0 _ x 2 < / d 2 : V a l u e > < / d 2 : K e y V a l u e O f s t r i n g a n y T y p e > < d 2 : K e y V a l u e O f s t r i n g a n y T y p e > < d 2 : K e y > V a l u e < / d 2 : K e y > < d 2 : V a l u e   i : t y p e = " d 1 : d o u b l e " > 0 . 0 5 1 3 2 4 5 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 w p t _ u 4 _ q 2 0 _ c 1 2 1 _ b 9 1 _ x 2 < / d 2 : V a l u e > < / d 2 : K e y V a l u e O f s t r i n g a n y T y p e > < d 2 : K e y V a l u e O f s t r i n g a n y T y p e > < d 2 : K e y > V a l u e < / d 2 : K e y > < d 2 : V a l u e   i : t y p e = " d 1 : d o u b l e " > 0 . 0 4 1 0 6 9 1 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 w p t _ u 4 _ q 2 0 _ c 1 2 1 _ b 9 2 _ x 2 < / d 2 : V a l u e > < / d 2 : K e y V a l u e O f s t r i n g a n y T y p e > < d 2 : K e y V a l u e O f s t r i n g a n y T y p e > < d 2 : K e y > V a l u e < / d 2 : K e y > < d 2 : V a l u e   i : t y p e = " d 1 : d o u b l e " > 0 . 0 3 8 7 0 4 5 8 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 w p t _ u 4 _ q 2 0 _ c 1 2 2 _ b 8 7 _ x 2 < / d 2 : V a l u e > < / d 2 : K e y V a l u e O f s t r i n g a n y T y p e > < d 2 : K e y V a l u e O f s t r i n g a n y T y p e > < d 2 : K e y > V a l u e < / d 2 : K e y > < d 2 : V a l u e   i : t y p e = " d 1 : d o u b l e " > 0 . 1 6 0 4 2 7 8 1 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 w p t _ u 4 _ q 2 0 _ c 1 2 2 _ b 9 0 _ x 2 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 w p t _ u 4 _ q 2 0 _ c 1 2 2 _ b 9 1 _ x 2 < / d 2 : V a l u e > < / d 2 : K e y V a l u e O f s t r i n g a n y T y p e > < d 2 : K e y V a l u e O f s t r i n g a n y T y p e > < d 2 : K e y > V a l u e < / d 2 : K e y > < d 2 : V a l u e   i : t y p e = " d 1 : d o u b l e " > 0 . 2 2 6 2 0 6 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 w p t _ u 4 _ q 2 0 _ c 1 2 2 _ b 9 2 _ x 2 < / d 2 : V a l u e > < / d 2 : K e y V a l u e O f s t r i n g a n y T y p e > < d 2 : K e y V a l u e O f s t r i n g a n y T y p e > < d 2 : K e y > V a l u e < / d 2 : K e y > < d 2 : V a l u e   i : t y p e = " d 1 : d o u b l e " > 0 . 2 3 2 2 2 7 4 9 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 w p t _ u 4 _ q 2 0 _ c 1 1 7 _ b 1 _ x 2 < / d 2 : V a l u e > < / d 2 : K e y V a l u e O f s t r i n g a n y T y p e > < d 2 : K e y V a l u e O f s t r i n g a n y T y p e > < d 2 : K e y > V a l u e < / d 2 : K e y > < d 2 : V a l u e   i : t y p e = " d 1 : d o u b l e " > 0 . 0 1 0 7 9 8 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 w p t _ u 4 _ q 2 0 _ c 1 1 7 _ b 8 7 _ x 2 < / d 2 : V a l u e > < / d 2 : K e y V a l u e O f s t r i n g a n y T y p e > < d 2 : K e y V a l u e O f s t r i n g a n y T y p e > < d 2 : K e y > V a l u e < / d 2 : K e y > < d 2 : V a l u e   i : t y p e = " d 1 : d o u b l e " > 0 . 0 0 5 3 4 7 5 9 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 w p t _ u 4 _ q 2 0 _ c 1 1 7 _ b 9 0 _ x 2 < / d 2 : V a l u e > < / d 2 : K e y V a l u e O f s t r i n g a n y T y p e > < d 2 : K e y V a l u e O f s t r i n g a n y T y p e > < d 2 : K e y > V a l u e < / d 2 : K e y > < d 2 : V a l u e   i : t y p e = " d 1 : d o u b l e " > 0 . 0 1 3 2 4 5 0 3 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 w p t _ u 4 _ q 2 0 _ c 1 1 7 _ b 9 1 _ x 2 < / d 2 : V a l u e > < / d 2 : K e y V a l u e O f s t r i n g a n y T y p e > < d 2 : K e y V a l u e O f s t r i n g a n y T y p e > < d 2 : K e y > V a l u e < / d 2 : K e y > < d 2 : V a l u e   i : t y p e = " d 1 : d o u b l e " > 0 . 0 0 9 7 7 8 3 6 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 w p t _ u 4 _ q 2 0 _ c 1 1 7 _ b 9 2 _ x 2 < / d 2 : V a l u e > < / d 2 : K e y V a l u e O f s t r i n g a n y T y p e > < d 2 : K e y V a l u e O f s t r i n g a n y T y p e > < d 2 : K e y > V a l u e < / d 2 : K e y > < d 2 : V a l u e   i : t y p e = " d 1 : d o u b l e " > 0 . 0 1 2 6 3 8 2 3 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 w h d _ c 1 0 2 < / d 2 : V a l u e > < / d 2 : K e y V a l u e O f s t r i n g a n y T y p e > < d 2 : K e y V a l u e O f s t r i n g a n y T y p e > < d 2 : K e y > V a l u e < / d 2 : K e y > < d 2 : V a l u e   i : t y p e = " d 1 : s t r i n g " >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 w h d _ c 1 0 3 < / d 2 : V a l u e > < / d 2 : K e y V a l u e O f s t r i n g a n y T y p e > < d 2 : K e y V a l u e O f s t r i n g a n y T y p e > < d 2 : K e y > V a l u e < / d 2 : K e y > < d 2 : V a l u e   i : t y p e = " d 1 : s t r i n g " >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 w p t _ u 3 _ q 1 2 _ c 1 0 2 _ b 1 _ x 2 < / d 2 : V a l u e > < / d 2 : K e y V a l u e O f s t r i n g a n y T y p e > < d 2 : K e y V a l u e O f s t r i n g a n y T y p e > < d 2 : K e y > V a l u e < / d 2 : K e y > < d 2 : V a l u e   i : t y p e = " d 1 : d o u b l e " > 0 . 8 5 6 2 0 2 2 6 < / d 2 : V a l u e > < / d 2 : K e y V a l u e O f s t r i n g a n y T y p e > < d 2 : K e y V a l u e O f s t r i n g a n y T y p e > < d 2 : K e y > F o r m a t t e d V a l u e < / d 2 : K e y > < d 2 : V a l u e   i : t y p e = " d 1 : s t r i n g " > 8 6 % 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 w p t _ u 3 _ q 1 2 _ c 1 0 2 _ b 8 7 _ x 2 < / d 2 : V a l u e > < / d 2 : K e y V a l u e O f s t r i n g a n y T y p e > < d 2 : K e y V a l u e O f s t r i n g a n y T y p e > < d 2 : K e y > V a l u e < / d 2 : K e y > < d 2 : V a l u e   i : t y p e = " d 1 : d o u b l e " > 0 . 6 3 1 0 1 6 0 4 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 w p t _ u 3 _ q 1 2 _ c 1 0 2 _ b 9 0 _ x 2 < / d 2 : V a l u e > < / d 2 : K e y V a l u e O f s t r i n g a n y T y p e > < d 2 : K e y V a l u e O f s t r i n g a n y T y p e > < d 2 : K e y > V a l u e < / d 2 : K e y > < d 2 : V a l u e   i : t y p e = " d 1 : d o u b l e " > 0 . 7 7 1 5 2 3 1 8 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 w p t _ u 3 _ q 1 2 _ c 1 0 2 _ b 9 1 _ x 2 < / d 2 : V a l u e > < / d 2 : K e y V a l u e O f s t r i n g a n y T y p e > < d 2 : K e y V a l u e O f s t r i n g a n y T y p e > < d 2 : K e y > V a l u e < / d 2 : K e y > < d 2 : V a l u e   i : t y p e = " d 1 : d o u b l e " > 0 . 8 6 5 0 5 8 6 7 < / d 2 : V a l u e > < / d 2 : K e y V a l u e O f s t r i n g a n y T y p e > < d 2 : K e y V a l u e O f s t r i n g a n y T y p e > < d 2 : K e y > F o r m a t t e d V a l u e < / d 2 : K e y > < d 2 : V a l u e   i : t y p e = " d 1 : s t r i n g " > 8 7 % 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 w p t _ u 3 _ q 1 2 _ c 1 0 2 _ b 9 2 _ x 2 < / d 2 : V a l u e > < / d 2 : K e y V a l u e O f s t r i n g a n y T y p e > < d 2 : K e y V a l u e O f s t r i n g a n y T y p e > < d 2 : K e y > V a l u e < / d 2 : K e y > < d 2 : V a l u e   i : t y p e = " d 1 : d o u b l e " > 0 . 9 1 6 2 7 1 7 2 < / d 2 : V a l u e > < / d 2 : K e y V a l u e O f s t r i n g a n y T y p e > < d 2 : K e y V a l u e O f s t r i n g a n y T y p e > < d 2 : K e y > F o r m a t t e d V a l u e < / d 2 : K e y > < d 2 : V a l u e   i : t y p e = " d 1 : s t r i n g " > 9 2 % 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 w p t _ u 3 _ q 1 2 _ c 1 0 3 _ b 1 _ x 2 < / d 2 : V a l u e > < / d 2 : K e y V a l u e O f s t r i n g a n y T y p e > < d 2 : K e y V a l u e O f s t r i n g a n y T y p e > < d 2 : K e y > V a l u e < / d 2 : K e y > < d 2 : V a l u e   i : t y p e = " d 1 : d o u b l e " > 0 . 1 3 3 2 6 3 1 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 w p t _ u 3 _ q 1 2 _ c 1 0 3 _ b 8 7 _ x 2 < / d 2 : V a l u e > < / d 2 : K e y V a l u e O f s t r i n g a n y T y p e > < d 2 : K e y V a l u e O f s t r i n g a n y T y p e > < d 2 : K e y > V a l u e < / d 2 : K e y > < d 2 : V a l u e   i : t y p e = " d 1 : d o u b l e " > 0 . 3 6 3 6 3 6 3 6 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 w p t _ u 3 _ q 1 2 _ c 1 0 3 _ b 9 0 _ x 2 < / d 2 : V a l u e > < / d 2 : K e y V a l u e O f s t r i n g a n y T y p e > < d 2 : K e y V a l u e O f s t r i n g a n y T y p e > < d 2 : K e y > V a l u e < / d 2 : K e y > < d 2 : V a l u e   i : t y p e = " d 1 : d o u b l e " > 0 . 2 1 8 5 4 3 0 5 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 w p t _ u 3 _ q 1 2 _ c 1 0 3 _ b 9 1 _ x 2 < / d 2 : V a l u e > < / d 2 : K e y V a l u e O f s t r i n g a n y T y p e > < d 2 : K e y V a l u e O f s t r i n g a n y T y p e > < d 2 : K e y > V a l u e < / d 2 : K e y > < d 2 : V a l u e   i : t y p e = " d 1 : d o u b l e " > 0 . 1 2 3 8 5 9 1 9 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 w p t _ u 3 _ q 1 2 _ c 1 0 3 _ b 9 2 _ x 2 < / d 2 : V a l u e > < / d 2 : K e y V a l u e O f s t r i n g a n y T y p e > < d 2 : K e y V a l u e O f s t r i n g a n y T y p e > < d 2 : K e y > V a l u e < / d 2 : K e y > < d 2 : V a l u e   i : t y p e = " d 1 : d o u b l e " > 0 . 0 7 1 0 9 0 0 5 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 w p t _ u 3 _ q 1 2 _ c 1 _ b 9 2 _ x 1 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 w p t _ u 3 _ q 1 2 _ c 1 _ b 1 _ x 1 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2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 w h d _ c 1 0 5 < / d 2 : V a l u e > < / d 2 : K e y V a l u e O f s t r i n g a n y T y p e > < d 2 : K e y V a l u e O f s t r i n g a n y T y p e > < d 2 : K e y > V a l u e < / d 2 : K e y > < d 2 : V a l u e   i : t y p e = " d 1 : s t r i n g " > P a s   d ' e x p � r i e n c e   p r o f e s s i o n n e l l e   p o u r   l ' i n s t a n t 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 w h d _ c 1 0 6 < / d 2 : V a l u e > < / d 2 : K e y V a l u e O f s t r i n g a n y T y p e > < d 2 : K e y V a l u e O f s t r i n g a n y T y p e > < d 2 : K e y > V a l u e < / d 2 : K e y > < d 2 : V a l u e   i : t y p e = " d 1 : s t r i n g " > Q u e l q u e s   m o i s   d ' e x p � r i e n c e 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 w h d _ c 1 0 7 < / d 2 : V a l u e > < / d 2 : K e y V a l u e O f s t r i n g a n y T y p e > < d 2 : K e y V a l u e O f s t r i n g a n y T y p e > < d 2 : K e y > V a l u e < / d 2 : K e y > < d 2 : V a l u e   i : t y p e = " d 1 : s t r i n g " > U n   o u   d e u x   a n ( s )   d ' e x p � r i e n c e 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 w h d _ c 1 0 8 < / d 2 : V a l u e > < / d 2 : K e y V a l u e O f s t r i n g a n y T y p e > < d 2 : K e y V a l u e O f s t r i n g a n y T y p e > < d 2 : K e y > V a l u e < / d 2 : K e y > < d 2 : V a l u e   i : t y p e = " d 1 : s t r i n g " > D e   2   �   5   a n s   d ' e x p � r i e n c e 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 w h d _ c 1 0 9 < / d 2 : V a l u e > < / d 2 : K e y V a l u e O f s t r i n g a n y T y p e > < d 2 : K e y V a l u e O f s t r i n g a n y T y p e > < d 2 : K e y > V a l u e < / d 2 : K e y > < d 2 : V a l u e   i : t y p e = " d 1 : s t r i n g " > P l u s   d e   5   a n s   d ' e x p � r i e n c e 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 w p t _ u 3 _ q 1 4 _ c 1 0 5 _ b 1 _ x 2 < / d 2 : V a l u e > < / d 2 : K e y V a l u e O f s t r i n g a n y T y p e > < d 2 : K e y V a l u e O f s t r i n g a n y T y p e > < d 2 : K e y > V a l u e < / d 2 : K e y > < d 2 : V a l u e   i : t y p e = " d 1 : d o u b l e " > 0 . 2 6 0 8 4 2 8 2 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 w p t _ u 3 _ q 1 4 _ c 1 0 5 _ b 8 7 _ x 2 < / d 2 : V a l u e > < / d 2 : K e y V a l u e O f s t r i n g a n y T y p e > < d 2 : K e y V a l u e O f s t r i n g a n y T y p e > < d 2 : K e y > V a l u e < / d 2 : K e y > < d 2 : V a l u e   i : t y p e = " d 1 : d o u b l e " > 0 . 4 3 1 2 7 1 1 9 < / d 2 : V a l u e > < / d 2 : K e y V a l u e O f s t r i n g a n y T y p e > < d 2 : K e y V a l u e O f s t r i n g a n y T y p e > < d 2 : K e y > F o r m a t t e d V a l u e < / d 2 : K e y > < d 2 : V a l u e   i : t y p e = " d 1 : s t r i n g " > 4 3 % 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 w p t _ u 3 _ q 1 4 _ c 1 0 5 _ b 9 0 _ x 2 < / d 2 : V a l u e > < / d 2 : K e y V a l u e O f s t r i n g a n y T y p e > < d 2 : K e y V a l u e O f s t r i n g a n y T y p e > < d 2 : K e y > V a l u e < / d 2 : K e y > < d 2 : V a l u e   i : t y p e = " d 1 : d o u b l e " > 0 . 2 9 3 9 9 1 4 2 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 w p t _ u 3 _ q 1 4 _ c 1 0 5 _ b 9 1 _ x 2 < / d 2 : V a l u e > < / d 2 : K e y V a l u e O f s t r i n g a n y T y p e > < d 2 : K e y V a l u e O f s t r i n g a n y T y p e > < d 2 : K e y > V a l u e < / d 2 : K e y > < d 2 : V a l u e   i : t y p e = " d 1 : d o u b l e " > 0 . 2 7 8 8 2 4 4 2 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 w p t _ u 3 _ q 1 4 _ c 1 0 5 _ b 9 2 _ x 2 < / d 2 : V a l u e > < / d 2 : K e y V a l u e O f s t r i n g a n y T y p e > < d 2 : K e y V a l u e O f s t r i n g a n y T y p e > < d 2 : K e y > V a l u e < / d 2 : K e y > < d 2 : V a l u e   i : t y p e = " d 1 : d o u b l e " > 0 . 2 0 7 2 4 1 3 8 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 w p t _ u 3 _ q 1 4 _ c 1 0 6 _ b 1 _ x 2 < / d 2 : V a l u e > < / d 2 : K e y V a l u e O f s t r i n g a n y T y p e > < d 2 : K e y V a l u e O f s t r i n g a n y T y p e > < d 2 : K e y > V a l u e < / d 2 : K e y > < d 2 : V a l u e   i : t y p e = " d 1 : d o u b l e " > 0 . 1 9 7 7 8 5 3 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 w p t _ u 3 _ q 1 4 _ c 1 0 6 _ b 8 7 _ x 2 < / d 2 : V a l u e > < / d 2 : K e y V a l u e O f s t r i n g a n y T y p e > < d 2 : K e y V a l u e O f s t r i n g a n y T y p e > < d 2 : K e y > V a l u e < / d 2 : K e y > < d 2 : V a l u e   i : t y p e = " d 1 : d o u b l e " > 0 . 3 3 0 5 0 8 4 7 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 w p t _ u 3 _ q 1 4 _ c 1 0 6 _ b 9 0 _ x 2 < / d 2 : V a l u e > < / d 2 : K e y V a l u e O f s t r i n g a n y T y p e > < d 2 : K e y V a l u e O f s t r i n g a n y T y p e > < d 2 : K e y > V a l u e < / d 2 : K e y > < d 2 : V a l u e   i : t y p e = " d 1 : d o u b l e " > 0 . 3 1 5 4 5 0 6 4 < / d 2 : V a l u e > < / d 2 : K e y V a l u e O f s t r i n g a n y T y p e > < d 2 : K e y V a l u e O f s t r i n g a n y T y p e > < d 2 : K e y > F o r m a t t e d V a l u e < / d 2 : K e y > < d 2 : V a l u e   i : t y p e = " d 1 : s t r i n g " > 3 2 % 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 w p t _ u 3 _ q 1 4 _ c 1 0 6 _ b 9 1 _ x 2 < / d 2 : V a l u e > < / d 2 : K e y V a l u e O f s t r i n g a n y T y p e > < d 2 : K e y V a l u e O f s t r i n g a n y T y p e > < d 2 : K e y > V a l u e < / d 2 : K e y > < d 2 : V a l u e   i : t y p e = " d 1 : d o u b l e " > 0 . 1 9 0 6 5 5 6 1 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 w p t _ u 3 _ q 1 4 _ c 1 0 6 _ b 9 2 _ x 2 < / d 2 : V a l u e > < / d 2 : K e y V a l u e O f s t r i n g a n y T y p e > < d 2 : K e y V a l u e O f s t r i n g a n y T y p e > < d 2 : K e y > V a l u e < / d 2 : K e y > < d 2 : V a l u e   i : t y p e = " d 1 : d o u b l e " > 0 . 1 4 3 1 0 3 4 5 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 w p t _ u 3 _ q 1 4 _ c 1 0 7 _ b 1 _ x 2 < / d 2 : V a l u e > < / d 2 : K e y V a l u e O f s t r i n g a n y T y p e > < d 2 : K e y V a l u e O f s t r i n g a n y T y p e > < d 2 : K e y > V a l u e < / d 2 : K e y > < d 2 : V a l u e   i : t y p e = " d 1 : d o u b l e " > 0 . 1 0 4 2 7 5 6 1 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 w p t _ u 3 _ q 1 4 _ c 1 0 7 _ b 8 7 _ x 2 < / d 2 : V a l u e > < / d 2 : K e y V a l u e O f s t r i n g a n y T y p e > < d 2 : K e y V a l u e O f s t r i n g a n y T y p e > < d 2 : K e y > V a l u e < / d 2 : K e y > < d 2 : V a l u e   i : t y p e = " d 1 : d o u b l e " > 0 . 1 4 5 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 w p t _ u 3 _ q 1 4 _ c 1 0 7 _ b 9 0 _ x 2 < / d 2 : V a l u e > < / d 2 : K e y V a l u e O f s t r i n g a n y T y p e > < d 2 : K e y V a l u e O f s t r i n g a n y T y p e > < d 2 : K e y > V a l u e < / d 2 : K e y > < d 2 : V a l u e   i : t y p e = " d 1 : d o u b l e " > 0 . 1 5 8 7 9 8 2 8 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 w p t _ u 3 _ q 1 4 _ c 1 0 7 _ b 9 1 _ x 2 < / d 2 : V a l u e > < / d 2 : K e y V a l u e O f s t r i n g a n y T y p e > < d 2 : K e y V a l u e O f s t r i n g a n y T y p e > < d 2 : K e y > V a l u e < / d 2 : K e y > < d 2 : V a l u e   i : t y p e = " d 1 : d o u b l e " > 0 . 0 9 7 2 1 1 7 6 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 w p t _ u 3 _ q 1 4 _ c 1 0 7 _ b 9 2 _ x 2 < / d 2 : V a l u e > < / d 2 : K e y V a l u e O f s t r i n g a n y T y p e > < d 2 : K e y V a l u e O f s t r i n g a n y T y p e > < d 2 : K e y > V a l u e < / d 2 : K e y > < d 2 : V a l u e   i : t y p e = " d 1 : d o u b l e " > 0 . 0 8 9 6 5 5 1 7 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 w p t _ u 3 _ q 1 4 _ c 1 0 8 _ b 1 _ x 2 < / d 2 : V a l u e > < / d 2 : K e y V a l u e O f s t r i n g a n y T y p e > < d 2 : K e y V a l u e O f s t r i n g a n y T y p e > < d 2 : K e y > V a l u e < / d 2 : K e y > < d 2 : V a l u e   i : t y p e = " d 1 : d o u b l e " > 0 . 1 2 8 2 6 8 2 3 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 w p t _ u 3 _ q 1 4 _ c 1 0 8 _ b 8 7 _ x 2 < / d 2 : V a l u e > < / d 2 : K e y V a l u e O f s t r i n g a n y T y p e > < d 2 : K e y V a l u e O f s t r i n g a n y T y p e > < d 2 : K e y > V a l u e < / d 2 : K e y > < d 2 : V a l u e   i : t y p e = " d 1 : d o u b l e " > 0 . 0 5 9 3 2 2 0 3 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 w p t _ u 3 _ q 1 4 _ c 1 0 8 _ b 9 0 _ x 2 < / d 2 : V a l u e > < / d 2 : K e y V a l u e O f s t r i n g a n y T y p e > < d 2 : K e y V a l u e O f s t r i n g a n y T y p e > < d 2 : K e y > V a l u e < / d 2 : K e y > < d 2 : V a l u e   i : t y p e = " d 1 : d o u b l e " > 0 . 1 3 7 3 3 9 0 6 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 w p t _ u 3 _ q 1 4 _ c 1 0 8 _ b 9 1 _ x 2 < / d 2 : V a l u e > < / d 2 : K e y V a l u e O f s t r i n g a n y T y p e > < d 2 : K e y V a l u e O f s t r i n g a n y T y p e > < d 2 : K e y > V a l u e < / d 2 : K e y > < d 2 : V a l u e   i : t y p e = " d 1 : d o u b l e " > 0 . 1 4 3 1 8 0 1 1 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 w p t _ u 3 _ q 1 4 _ c 1 0 8 _ b 9 2 _ x 2 < / d 2 : V a l u e > < / d 2 : K e y V a l u e O f s t r i n g a n y T y p e > < d 2 : K e y V a l u e O f s t r i n g a n y T y p e > < d 2 : K e y > V a l u e < / d 2 : K e y > < d 2 : V a l u e   i : t y p e = " d 1 : d o u b l e " > 0 . 1 1 2 9 3 1 0 3 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 w p t _ u 3 _ q 1 4 _ c 1 0 9 _ b 1 _ x 2 < / d 2 : V a l u e > < / d 2 : K e y V a l u e O f s t r i n g a n y T y p e > < d 2 : K e y V a l u e O f s t r i n g a n y T y p e > < d 2 : K e y > V a l u e < / d 2 : K e y > < d 2 : V a l u e   i : t y p e = " d 1 : d o u b l e " > 0 . 2 9 8 0 6 2 1 3 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 w p t _ u 3 _ q 1 4 _ c 1 0 9 _ b 8 7 _ x 2 < / d 2 : V a l u e > < / d 2 : K e y V a l u e O f s t r i n g a n y T y p e > < d 2 : K e y V a l u e O f s t r i n g a n y T y p e > < d 2 : K e y > V a l u e < / d 2 : K e y > < d 2 : V a l u e   i : t y p e = " d 1 : d o u b l e " > 0 . 0 3 3 8 9 8 3 1 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 w p t _ u 3 _ q 1 4 _ c 1 0 9 _ b 9 0 _ x 2 < / d 2 : V a l u e > < / d 2 : K e y V a l u e O f s t r i n g a n y T y p e > < d 2 : K e y V a l u e O f s t r i n g a n y T y p e > < d 2 : K e y > V a l u e < / d 2 : K e y > < d 2 : V a l u e   i : t y p e = " d 1 : d o u b l e " > 0 . 0 9 0 1 2 8 7 6 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 w p t _ u 3 _ q 1 4 _ c 1 0 9 _ b 9 1 _ x 2 < / d 2 : V a l u e > < / d 2 : K e y V a l u e O f s t r i n g a n y T y p e > < d 2 : K e y V a l u e O f s t r i n g a n y T y p e > < d 2 : K e y > V a l u e < / d 2 : K e y > < d 2 : V a l u e   i : t y p e = " d 1 : d o u b l e " > 0 . 2 7 8 0 7 0 8 4 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 w p t _ u 3 _ q 1 4 _ c 1 0 9 _ b 9 2 _ x 2 < / d 2 : V a l u e > < / d 2 : K e y V a l u e O f s t r i n g a n y T y p e > < d 2 : K e y V a l u e O f s t r i n g a n y T y p e > < d 2 : K e y > V a l u e < / d 2 : K e y > < d 2 : V a l u e   i : t y p e = " d 1 : d o u b l e " > 0 . 4 3 5 < / d 2 : V a l u e > < / d 2 : K e y V a l u e O f s t r i n g a n y T y p e > < d 2 : K e y V a l u e O f s t r i n g a n y T y p e > < d 2 : K e y > F o r m a t t e d V a l u e < / d 2 : K e y > < d 2 : V a l u e   i : t y p e = " d 1 : s t r i n g " > 4 4 % 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 w p t _ u 3 _ q 1 4 _ c 1 _ b 8 7 _ x 1 < / d 2 : V a l u e > < / d 2 : K e y V a l u e O f s t r i n g a n y T y p e > < d 2 : K e y V a l u e O f s t r i n g a n y T y p e > < d 2 : K e y > V a l u e < / d 2 : K e y > < d 2 : V a l u e   i : t y p e = " d 1 : d o u b l e " > 1 1 8 < / d 2 : V a l u e > < / d 2 : K e y V a l u e O f s t r i n g a n y T y p e > < d 2 : K e y V a l u e O f s t r i n g a n y T y p e > < d 2 : K e y > F o r m a t t e d V a l u e < / d 2 : K e y > < d 2 : V a l u e   i : t y p e = " d 1 : s t r i n g " > 1 1 8 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 w p t _ u 3 _ q 1 4 _ c 1 _ b 9 0 _ x 1 < / d 2 : V a l u e > < / d 2 : K e y V a l u e O f s t r i n g a n y T y p e > < d 2 : K e y V a l u e O f s t r i n g a n y T y p e > < d 2 : K e y > V a l u e < / d 2 : K e y > < d 2 : V a l u e   i : t y p e = " d 1 : d o u b l e " > 4 6 6 < / d 2 : V a l u e > < / d 2 : K e y V a l u e O f s t r i n g a n y T y p e > < d 2 : K e y V a l u e O f s t r i n g a n y T y p e > < d 2 : K e y > F o r m a t t e d V a l u e < / d 2 : K e y > < d 2 : V a l u e   i : t y p e = " d 1 : s t r i n g " > 4 6 6 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 w p t _ u 3 _ q 1 4 _ c 1 _ b 9 1 _ x 1 < / d 2 : V a l u e > < / d 2 : K e y V a l u e O f s t r i n g a n y T y p e > < d 2 : K e y V a l u e O f s t r i n g a n y T y p e > < d 2 : K e y > V a l u e < / d 2 : K e y > < d 2 : V a l u e   i : t y p e = " d 1 : d o u b l e " > 1 3 2 7 < / d 2 : V a l u e > < / d 2 : K e y V a l u e O f s t r i n g a n y T y p e > < d 2 : K e y V a l u e O f s t r i n g a n y T y p e > < d 2 : K e y > F o r m a t t e d V a l u e < / d 2 : K e y > < d 2 : V a l u e   i : t y p e = " d 1 : s t r i n g " > 1 3 2 7 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 w p t _ u 3 _ q 1 4 _ c 1 _ b 9 2 _ x 1 < / d 2 : V a l u e > < / d 2 : K e y V a l u e O f s t r i n g a n y T y p e > < d 2 : K e y V a l u e O f s t r i n g a n y T y p e > < d 2 : K e y > V a l u e < / d 2 : K e y > < d 2 : V a l u e   i : t y p e = " d 1 : d o u b l e " > 1 1 6 0 < / d 2 : V a l u e > < / d 2 : K e y V a l u e O f s t r i n g a n y T y p e > < d 2 : K e y V a l u e O f s t r i n g a n y T y p e > < d 2 : K e y > F o r m a t t e d V a l u e < / d 2 : K e y > < d 2 : V a l u e   i : t y p e = " d 1 : s t r i n g " > 1 1 6 0 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/ d 1 p 1 : _ c o l u m n V a l u e s > < / d 1 p 1 : O u t p u t V a l u e > < / _ o u t p u t V a l u e s > < / O u t p u t D a t a > 
</file>

<file path=customXml/item2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28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 A p p l y C o l o r S c h e m e T o S h a p e s 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29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3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 w h d _ c 1 6 8 < / d 2 : V a l u e > < / d 2 : K e y V a l u e O f s t r i n g a n y T y p e > < d 2 : K e y V a l u e O f s t r i n g a n y T y p e > < d 2 : K e y > V a l u e < / d 2 : K e y > < d 2 : V a l u e   i : t y p e = " d 1 : s t r i n g " > S T   A m � l i o r a t i o n s   s u r   l ' o r g a n i s a t i o n   d u   D u o D a y 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 w h d _ c 1 7 3 < / d 2 : V a l u e > < / d 2 : K e y V a l u e O f s t r i n g a n y T y p e > < d 2 : K e y V a l u e O f s t r i n g a n y T y p e > < d 2 : K e y > V a l u e < / d 2 : K e y > < d 2 : V a l u e   i : t y p e = " d 1 : s t r i n g " > S T   A m � l i o r a t i o n s   s u r   l a   j o u r n � e   e n   e l l e - m � m e 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 w h d _ c 1 7 7 < / d 2 : V a l u e > < / d 2 : K e y V a l u e O f s t r i n g a n y T y p e > < d 2 : K e y V a l u e O f s t r i n g a n y T y p e > < d 2 : K e y > V a l u e < / d 2 : K e y > < d 2 : V a l u e   i : t y p e = " d 1 : s t r i n g " > S T   A m � l i o r a t i o n s   s u r   l ' o r i e n t a t i o n   d e s   c a n d i d a t s 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 w h d _ c 1 8 2 < / d 2 : V a l u e > < / d 2 : K e y V a l u e O f s t r i n g a n y T y p e > < d 2 : K e y V a l u e O f s t r i n g a n y T y p e > < d 2 : K e y > V a l u e < / d 2 : K e y > < d 2 : V a l u e   i : t y p e = " d 1 : s t r i n g " > S T   A m � l i o r a t i o n s   s u i t e   �   l a   j o u r n � e 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 w h d _ c 1 8 5 < / d 2 : V a l u e > < / d 2 : K e y V a l u e O f s t r i n g a n y T y p e > < d 2 : K e y V a l u e O f s t r i n g a n y T y p e > < d 2 : K e y > V a l u e < / d 2 : K e y > < d 2 : V a l u e   i : t y p e = " d 1 : s t r i n g " > R i e n 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 w h d _ b 4 1 < / d 2 : V a l u e > < / d 2 : K e y V a l u e O f s t r i n g a n y T y p e > < d 2 : K e y V a l u e O f s t r i n g a n y T y p e > < d 2 : K e y > V a l u e < / d 2 : K e y > < d 2 : V a l u e   i : t y p e = " d 1 : s t r i n g " > C a n d i d a t   e n   s i t u a t i o n   d e   h a n d i c a p 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 w p t _ u 4 _ q 2 5 _ c 1 6 8 _ b 1 _ x 2 < / d 2 : V a l u e > < / d 2 : K e y V a l u e O f s t r i n g a n y T y p e > < d 2 : K e y V a l u e O f s t r i n g a n y T y p e > < d 2 : K e y > V a l u e < / d 2 : K e y > < d 2 : V a l u e   i : t y p e = " d 1 : d o u b l e " > 0 . 3 0 9 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 w p t _ u 4 _ q 2 5 _ c 1 6 8 _ b 8 7 _ x 2 < / d 2 : V a l u e > < / d 2 : K e y V a l u e O f s t r i n g a n y T y p e > < d 2 : K e y V a l u e O f s t r i n g a n y T y p e > < d 2 : K e y > V a l u e < / d 2 : K e y > < d 2 : V a l u e   i : t y p e = " d 1 : d o u b l e " > 0 . 3 2 5 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 w p t _ u 4 _ q 2 5 _ c 1 6 8 _ b 9 0 _ x 2 < / d 2 : V a l u e > < / d 2 : K e y V a l u e O f s t r i n g a n y T y p e > < d 2 : K e y V a l u e O f s t r i n g a n y T y p e > < d 2 : K e y > V a l u e < / d 2 : K e y > < d 2 : V a l u e   i : t y p e = " d 1 : d o u b l e " > 0 . 3 3 7 7 4 8 3 4 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 w p t _ u 4 _ q 2 5 _ c 1 6 8 _ b 9 1 _ x 2 < / d 2 : V a l u e > < / d 2 : K e y V a l u e O f s t r i n g a n y T y p e > < d 2 : K e y V a l u e O f s t r i n g a n y T y p e > < d 2 : K e y > V a l u e < / d 2 : K e y > < d 2 : V a l u e   i : t y p e = " d 1 : d o u b l e " > 0 . 3 3 1 8 7 7 7 3 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 w p t _ u 4 _ q 2 5 _ c 1 6 8 _ b 9 2 _ x 2 < / d 2 : V a l u e > < / d 2 : K e y V a l u e O f s t r i n g a n y T y p e > < d 2 : K e y V a l u e O f s t r i n g a n y T y p e > < d 2 : K e y > V a l u e < / d 2 : K e y > < d 2 : V a l u e   i : t y p e = " d 1 : d o u b l e " > 0 . 2 5 2 4 5 9 0 2 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 w p t _ u 4 _ q 2 5 _ c 1 6 8 _ b 4 1 _ x 2 < / d 2 : V a l u e > < / d 2 : K e y V a l u e O f s t r i n g a n y T y p e > < d 2 : K e y V a l u e O f s t r i n g a n y T y p e > < d 2 : K e y > V a l u e < / d 2 : K e y > < d 2 : V a l u e   i : t y p e = " d 1 : d o u b l e " > 0 . 1 8 7 6 3 7 9 7 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 w p t _ u 4 _ q 2 5 _ c 1 6 8 _ b 4 3 _ x 2 < / d 2 : V a l u e > < / d 2 : K e y V a l u e O f s t r i n g a n y T y p e > < d 2 : K e y V a l u e O f s t r i n g a n y T y p e > < d 2 : K e y > V a l u e < / d 2 : K e y > < d 2 : V a l u e   i : t y p e = " d 1 : d o u b l e " > 0 . 2 8 5 7 1 4 2 9 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 w p t _ u 4 _ q 2 5 _ c 1 6 8 _ b 4 5 _ x 2 < / d 2 : V a l u e > < / d 2 : K e y V a l u e O f s t r i n g a n y T y p e > < d 2 : K e y V a l u e O f s t r i n g a n y T y p e > < d 2 : K e y > V a l u e < / d 2 : K e y > < d 2 : V a l u e   i : t y p e = " d 1 : d o u b l e " > 0 . 4 1 7 2 6 6 1 9 < / d 2 : V a l u e > < / d 2 : K e y V a l u e O f s t r i n g a n y T y p e > < d 2 : K e y V a l u e O f s t r i n g a n y T y p e > < d 2 : K e y > F o r m a t t e d V a l u e < / d 2 : K e y > < d 2 : V a l u e   i : t y p e = " d 1 : s t r i n g " > 4 2 % 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 w p t _ u 4 _ q 2 5 _ c 1 6 8 _ b 4 6 _ x 2 < / d 2 : V a l u e > < / d 2 : K e y V a l u e O f s t r i n g a n y T y p e > < d 2 : K e y V a l u e O f s t r i n g a n y T y p e > < d 2 : K e y > V a l u e < / d 2 : K e y > < d 2 : V a l u e   i : t y p e = " d 1 : d o u b l e " > 0 . 5 3 7 8 1 5 1 3 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 w p t _ u 4 _ q 2 5 _ c 1 7 3 _ b 1 _ x 2 < / d 2 : V a l u e > < / d 2 : K e y V a l u e O f s t r i n g a n y T y p e > < d 2 : K e y V a l u e O f s t r i n g a n y T y p e > < d 2 : K e y > V a l u e < / d 2 : K e y > < d 2 : V a l u e   i : t y p e = " d 1 : d o u b l e " > 0 . 1 9 1 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 w p t _ u 4 _ q 2 5 _ c 1 7 3 _ b 8 7 _ x 2 < / d 2 : V a l u e > < / d 2 : K e y V a l u e O f s t r i n g a n y T y p e > < d 2 : K e y V a l u e O f s t r i n g a n y T y p e > < d 2 : K e y > V a l u e < / d 2 : K e y > < d 2 : V a l u e   i : t y p e = " d 1 : d o u b l e " > 0 . 2 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 w p t _ u 4 _ q 2 5 _ c 1 7 3 _ b 9 0 _ x 2 < / d 2 : V a l u e > < / d 2 : K e y V a l u e O f s t r i n g a n y T y p e > < d 2 : K e y V a l u e O f s t r i n g a n y T y p e > < d 2 : K e y > V a l u e < / d 2 : K e y > < d 2 : V a l u e   i : t y p e = " d 1 : d o u b l e " > 0 . 2 0 5 2 9 8 0 1 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 w p t _ u 4 _ q 2 5 _ c 1 7 3 _ b 9 1 _ x 2 < / d 2 : V a l u e > < / d 2 : K e y V a l u e O f s t r i n g a n y T y p e > < d 2 : K e y V a l u e O f s t r i n g a n y T y p e > < d 2 : K e y > V a l u e < / d 2 : K e y > < d 2 : V a l u e   i : t y p e = " d 1 : d o u b l e " > 0 . 1 6 1 5 7 2 0 5 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 w p t _ u 4 _ q 2 5 _ c 1 7 3 _ b 9 2 _ x 2 < / d 2 : V a l u e > < / d 2 : K e y V a l u e O f s t r i n g a n y T y p e > < d 2 : K e y V a l u e O f s t r i n g a n y T y p e > < d 2 : K e y > V a l u e < / d 2 : K e y > < d 2 : V a l u e   i : t y p e = " d 1 : d o u b l e " > 0 . 2 2 6 2 2 9 5 1 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 w p t _ u 4 _ q 2 5 _ c 1 7 3 _ b 4 1 _ x 2 < / d 2 : V a l u e > < / d 2 : K e y V a l u e O f s t r i n g a n y T y p e > < d 2 : K e y V a l u e O f s t r i n g a n y T y p e > < d 2 : K e y > V a l u e < / d 2 : K e y > < d 2 : V a l u e   i : t y p e = " d 1 : d o u b l e " > 0 . 2 5 6 0 7 0 6 4 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 w p t _ u 4 _ q 2 5 _ c 1 7 3 _ b 4 3 _ x 2 < / d 2 : V a l u e > < / d 2 : K e y V a l u e O f s t r i n g a n y T y p e > < d 2 : K e y V a l u e O f s t r i n g a n y T y p e > < d 2 : K e y > V a l u e < / d 2 : K e y > < d 2 : V a l u e   i : t y p e = " d 1 : d o u b l e " > 0 . 1 5 7 1 4 2 8 6 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 w p t _ u 4 _ q 2 5 _ c 1 7 3 _ b 4 5 _ x 2 < / d 2 : V a l u e > < / d 2 : K e y V a l u e O f s t r i n g a n y T y p e > < d 2 : K e y V a l u e O f s t r i n g a n y T y p e > < d 2 : K e y > V a l u e < / d 2 : K e y > < d 2 : V a l u e   i : t y p e = " d 1 : d o u b l e " > 0 . 1 5 1 0 7 9 1 4 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 w p t _ u 4 _ q 2 5 _ c 1 7 3 _ b 4 6 _ x 2 < / d 2 : V a l u e > < / d 2 : K e y V a l u e O f s t r i n g a n y T y p e > < d 2 : K e y V a l u e O f s t r i n g a n y T y p e > < d 2 : K e y > V a l u e < / d 2 : K e y > < d 2 : V a l u e   i : t y p e = " d 1 : d o u b l e " > 0 . 0 7 5 6 3 0 2 5 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 w p t _ u 4 _ q 2 5 _ c 1 7 7 _ b 1 _ x 2 < / d 2 : V a l u e > < / d 2 : K e y V a l u e O f s t r i n g a n y T y p e > < d 2 : K e y V a l u e O f s t r i n g a n y T y p e > < d 2 : K e y > V a l u e < / d 2 : K e y > < d 2 : V a l u e   i : t y p e = " d 1 : d o u b l e " > 0 . 1 6 4 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 w p t _ u 4 _ q 2 5 _ c 1 7 7 _ b 8 7 _ x 2 < / d 2 : V a l u e > < / d 2 : K e y V a l u e O f s t r i n g a n y T y p e > < d 2 : K e y V a l u e O f s t r i n g a n y T y p e > < d 2 : K e y > V a l u e < / d 2 : K e y > < d 2 : V a l u e   i : t y p e = " d 1 : d o u b l e " > 0 . 1 5 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 w p t _ u 4 _ q 2 5 _ c 1 7 7 _ b 9 0 _ x 2 < / d 2 : V a l u e > < / d 2 : K e y V a l u e O f s t r i n g a n y T y p e > < d 2 : K e y V a l u e O f s t r i n g a n y T y p e > < d 2 : K e y > V a l u e < / d 2 : K e y > < d 2 : V a l u e   i : t y p e = " d 1 : d o u b l e " > 0 . 1 7 2 1 8 5 4 3 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 w p t _ u 4 _ q 2 5 _ c 1 7 7 _ b 9 1 _ x 2 < / d 2 : V a l u e > < / d 2 : K e y V a l u e O f s t r i n g a n y T y p e > < d 2 : K e y V a l u e O f s t r i n g a n y T y p e > < d 2 : K e y > V a l u e < / d 2 : K e y > < d 2 : V a l u e   i : t y p e = " d 1 : d o u b l e " > 0 . 1 7 2 4 8 9 0 8 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 w p t _ u 4 _ q 2 5 _ c 1 7 7 _ b 9 2 _ x 2 < / d 2 : V a l u e > < / d 2 : K e y V a l u e O f s t r i n g a n y T y p e > < d 2 : K e y V a l u e O f s t r i n g a n y T y p e > < d 2 : K e y > V a l u e < / d 2 : K e y > < d 2 : V a l u e   i : t y p e = " d 1 : d o u b l e " > 0 . 1 5 4 0 9 8 3 6 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 w p t _ u 4 _ q 2 5 _ c 1 7 7 _ b 4 1 _ x 2 < / d 2 : V a l u e > < / d 2 : K e y V a l u e O f s t r i n g a n y T y p e > < d 2 : K e y V a l u e O f s t r i n g a n y T y p e > < d 2 : K e y > V a l u e < / d 2 : K e y > < d 2 : V a l u e   i : t y p e = " d 1 : d o u b l e " > 0 . 0 8 8 3 0 0 2 2 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 w p t _ u 4 _ q 2 5 _ c 1 7 7 _ b 4 3 _ x 2 < / d 2 : V a l u e > < / d 2 : K e y V a l u e O f s t r i n g a n y T y p e > < d 2 : K e y V a l u e O f s t r i n g a n y T y p e > < d 2 : K e y > V a l u e < / d 2 : K e y > < d 2 : V a l u e   i : t y p e = " d 1 : d o u b l e " > 0 . 2 2 8 5 7 1 4 3 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 w p t _ u 4 _ q 2 5 _ c 1 7 7 _ b 4 5 _ x 2 < / d 2 : V a l u e > < / d 2 : K e y V a l u e O f s t r i n g a n y T y p e > < d 2 : K e y V a l u e O f s t r i n g a n y T y p e > < d 2 : K e y > V a l u e < / d 2 : K e y > < d 2 : V a l u e   i : t y p e = " d 1 : d o u b l e " > 0 . 2 3 7 4 1 0 0 7 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 w p t _ u 4 _ q 2 5 _ c 1 7 7 _ b 4 6 _ x 2 < / d 2 : V a l u e > < / d 2 : K e y V a l u e O f s t r i n g a n y T y p e > < d 2 : K e y V a l u e O f s t r i n g a n y T y p e > < d 2 : K e y > V a l u e < / d 2 : K e y > < d 2 : V a l u e   i : t y p e = " d 1 : d o u b l e " > 0 . 2 0 1 6 8 0 6 7 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 w p t _ u 4 _ q 2 5 _ c 1 8 2 _ b 1 _ x 2 < / d 2 : V a l u e > < / d 2 : K e y V a l u e O f s t r i n g a n y T y p e > < d 2 : K e y V a l u e O f s t r i n g a n y T y p e > < d 2 : K e y > V a l u e < / d 2 : K e y > < d 2 : V a l u e   i : t y p e = " d 1 : d o u b l e " > 0 . 1 4 1 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 w p t _ u 4 _ q 2 5 _ c 1 8 2 _ b 8 7 _ x 2 < / d 2 : V a l u e > < / d 2 : K e y V a l u e O f s t r i n g a n y T y p e > < d 2 : K e y V a l u e O f s t r i n g a n y T y p e > < d 2 : K e y > V a l u e < / d 2 : K e y > < d 2 : V a l u e   i : t y p e = " d 1 : d o u b l e " > 0 . 1 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 w p t _ u 4 _ q 2 5 _ c 1 8 2 _ b 9 0 _ x 2 < / d 2 : V a l u e > < / d 2 : K e y V a l u e O f s t r i n g a n y T y p e > < d 2 : K e y V a l u e O f s t r i n g a n y T y p e > < d 2 : K e y > V a l u e < / d 2 : K e y > < d 2 : V a l u e   i : t y p e = " d 1 : d o u b l e " > 0 . 1 1 9 2 0 5 3 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 w p t _ u 4 _ q 2 5 _ c 1 8 2 _ b 9 1 _ x 2 < / d 2 : V a l u e > < / d 2 : K e y V a l u e O f s t r i n g a n y T y p e > < d 2 : K e y V a l u e O f s t r i n g a n y T y p e > < d 2 : K e y > V a l u e < / d 2 : K e y > < d 2 : V a l u e   i : t y p e = " d 1 : d o u b l e " > 0 . 1 3 5 3 7 1 1 8 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 w p t _ u 4 _ q 2 5 _ c 1 8 2 _ b 9 2 _ x 2 < / d 2 : V a l u e > < / d 2 : K e y V a l u e O f s t r i n g a n y T y p e > < d 2 : K e y V a l u e O f s t r i n g a n y T y p e > < d 2 : K e y > V a l u e < / d 2 : K e y > < d 2 : V a l u e   i : t y p e = " d 1 : d o u b l e " > 0 . 1 4 4 2 6 2 3 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 w p t _ u 4 _ q 2 5 _ c 1 8 2 _ b 4 1 _ x 2 < / d 2 : V a l u e > < / d 2 : K e y V a l u e O f s t r i n g a n y T y p e > < d 2 : K e y V a l u e O f s t r i n g a n y T y p e > < d 2 : K e y > V a l u e < / d 2 : K e y > < d 2 : V a l u e   i : t y p e = " d 1 : d o u b l e " > 0 . 2 3 1 7 8 8 0 8 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 w p t _ u 4 _ q 2 5 _ c 1 8 2 _ b 4 3 _ x 2 < / d 2 : V a l u e > < / d 2 : K e y V a l u e O f s t r i n g a n y T y p e > < d 2 : K e y V a l u e O f s t r i n g a n y T y p e > < d 2 : K e y > V a l u e < / d 2 : K e y > < d 2 : V a l u e   i : t y p e = " d 1 : d o u b l e " > 0 . 0 5 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 w p t _ u 4 _ q 2 5 _ c 1 8 2 _ b 4 5 _ x 2 < / d 2 : V a l u e > < / d 2 : K e y V a l u e O f s t r i n g a n y T y p e > < d 2 : K e y V a l u e O f s t r i n g a n y T y p e > < d 2 : K e y > V a l u e < / d 2 : K e y > < d 2 : V a l u e   i : t y p e = " d 1 : d o u b l e " > 0 . 0 7 1 9 4 2 4 5 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 w p t _ u 4 _ q 2 5 _ c 1 8 2 _ b 4 6 _ x 2 < / d 2 : V a l u e > < / d 2 : K e y V a l u e O f s t r i n g a n y T y p e > < d 2 : K e y V a l u e O f s t r i n g a n y T y p e > < d 2 : K e y > V a l u e < / d 2 : K e y > < d 2 : V a l u e   i : t y p e = " d 1 : d o u b l e " > 0 . 0 7 5 6 3 0 2 5 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 w p t _ u 4 _ q 2 5 _ c 1 8 5 _ b 1 _ x 2 < / d 2 : V a l u e > < / d 2 : K e y V a l u e O f s t r i n g a n y T y p e > < d 2 : K e y V a l u e O f s t r i n g a n y T y p e > < d 2 : K e y > V a l u e < / d 2 : K e y > < d 2 : V a l u e   i : t y p e = " d 1 : d o u b l e " > 0 . 1 4 3 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 w p t _ u 4 _ q 2 5 _ c 1 8 5 _ b 8 7 _ x 2 < / d 2 : V a l u e > < / d 2 : K e y V a l u e O f s t r i n g a n y T y p e > < d 2 : K e y V a l u e O f s t r i n g a n y T y p e > < d 2 : K e y > V a l u e < / d 2 : K e y > < d 2 : V a l u e   i : t y p e = " d 1 : d o u b l e " > 0 . 1 7 5 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 w p t _ u 4 _ q 2 5 _ c 1 8 5 _ b 9 0 _ x 2 < / d 2 : V a l u e > < / d 2 : K e y V a l u e O f s t r i n g a n y T y p e > < d 2 : K e y V a l u e O f s t r i n g a n y T y p e > < d 2 : K e y > V a l u e < / d 2 : K e y > < d 2 : V a l u e   i : t y p e = " d 1 : d o u b l e " > 0 . 1 0 5 9 6 0 2 6 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 w p t _ u 4 _ q 2 5 _ c 1 8 5 _ b 9 1 _ x 2 < / d 2 : V a l u e > < / d 2 : K e y V a l u e O f s t r i n g a n y T y p e > < d 2 : K e y V a l u e O f s t r i n g a n y T y p e > < d 2 : K e y > V a l u e < / d 2 : K e y > < d 2 : V a l u e   i : t y p e = " d 1 : d o u b l e " > 0 . 1 6 5 9 3 8 8 6 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 w p t _ u 4 _ q 2 5 _ c 1 8 5 _ b 9 2 _ x 2 < / d 2 : V a l u e > < / d 2 : K e y V a l u e O f s t r i n g a n y T y p e > < d 2 : K e y V a l u e O f s t r i n g a n y T y p e > < d 2 : K e y > V a l u e < / d 2 : K e y > < d 2 : V a l u e   i : t y p e = " d 1 : d o u b l e " > 0 . 1 3 4 4 2 6 2 3 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 w p t _ u 4 _ q 2 5 _ c 1 8 5 _ b 4 1 _ x 2 < / d 2 : V a l u e > < / d 2 : K e y V a l u e O f s t r i n g a n y T y p e > < d 2 : K e y V a l u e O f s t r i n g a n y T y p e > < d 2 : K e y > V a l u e < / d 2 : K e y > < d 2 : V a l u e   i : t y p e = " d 1 : d o u b l e " > 0 . 1 5 0 1 1 0 3 8 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 w p t _ u 4 _ q 2 5 _ c 1 8 5 _ b 4 3 _ x 2 < / d 2 : V a l u e > < / d 2 : K e y V a l u e O f s t r i n g a n y T y p e > < d 2 : K e y V a l u e O f s t r i n g a n y T y p e > < d 2 : K e y > V a l u e < / d 2 : K e y > < d 2 : V a l u e   i : t y p e = " d 1 : d o u b l e " > 0 . 1 6 4 2 8 5 7 1 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 w p t _ u 4 _ q 2 5 _ c 1 8 5 _ b 4 5 _ x 2 < / d 2 : V a l u e > < / d 2 : K e y V a l u e O f s t r i n g a n y T y p e > < d 2 : K e y V a l u e O f s t r i n g a n y T y p e > < d 2 : K e y > V a l u e < / d 2 : K e y > < d 2 : V a l u e   i : t y p e = " d 1 : d o u b l e " > 0 . 1 4 7 4 8 2 0 1 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 w p t _ u 4 _ q 2 5 _ c 1 8 5 _ b 4 6 _ x 2 < / d 2 : V a l u e > < / d 2 : K e y V a l u e O f s t r i n g a n y T y p e > < d 2 : K e y V a l u e O f s t r i n g a n y T y p e > < d 2 : K e y > V a l u e < / d 2 : K e y > < d 2 : V a l u e   i : t y p e = " d 1 : d o u b l e " > 0 . 0 8 4 0 3 3 6 1 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 w p t _ u 4 _ q 2 5 _ c 1 _ b 8 7 _ x 1 < / d 2 : V a l u e > < / d 2 : K e y V a l u e O f s t r i n g a n y T y p e > < d 2 : K e y V a l u e O f s t r i n g a n y T y p e > < d 2 : K e y > V a l u e < / d 2 : K e y > < d 2 : V a l u e   i : t y p e = " d 1 : d o u b l e " > 4 0 < / d 2 : V a l u e > < / d 2 : K e y V a l u e O f s t r i n g a n y T y p e > < d 2 : K e y V a l u e O f s t r i n g a n y T y p e > < d 2 : K e y > F o r m a t t e d V a l u e < / d 2 : K e y > < d 2 : V a l u e   i : t y p e = " d 1 : s t r i n g " > 4 0 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 w p t _ u 4 _ q 2 5 _ c 1 _ b 9 0 _ x 1 < / d 2 : V a l u e > < / d 2 : K e y V a l u e O f s t r i n g a n y T y p e > < d 2 : K e y V a l u e O f s t r i n g a n y T y p e > < d 2 : K e y > V a l u e < / d 2 : K e y > < d 2 : V a l u e   i : t y p e = " d 1 : d o u b l e " > 1 5 1 < / d 2 : V a l u e > < / d 2 : K e y V a l u e O f s t r i n g a n y T y p e > < d 2 : K e y V a l u e O f s t r i n g a n y T y p e > < d 2 : K e y > F o r m a t t e d V a l u e < / d 2 : K e y > < d 2 : V a l u e   i : t y p e = " d 1 : s t r i n g " > 1 5 1 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 w p t _ u 4 _ q 2 5 _ c 1 _ b 9 1 _ x 1 < / d 2 : V a l u e > < / d 2 : K e y V a l u e O f s t r i n g a n y T y p e > < d 2 : K e y V a l u e O f s t r i n g a n y T y p e > < d 2 : K e y > V a l u e < / d 2 : K e y > < d 2 : V a l u e   i : t y p e = " d 1 : d o u b l e " > 4 5 8 < / d 2 : V a l u e > < / d 2 : K e y V a l u e O f s t r i n g a n y T y p e > < d 2 : K e y V a l u e O f s t r i n g a n y T y p e > < d 2 : K e y > F o r m a t t e d V a l u e < / d 2 : K e y > < d 2 : V a l u e   i : t y p e = " d 1 : s t r i n g " > 4 5 8 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 w p t _ u 4 _ q 2 5 _ c 1 _ b 9 2 _ x 1 < / d 2 : V a l u e > < / d 2 : K e y V a l u e O f s t r i n g a n y T y p e > < d 2 : K e y V a l u e O f s t r i n g a n y T y p e > < d 2 : K e y > V a l u e < / d 2 : K e y > < d 2 : V a l u e   i : t y p e = " d 1 : d o u b l e " > 3 0 5 < / d 2 : V a l u e > < / d 2 : K e y V a l u e O f s t r i n g a n y T y p e > < d 2 : K e y V a l u e O f s t r i n g a n y T y p e > < d 2 : K e y > F o r m a t t e d V a l u e < / d 2 : K e y > < d 2 : V a l u e   i : t y p e = " d 1 : s t r i n g " > 3 0 5 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 w p t _ u 4 _ q 2 5 _ c 1 _ b 4 1 _ x 1 < / d 2 : V a l u e > < / d 2 : K e y V a l u e O f s t r i n g a n y T y p e > < d 2 : K e y V a l u e O f s t r i n g a n y T y p e > < d 2 : K e y > V a l u e < / d 2 : K e y > < d 2 : V a l u e   i : t y p e = " d 1 : d o u b l e " > 4 5 3 < / d 2 : V a l u e > < / d 2 : K e y V a l u e O f s t r i n g a n y T y p e > < d 2 : K e y V a l u e O f s t r i n g a n y T y p e > < d 2 : K e y > F o r m a t t e d V a l u e < / d 2 : K e y > < d 2 : V a l u e   i : t y p e = " d 1 : s t r i n g " > 4 5 3 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 w p t _ u 4 _ q 2 5 _ c 1 _ b 4 3 _ x 1 < / d 2 : V a l u e > < / d 2 : K e y V a l u e O f s t r i n g a n y T y p e > < d 2 : K e y V a l u e O f s t r i n g a n y T y p e > < d 2 : K e y > V a l u e < / d 2 : K e y > < d 2 : V a l u e   i : t y p e = " d 1 : d o u b l e " > 1 4 0 < / d 2 : V a l u e > < / d 2 : K e y V a l u e O f s t r i n g a n y T y p e > < d 2 : K e y V a l u e O f s t r i n g a n y T y p e > < d 2 : K e y > F o r m a t t e d V a l u e < / d 2 : K e y > < d 2 : V a l u e   i : t y p e = " d 1 : s t r i n g " > 1 4 0 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 w p t _ u 4 _ q 2 5 _ c 1 _ b 4 5 _ x 1 < / d 2 : V a l u e > < / d 2 : K e y V a l u e O f s t r i n g a n y T y p e > < d 2 : K e y V a l u e O f s t r i n g a n y T y p e > < d 2 : K e y > V a l u e < / d 2 : K e y > < d 2 : V a l u e   i : t y p e = " d 1 : d o u b l e " > 2 7 8 < / d 2 : V a l u e > < / d 2 : K e y V a l u e O f s t r i n g a n y T y p e > < d 2 : K e y V a l u e O f s t r i n g a n y T y p e > < d 2 : K e y > F o r m a t t e d V a l u e < / d 2 : K e y > < d 2 : V a l u e   i : t y p e = " d 1 : s t r i n g " > 2 7 8 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 w p t _ u 4 _ q 2 5 _ c 1 _ b 4 6 _ x 1 < / d 2 : V a l u e > < / d 2 : K e y V a l u e O f s t r i n g a n y T y p e > < d 2 : K e y V a l u e O f s t r i n g a n y T y p e > < d 2 : K e y > V a l u e < / d 2 : K e y > < d 2 : V a l u e   i : t y p e = " d 1 : d o u b l e " > 1 1 9 < / d 2 : V a l u e > < / d 2 : K e y V a l u e O f s t r i n g a n y T y p e > < d 2 : K e y V a l u e O f s t r i n g a n y T y p e > < d 2 : K e y > F o r m a t t e d V a l u e < / d 2 : K e y > < d 2 : V a l u e   i : t y p e = " d 1 : s t r i n g " > 1 1 9 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3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32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3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 w h d _ c 1 0 5 < / d 2 : V a l u e > < / d 2 : K e y V a l u e O f s t r i n g a n y T y p e > < d 2 : K e y V a l u e O f s t r i n g a n y T y p e > < d 2 : K e y > V a l u e < / d 2 : K e y > < d 2 : V a l u e   i : t y p e = " d 1 : s t r i n g " > P a s   d ' e x p � r i e n c e   p r o f e s s i o n n e l l e   p o u r   l ' i n s t a n t 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 w h d _ c 1 0 6 < / d 2 : V a l u e > < / d 2 : K e y V a l u e O f s t r i n g a n y T y p e > < d 2 : K e y V a l u e O f s t r i n g a n y T y p e > < d 2 : K e y > V a l u e < / d 2 : K e y > < d 2 : V a l u e   i : t y p e = " d 1 : s t r i n g " > Q u e l q u e s   m o i s   d ' e x p � r i e n c e 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 w h d _ c 1 0 7 < / d 2 : V a l u e > < / d 2 : K e y V a l u e O f s t r i n g a n y T y p e > < d 2 : K e y V a l u e O f s t r i n g a n y T y p e > < d 2 : K e y > V a l u e < / d 2 : K e y > < d 2 : V a l u e   i : t y p e = " d 1 : s t r i n g " > U n   o u   d e u x   a n ( s )   d ' e x p � r i e n c e 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 w h d _ c 1 0 8 < / d 2 : V a l u e > < / d 2 : K e y V a l u e O f s t r i n g a n y T y p e > < d 2 : K e y V a l u e O f s t r i n g a n y T y p e > < d 2 : K e y > V a l u e < / d 2 : K e y > < d 2 : V a l u e   i : t y p e = " d 1 : s t r i n g " > D e   2   �   5   a n s   d ' e x p � r i e n c e 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 w h d _ c 1 0 9 < / d 2 : V a l u e > < / d 2 : K e y V a l u e O f s t r i n g a n y T y p e > < d 2 : K e y V a l u e O f s t r i n g a n y T y p e > < d 2 : K e y > V a l u e < / d 2 : K e y > < d 2 : V a l u e   i : t y p e = " d 1 : s t r i n g " > P l u s   d e   5   a n s   d ' e x p � r i e n c e 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 w p t _ u 3 _ q 1 4 _ c 1 0 5 _ b 1 _ x 2 < / d 2 : V a l u e > < / d 2 : K e y V a l u e O f s t r i n g a n y T y p e > < d 2 : K e y V a l u e O f s t r i n g a n y T y p e > < d 2 : K e y > V a l u e < / d 2 : K e y > < d 2 : V a l u e   i : t y p e = " d 1 : d o u b l e " > 0 . 2 6 0 8 4 2 8 2 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 w p t _ u 3 _ q 1 4 _ c 1 0 5 _ b 8 7 _ x 2 < / d 2 : V a l u e > < / d 2 : K e y V a l u e O f s t r i n g a n y T y p e > < d 2 : K e y V a l u e O f s t r i n g a n y T y p e > < d 2 : K e y > V a l u e < / d 2 : K e y > < d 2 : V a l u e   i : t y p e = " d 1 : d o u b l e " > 0 . 4 3 1 2 7 1 1 9 < / d 2 : V a l u e > < / d 2 : K e y V a l u e O f s t r i n g a n y T y p e > < d 2 : K e y V a l u e O f s t r i n g a n y T y p e > < d 2 : K e y > F o r m a t t e d V a l u e < / d 2 : K e y > < d 2 : V a l u e   i : t y p e = " d 1 : s t r i n g " > 4 3 % 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 w p t _ u 3 _ q 1 4 _ c 1 0 5 _ b 9 0 _ x 2 < / d 2 : V a l u e > < / d 2 : K e y V a l u e O f s t r i n g a n y T y p e > < d 2 : K e y V a l u e O f s t r i n g a n y T y p e > < d 2 : K e y > V a l u e < / d 2 : K e y > < d 2 : V a l u e   i : t y p e = " d 1 : d o u b l e " > 0 . 2 9 3 9 9 1 4 2 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 w p t _ u 3 _ q 1 4 _ c 1 0 5 _ b 9 1 _ x 2 < / d 2 : V a l u e > < / d 2 : K e y V a l u e O f s t r i n g a n y T y p e > < d 2 : K e y V a l u e O f s t r i n g a n y T y p e > < d 2 : K e y > V a l u e < / d 2 : K e y > < d 2 : V a l u e   i : t y p e = " d 1 : d o u b l e " > 0 . 2 7 8 8 2 4 4 2 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 w p t _ u 3 _ q 1 4 _ c 1 0 5 _ b 9 2 _ x 2 < / d 2 : V a l u e > < / d 2 : K e y V a l u e O f s t r i n g a n y T y p e > < d 2 : K e y V a l u e O f s t r i n g a n y T y p e > < d 2 : K e y > V a l u e < / d 2 : K e y > < d 2 : V a l u e   i : t y p e = " d 1 : d o u b l e " > 0 . 2 0 7 2 4 1 3 8 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 w p t _ u 3 _ q 1 4 _ c 1 0 6 _ b 1 _ x 2 < / d 2 : V a l u e > < / d 2 : K e y V a l u e O f s t r i n g a n y T y p e > < d 2 : K e y V a l u e O f s t r i n g a n y T y p e > < d 2 : K e y > V a l u e < / d 2 : K e y > < d 2 : V a l u e   i : t y p e = " d 1 : d o u b l e " > 0 . 1 9 7 7 8 5 3 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 w p t _ u 3 _ q 1 4 _ c 1 0 6 _ b 8 7 _ x 2 < / d 2 : V a l u e > < / d 2 : K e y V a l u e O f s t r i n g a n y T y p e > < d 2 : K e y V a l u e O f s t r i n g a n y T y p e > < d 2 : K e y > V a l u e < / d 2 : K e y > < d 2 : V a l u e   i : t y p e = " d 1 : d o u b l e " > 0 . 3 3 0 5 0 8 4 7 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 w p t _ u 3 _ q 1 4 _ c 1 0 6 _ b 9 0 _ x 2 < / d 2 : V a l u e > < / d 2 : K e y V a l u e O f s t r i n g a n y T y p e > < d 2 : K e y V a l u e O f s t r i n g a n y T y p e > < d 2 : K e y > V a l u e < / d 2 : K e y > < d 2 : V a l u e   i : t y p e = " d 1 : d o u b l e " > 0 . 3 1 5 4 5 0 6 4 < / d 2 : V a l u e > < / d 2 : K e y V a l u e O f s t r i n g a n y T y p e > < d 2 : K e y V a l u e O f s t r i n g a n y T y p e > < d 2 : K e y > F o r m a t t e d V a l u e < / d 2 : K e y > < d 2 : V a l u e   i : t y p e = " d 1 : s t r i n g " > 3 2 % 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 w p t _ u 3 _ q 1 4 _ c 1 0 6 _ b 9 1 _ x 2 < / d 2 : V a l u e > < / d 2 : K e y V a l u e O f s t r i n g a n y T y p e > < d 2 : K e y V a l u e O f s t r i n g a n y T y p e > < d 2 : K e y > V a l u e < / d 2 : K e y > < d 2 : V a l u e   i : t y p e = " d 1 : d o u b l e " > 0 . 1 9 0 6 5 5 6 1 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 w p t _ u 3 _ q 1 4 _ c 1 0 6 _ b 9 2 _ x 2 < / d 2 : V a l u e > < / d 2 : K e y V a l u e O f s t r i n g a n y T y p e > < d 2 : K e y V a l u e O f s t r i n g a n y T y p e > < d 2 : K e y > V a l u e < / d 2 : K e y > < d 2 : V a l u e   i : t y p e = " d 1 : d o u b l e " > 0 . 1 4 3 1 0 3 4 5 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 w p t _ u 3 _ q 1 4 _ c 1 0 7 _ b 1 _ x 2 < / d 2 : V a l u e > < / d 2 : K e y V a l u e O f s t r i n g a n y T y p e > < d 2 : K e y V a l u e O f s t r i n g a n y T y p e > < d 2 : K e y > V a l u e < / d 2 : K e y > < d 2 : V a l u e   i : t y p e = " d 1 : d o u b l e " > 0 . 1 0 4 2 7 5 6 1 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 w p t _ u 3 _ q 1 4 _ c 1 0 7 _ b 8 7 _ x 2 < / d 2 : V a l u e > < / d 2 : K e y V a l u e O f s t r i n g a n y T y p e > < d 2 : K e y V a l u e O f s t r i n g a n y T y p e > < d 2 : K e y > V a l u e < / d 2 : K e y > < d 2 : V a l u e   i : t y p e = " d 1 : d o u b l e " > 0 . 1 4 5 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 w p t _ u 3 _ q 1 4 _ c 1 0 7 _ b 9 0 _ x 2 < / d 2 : V a l u e > < / d 2 : K e y V a l u e O f s t r i n g a n y T y p e > < d 2 : K e y V a l u e O f s t r i n g a n y T y p e > < d 2 : K e y > V a l u e < / d 2 : K e y > < d 2 : V a l u e   i : t y p e = " d 1 : d o u b l e " > 0 . 1 5 8 7 9 8 2 8 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 w p t _ u 3 _ q 1 4 _ c 1 0 7 _ b 9 1 _ x 2 < / d 2 : V a l u e > < / d 2 : K e y V a l u e O f s t r i n g a n y T y p e > < d 2 : K e y V a l u e O f s t r i n g a n y T y p e > < d 2 : K e y > V a l u e < / d 2 : K e y > < d 2 : V a l u e   i : t y p e = " d 1 : d o u b l e " > 0 . 0 9 7 2 1 1 7 6 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 w p t _ u 3 _ q 1 4 _ c 1 0 7 _ b 9 2 _ x 2 < / d 2 : V a l u e > < / d 2 : K e y V a l u e O f s t r i n g a n y T y p e > < d 2 : K e y V a l u e O f s t r i n g a n y T y p e > < d 2 : K e y > V a l u e < / d 2 : K e y > < d 2 : V a l u e   i : t y p e = " d 1 : d o u b l e " > 0 . 0 8 9 6 5 5 1 7 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 w p t _ u 3 _ q 1 4 _ c 1 0 8 _ b 1 _ x 2 < / d 2 : V a l u e > < / d 2 : K e y V a l u e O f s t r i n g a n y T y p e > < d 2 : K e y V a l u e O f s t r i n g a n y T y p e > < d 2 : K e y > V a l u e < / d 2 : K e y > < d 2 : V a l u e   i : t y p e = " d 1 : d o u b l e " > 0 . 1 2 8 2 6 8 2 3 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 w p t _ u 3 _ q 1 4 _ c 1 0 8 _ b 8 7 _ x 2 < / d 2 : V a l u e > < / d 2 : K e y V a l u e O f s t r i n g a n y T y p e > < d 2 : K e y V a l u e O f s t r i n g a n y T y p e > < d 2 : K e y > V a l u e < / d 2 : K e y > < d 2 : V a l u e   i : t y p e = " d 1 : d o u b l e " > 0 . 0 5 9 3 2 2 0 3 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 w p t _ u 3 _ q 1 4 _ c 1 0 8 _ b 9 0 _ x 2 < / d 2 : V a l u e > < / d 2 : K e y V a l u e O f s t r i n g a n y T y p e > < d 2 : K e y V a l u e O f s t r i n g a n y T y p e > < d 2 : K e y > V a l u e < / d 2 : K e y > < d 2 : V a l u e   i : t y p e = " d 1 : d o u b l e " > 0 . 1 3 7 3 3 9 0 6 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 w p t _ u 3 _ q 1 4 _ c 1 0 8 _ b 9 1 _ x 2 < / d 2 : V a l u e > < / d 2 : K e y V a l u e O f s t r i n g a n y T y p e > < d 2 : K e y V a l u e O f s t r i n g a n y T y p e > < d 2 : K e y > V a l u e < / d 2 : K e y > < d 2 : V a l u e   i : t y p e = " d 1 : d o u b l e " > 0 . 1 4 3 1 8 0 1 1 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 w p t _ u 3 _ q 1 4 _ c 1 0 8 _ b 9 2 _ x 2 < / d 2 : V a l u e > < / d 2 : K e y V a l u e O f s t r i n g a n y T y p e > < d 2 : K e y V a l u e O f s t r i n g a n y T y p e > < d 2 : K e y > V a l u e < / d 2 : K e y > < d 2 : V a l u e   i : t y p e = " d 1 : d o u b l e " > 0 . 1 1 2 9 3 1 0 3 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 w p t _ u 3 _ q 1 4 _ c 1 0 9 _ b 1 _ x 2 < / d 2 : V a l u e > < / d 2 : K e y V a l u e O f s t r i n g a n y T y p e > < d 2 : K e y V a l u e O f s t r i n g a n y T y p e > < d 2 : K e y > V a l u e < / d 2 : K e y > < d 2 : V a l u e   i : t y p e = " d 1 : d o u b l e " > 0 . 2 9 8 0 6 2 1 3 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 w p t _ u 3 _ q 1 4 _ c 1 0 9 _ b 8 7 _ x 2 < / d 2 : V a l u e > < / d 2 : K e y V a l u e O f s t r i n g a n y T y p e > < d 2 : K e y V a l u e O f s t r i n g a n y T y p e > < d 2 : K e y > V a l u e < / d 2 : K e y > < d 2 : V a l u e   i : t y p e = " d 1 : d o u b l e " > 0 . 0 3 3 8 9 8 3 1 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 w p t _ u 3 _ q 1 4 _ c 1 0 9 _ b 9 0 _ x 2 < / d 2 : V a l u e > < / d 2 : K e y V a l u e O f s t r i n g a n y T y p e > < d 2 : K e y V a l u e O f s t r i n g a n y T y p e > < d 2 : K e y > V a l u e < / d 2 : K e y > < d 2 : V a l u e   i : t y p e = " d 1 : d o u b l e " > 0 . 0 9 0 1 2 8 7 6 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 w p t _ u 3 _ q 1 4 _ c 1 0 9 _ b 9 1 _ x 2 < / d 2 : V a l u e > < / d 2 : K e y V a l u e O f s t r i n g a n y T y p e > < d 2 : K e y V a l u e O f s t r i n g a n y T y p e > < d 2 : K e y > V a l u e < / d 2 : K e y > < d 2 : V a l u e   i : t y p e = " d 1 : d o u b l e " > 0 . 2 7 8 0 7 0 8 4 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 w p t _ u 3 _ q 1 4 _ c 1 0 9 _ b 9 2 _ x 2 < / d 2 : V a l u e > < / d 2 : K e y V a l u e O f s t r i n g a n y T y p e > < d 2 : K e y V a l u e O f s t r i n g a n y T y p e > < d 2 : K e y > V a l u e < / d 2 : K e y > < d 2 : V a l u e   i : t y p e = " d 1 : d o u b l e " > 0 . 4 3 5 < / d 2 : V a l u e > < / d 2 : K e y V a l u e O f s t r i n g a n y T y p e > < d 2 : K e y V a l u e O f s t r i n g a n y T y p e > < d 2 : K e y > F o r m a t t e d V a l u e < / d 2 : K e y > < d 2 : V a l u e   i : t y p e = " d 1 : s t r i n g " > 4 4 % 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 w p t _ u 3 _ q 1 4 _ c 1 _ b 9 2 _ x 1 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 w p t _ u 3 _ q 1 4 _ c 1 _ b 8 7 _ x 1 < / d 2 : V a l u e > < / d 2 : K e y V a l u e O f s t r i n g a n y T y p e > < d 2 : K e y V a l u e O f s t r i n g a n y T y p e > < d 2 : K e y > V a l u e < / d 2 : K e y > < d 2 : V a l u e   i : t y p e = " d 1 : d o u b l e " > 1 1 8 < / d 2 : V a l u e > < / d 2 : K e y V a l u e O f s t r i n g a n y T y p e > < d 2 : K e y V a l u e O f s t r i n g a n y T y p e > < d 2 : K e y > F o r m a t t e d V a l u e < / d 2 : K e y > < d 2 : V a l u e   i : t y p e = " d 1 : s t r i n g " > 1 1 8 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 w p t _ u 3 _ q 1 4 _ c 1 _ b 9 0 _ x 1 < / d 2 : V a l u e > < / d 2 : K e y V a l u e O f s t r i n g a n y T y p e > < d 2 : K e y V a l u e O f s t r i n g a n y T y p e > < d 2 : K e y > V a l u e < / d 2 : K e y > < d 2 : V a l u e   i : t y p e = " d 1 : d o u b l e " > 4 6 6 < / d 2 : V a l u e > < / d 2 : K e y V a l u e O f s t r i n g a n y T y p e > < d 2 : K e y V a l u e O f s t r i n g a n y T y p e > < d 2 : K e y > F o r m a t t e d V a l u e < / d 2 : K e y > < d 2 : V a l u e   i : t y p e = " d 1 : s t r i n g " > 4 6 6 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 w p t _ u 3 _ q 1 4 _ c 1 _ b 9 1 _ x 1 < / d 2 : V a l u e > < / d 2 : K e y V a l u e O f s t r i n g a n y T y p e > < d 2 : K e y V a l u e O f s t r i n g a n y T y p e > < d 2 : K e y > V a l u e < / d 2 : K e y > < d 2 : V a l u e   i : t y p e = " d 1 : d o u b l e " > 1 3 2 7 < / d 2 : V a l u e > < / d 2 : K e y V a l u e O f s t r i n g a n y T y p e > < d 2 : K e y V a l u e O f s t r i n g a n y T y p e > < d 2 : K e y > F o r m a t t e d V a l u e < / d 2 : K e y > < d 2 : V a l u e   i : t y p e = " d 1 : s t r i n g " > 1 3 2 7 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 w p t _ u 3 _ q 1 4 _ c 1 _ b 9 2 _ x 1 < / d 2 : V a l u e > < / d 2 : K e y V a l u e O f s t r i n g a n y T y p e > < d 2 : K e y V a l u e O f s t r i n g a n y T y p e > < d 2 : K e y > V a l u e < / d 2 : K e y > < d 2 : V a l u e   i : t y p e = " d 1 : d o u b l e " > 1 1 6 0 < / d 2 : V a l u e > < / d 2 : K e y V a l u e O f s t r i n g a n y T y p e > < d 2 : K e y V a l u e O f s t r i n g a n y T y p e > < d 2 : K e y > F o r m a t t e d V a l u e < / d 2 : K e y > < d 2 : V a l u e   i : t y p e = " d 1 : s t r i n g " > 1 1 6 0 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 w p t _ u 3 _ q 1 4 _ c 1 _ b 1 _ x 1 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3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3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3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3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 w h d _ c 1 4 0 < / d 2 : V a l u e > < / d 2 : K e y V a l u e O f s t r i n g a n y T y p e > < d 2 : K e y V a l u e O f s t r i n g a n y T y p e > < d 2 : K e y > V a l u e < / d 2 : K e y > < d 2 : V a l u e   i : t y p e = " d 1 : s t r i n g " > S T   E v o c a t i o n   p o s i t i v e 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 w h d _ c 1 4 5 < / d 2 : V a l u e > < / d 2 : K e y V a l u e O f s t r i n g a n y T y p e > < d 2 : K e y V a l u e O f s t r i n g a n y T y p e > < d 2 : K e y > V a l u e < / d 2 : K e y > < d 2 : V a l u e   i : t y p e = " d 1 : s t r i n g " > S T   E v o c a t i o n   n � g a t i v e 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 w h d _ c 1 4 6 < / d 2 : V a l u e > < / d 2 : K e y V a l u e O f s t r i n g a n y T y p e > < d 2 : K e y V a l u e O f s t r i n g a n y T y p e > < d 2 : K e y > V a l u e < / d 2 : K e y > < d 2 : V a l u e   i : t y p e = " d 1 : s t r i n g " > S T   C r i t i q u e s   l i � e s   �   l ' o r g a n i s a t i o n 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 w h d _ c 1 5 1 < / d 2 : V a l u e > < / d 2 : K e y V a l u e O f s t r i n g a n y T y p e > < d 2 : K e y V a l u e O f s t r i n g a n y T y p e > < d 2 : K e y > V a l u e < / d 2 : K e y > < d 2 : V a l u e   i : t y p e = " d 1 : s t r i n g " > S T   C r i t i q u e s   s u r   l a   j o u r n � e   e n   e l l e - m � m e 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 w h d _ c 1 5 5 < / d 2 : V a l u e > < / d 2 : K e y V a l u e O f s t r i n g a n y T y p e > < d 2 : K e y V a l u e O f s t r i n g a n y T y p e > < d 2 : K e y > V a l u e < / d 2 : K e y > < d 2 : V a l u e   i : t y p e = " d 1 : s t r i n g " > S T   C r i t i q u e s   s u r   l e s   s u i t e s   d e   c e t t e   j o u r n � e 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 w h d _ c 1 6 0 < / d 2 : V a l u e > < / d 2 : K e y V a l u e O f s t r i n g a n y T y p e > < d 2 : K e y V a l u e O f s t r i n g a n y T y p e > < d 2 : K e y > V a l u e < / d 2 : K e y > < d 2 : V a l u e   i : t y p e = " d 1 : s t r i n g " > S T   A u t r e s   c r i t i q u e s 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 w h d _ c 1 6 3 < / d 2 : V a l u e > < / d 2 : K e y V a l u e O f s t r i n g a n y T y p e > < d 2 : K e y V a l u e O f s t r i n g a n y T y p e > < d 2 : K e y > V a l u e < / d 2 : K e y > < d 2 : V a l u e   i : t y p e = " d 1 : s t r i n g " > R i e n 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 w h d _ c 1 6 4 < / d 2 : V a l u e > < / d 2 : K e y V a l u e O f s t r i n g a n y T y p e > < d 2 : K e y V a l u e O f s t r i n g a n y T y p e > < d 2 : K e y > V a l u e < / d 2 : K e y > < d 2 : V a l u e   i : t y p e = " d 1 : s t r i n g " > A u t r e 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 w h d _ c 1 6 5 < / d 2 : V a l u e > < / d 2 : K e y V a l u e O f s t r i n g a n y T y p e > < d 2 : K e y V a l u e O f s t r i n g a n y T y p e > < d 2 : K e y > V a l u e < / d 2 : K e y > < d 2 : V a l u e   i : t y p e = " d 1 : s t r i n g " > N S P 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 w p t _ u 4 _ q 2 4 _ c 1 4 0 _ b 1 _ x 2 < / d 2 : V a l u e > < / d 2 : K e y V a l u e O f s t r i n g a n y T y p e > < d 2 : K e y V a l u e O f s t r i n g a n y T y p e > < d 2 : K e y > V a l u e < / d 2 : K e y > < d 2 : V a l u e   i : t y p e = " d 1 : d o u b l e " > 0 . 7 4 1 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 w p t _ u 4 _ q 2 4 _ c 1 4 0 _ b 1 0 _ x 2 < / d 2 : V a l u e > < / d 2 : K e y V a l u e O f s t r i n g a n y T y p e > < d 2 : K e y V a l u e O f s t r i n g a n y T y p e > < d 2 : K e y > V a l u e < / d 2 : K e y > < d 2 : V a l u e   i : t y p e = " d 1 : d o u b l e " > 0 . 6 8 8 3 1 1 6 9 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 w p t _ u 4 _ q 2 4 _ c 1 4 0 _ b 1 2 _ x 2 < / d 2 : V a l u e > < / d 2 : K e y V a l u e O f s t r i n g a n y T y p e > < d 2 : K e y V a l u e O f s t r i n g a n y T y p e > < d 2 : K e y > V a l u e < / d 2 : K e y > < d 2 : V a l u e   i : t y p e = " d 1 : d o u b l e " > 0 . 7 8 0 1 7 2 4 1 < / d 2 : V a l u e > < / d 2 : K e y V a l u e O f s t r i n g a n y T y p e > < d 2 : K e y V a l u e O f s t r i n g a n y T y p e > < d 2 : K e y > F o r m a t t e d V a l u e < / d 2 : K e y > < d 2 : V a l u e   i : t y p e = " d 1 : s t r i n g " > 7 8 % 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 w p t _ u 4 _ q 2 4 _ c 1 4 0 _ b 1 3 _ x 2 < / d 2 : V a l u e > < / d 2 : K e y V a l u e O f s t r i n g a n y T y p e > < d 2 : K e y V a l u e O f s t r i n g a n y T y p e > < d 2 : K e y > V a l u e < / d 2 : K e y > < d 2 : V a l u e   i : t y p e = " d 1 : d o u b l e " > 0 . 7 4 7 5 2 4 7 5 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 w p t _ u 4 _ q 2 4 _ c 1 4 0 _ b 1 4 _ x 2 < / d 2 : V a l u e > < / d 2 : K e y V a l u e O f s t r i n g a n y T y p e > < d 2 : K e y V a l u e O f s t r i n g a n y T y p e > < d 2 : K e y > V a l u e < / d 2 : K e y > < d 2 : V a l u e   i : t y p e = " d 1 : d o u b l e " > 0 . 7 1 2 2 3 0 2 2 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 w p t _ u 4 _ q 2 4 _ c 1 4 0 _ b 1 5 _ x 2 < / d 2 : V a l u e > < / d 2 : K e y V a l u e O f s t r i n g a n y T y p e > < d 2 : K e y V a l u e O f s t r i n g a n y T y p e > < d 2 : K e y > V a l u e < / d 2 : K e y > < d 2 : V a l u e   i : t y p e = " d 1 : d o u b l e " > 0 . 7 5 5 0 2 0 0 8 < / d 2 : V a l u e > < / d 2 : K e y V a l u e O f s t r i n g a n y T y p e > < d 2 : K e y V a l u e O f s t r i n g a n y T y p e > < d 2 : K e y > F o r m a t t e d V a l u e < / d 2 : K e y > < d 2 : V a l u e   i : t y p e = " d 1 : s t r i n g " > 7 6 % 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 w p t _ u 4 _ q 2 4 _ c 1 4 0 _ b 1 7 _ x 2 < / d 2 : V a l u e > < / d 2 : K e y V a l u e O f s t r i n g a n y T y p e > < d 2 : K e y V a l u e O f s t r i n g a n y T y p e > < d 2 : K e y > V a l u e < / d 2 : K e y > < d 2 : V a l u e   i : t y p e = " d 1 : d o u b l e " > 0 . 8 1 1 6 5 9 1 9 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 w p t _ u 4 _ q 2 4 _ c 1 4 0 _ b 2 2 _ x 2 < / d 2 : V a l u e > < / d 2 : K e y V a l u e O f s t r i n g a n y T y p e > < d 2 : K e y V a l u e O f s t r i n g a n y T y p e > < d 2 : K e y > V a l u e < / d 2 : K e y > < d 2 : V a l u e   i : t y p e = " d 1 : d o u b l e " > 0 . 7 2 1 5 6 8 6 3 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 w p t _ u 4 _ q 2 4 _ c 1 4 0 _ b 2 9 _ x 2 < / d 2 : V a l u e > < / d 2 : K e y V a l u e O f s t r i n g a n y T y p e > < d 2 : K e y V a l u e O f s t r i n g a n y T y p e > < d 2 : K e y > V a l u e < / d 2 : K e y > < d 2 : V a l u e   i : t y p e = " d 1 : d o u b l e " > 0 . 7 3 9 5 8 3 3 3 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 w p t _ u 4 _ q 2 4 _ c 1 4 0 _ b 3 2 _ x 2 < / d 2 : V a l u e > < / d 2 : K e y V a l u e O f s t r i n g a n y T y p e > < d 2 : K e y V a l u e O f s t r i n g a n y T y p e > < d 2 : K e y > V a l u e < / d 2 : K e y > < d 2 : V a l u e   i : t y p e = " d 1 : d o u b l e " > 0 . 7 1 5 5 3 2 2 9 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 w p t _ u 4 _ q 2 4 _ c 1 4 0 _ b 3 7 _ x 2 < / d 2 : V a l u e > < / d 2 : K e y V a l u e O f s t r i n g a n y T y p e > < d 2 : K e y V a l u e O f s t r i n g a n y T y p e > < d 2 : K e y > V a l u e < / d 2 : K e y > < d 2 : V a l u e   i : t y p e = " d 1 : d o u b l e " > 0 . 7 0 9 1 6 3 3 5 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 w p t _ u 4 _ q 2 4 _ c 1 4 5 _ b 1 _ x 2 < / d 2 : V a l u e > < / d 2 : K e y V a l u e O f s t r i n g a n y T y p e > < d 2 : K e y V a l u e O f s t r i n g a n y T y p e > < d 2 : K e y > V a l u e < / d 2 : K e y > < d 2 : V a l u e   i : t y p e = " d 1 : d o u b l e " > 0 . 4 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 w p t _ u 4 _ q 2 4 _ c 1 4 5 _ b 1 0 _ x 2 < / d 2 : V a l u e > < / d 2 : K e y V a l u e O f s t r i n g a n y T y p e > < d 2 : K e y V a l u e O f s t r i n g a n y T y p e > < d 2 : K e y > V a l u e < / d 2 : K e y > < d 2 : V a l u e   i : t y p e = " d 1 : d o u b l e " > 0 . 4 6 7 5 3 2 4 7 < / d 2 : V a l u e > < / d 2 : K e y V a l u e O f s t r i n g a n y T y p e > < d 2 : K e y V a l u e O f s t r i n g a n y T y p e > < d 2 : K e y > F o r m a t t e d V a l u e < / d 2 : K e y > < d 2 : V a l u e   i : t y p e = " d 1 : s t r i n g " > 4 7 % 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 w p t _ u 4 _ q 2 4 _ c 1 4 5 _ b 1 2 _ x 2 < / d 2 : V a l u e > < / d 2 : K e y V a l u e O f s t r i n g a n y T y p e > < d 2 : K e y V a l u e O f s t r i n g a n y T y p e > < d 2 : K e y > V a l u e < / d 2 : K e y > < d 2 : V a l u e   i : t y p e = " d 1 : d o u b l e " > 0 . 4 0 5 1 7 2 4 1 < / d 2 : V a l u e > < / d 2 : K e y V a l u e O f s t r i n g a n y T y p e > < d 2 : K e y V a l u e O f s t r i n g a n y T y p e > < d 2 : K e y > F o r m a t t e d V a l u e < / d 2 : K e y > < d 2 : V a l u e   i : t y p e = " d 1 : s t r i n g " > 4 1 % 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 w p t _ u 4 _ q 2 4 _ c 1 4 5 _ b 1 3 _ x 2 < / d 2 : V a l u e > < / d 2 : K e y V a l u e O f s t r i n g a n y T y p e > < d 2 : K e y V a l u e O f s t r i n g a n y T y p e > < d 2 : K e y > V a l u e < / d 2 : K e y > < d 2 : V a l u e   i : t y p e = " d 1 : d o u b l e " > 0 . 3 4 1 5 8 4 1 6 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 w p t _ u 4 _ q 2 4 _ c 1 4 5 _ b 1 4 _ x 2 < / d 2 : V a l u e > < / d 2 : K e y V a l u e O f s t r i n g a n y T y p e > < d 2 : K e y V a l u e O f s t r i n g a n y T y p e > < d 2 : K e y > V a l u e < / d 2 : K e y > < d 2 : V a l u e   i : t y p e = " d 1 : d o u b l e " > 0 . 4 0 2 8 7 7 7 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 w p t _ u 4 _ q 2 4 _ c 1 4 5 _ b 1 5 _ x 2 < / d 2 : V a l u e > < / d 2 : K e y V a l u e O f s t r i n g a n y T y p e > < d 2 : K e y V a l u e O f s t r i n g a n y T y p e > < d 2 : K e y > V a l u e < / d 2 : K e y > < d 2 : V a l u e   i : t y p e = " d 1 : d o u b l e " > 0 . 3 9 7 5 9 0 3 6 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 w p t _ u 4 _ q 2 4 _ c 1 4 5 _ b 1 7 _ x 2 < / d 2 : V a l u e > < / d 2 : K e y V a l u e O f s t r i n g a n y T y p e > < d 2 : K e y V a l u e O f s t r i n g a n y T y p e > < d 2 : K e y > V a l u e < / d 2 : K e y > < d 2 : V a l u e   i : t y p e = " d 1 : d o u b l e " > 0 . 3 4 5 2 9 1 4 8 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 w p t _ u 4 _ q 2 4 _ c 1 4 5 _ b 2 2 _ x 2 < / d 2 : V a l u e > < / d 2 : K e y V a l u e O f s t r i n g a n y T y p e > < d 2 : K e y V a l u e O f s t r i n g a n y T y p e > < d 2 : K e y > V a l u e < / d 2 : K e y > < d 2 : V a l u e   i : t y p e = " d 1 : d o u b l e " > 0 . 4 1 5 6 8 6 2 7 < / d 2 : V a l u e > < / d 2 : K e y V a l u e O f s t r i n g a n y T y p e > < d 2 : K e y V a l u e O f s t r i n g a n y T y p e > < d 2 : K e y > F o r m a t t e d V a l u e < / d 2 : K e y > < d 2 : V a l u e   i : t y p e = " d 1 : s t r i n g " > 4 2 % 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 w p t _ u 4 _ q 2 4 _ c 1 4 5 _ b 2 9 _ x 2 < / d 2 : V a l u e > < / d 2 : K e y V a l u e O f s t r i n g a n y T y p e > < d 2 : K e y V a l u e O f s t r i n g a n y T y p e > < d 2 : K e y > V a l u e < / d 2 : K e y > < d 2 : V a l u e   i : t y p e = " d 1 : d o u b l e " > 0 . 3 9 0 6 2 5 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 w p t _ u 4 _ q 2 4 _ c 1 4 5 _ b 3 2 _ x 2 < / d 2 : V a l u e > < / d 2 : K e y V a l u e O f s t r i n g a n y T y p e > < d 2 : K e y V a l u e O f s t r i n g a n y T y p e > < d 2 : K e y > V a l u e < / d 2 : K e y > < d 2 : V a l u e   i : t y p e = " d 1 : d o u b l e " > 0 . 4 2 4 0 8 3 7 7 < / d 2 : V a l u e > < / d 2 : K e y V a l u e O f s t r i n g a n y T y p e > < d 2 : K e y V a l u e O f s t r i n g a n y T y p e > < d 2 : K e y > F o r m a t t e d V a l u e < / d 2 : K e y > < d 2 : V a l u e   i : t y p e = " d 1 : s t r i n g " > 4 2 % 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 w p t _ u 4 _ q 2 4 _ c 1 4 5 _ b 3 7 _ x 2 < / d 2 : V a l u e > < / d 2 : K e y V a l u e O f s t r i n g a n y T y p e > < d 2 : K e y V a l u e O f s t r i n g a n y T y p e > < d 2 : K e y > V a l u e < / d 2 : K e y > < d 2 : V a l u e   i : t y p e = " d 1 : d o u b l e " > 0 . 4 5 4 1 8 3 2 7 < / d 2 : V a l u e > < / d 2 : K e y V a l u e O f s t r i n g a n y T y p e > < d 2 : K e y V a l u e O f s t r i n g a n y T y p e > < d 2 : K e y > F o r m a t t e d V a l u e < / d 2 : K e y > < d 2 : V a l u e   i : t y p e = " d 1 : s t r i n g " > 4 5 % 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 w p t _ u 4 _ q 2 4 _ c 1 4 6 _ b 1 _ x 2 < / d 2 : V a l u e > < / d 2 : K e y V a l u e O f s t r i n g a n y T y p e > < d 2 : K e y V a l u e O f s t r i n g a n y T y p e > < d 2 : K e y > V a l u e < / d 2 : K e y > < d 2 : V a l u e   i : t y p e = " d 1 : d o u b l e " > 0 . 1 5 8 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 w p t _ u 4 _ q 2 4 _ c 1 4 6 _ b 1 0 _ x 2 < / d 2 : V a l u e > < / d 2 : K e y V a l u e O f s t r i n g a n y T y p e > < d 2 : K e y V a l u e O f s t r i n g a n y T y p e > < d 2 : K e y > V a l u e < / d 2 : K e y > < d 2 : V a l u e   i : t y p e = " d 1 : d o u b l e " > 0 . 2 2 0 7 7 9 2 2 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 w p t _ u 4 _ q 2 4 _ c 1 4 6 _ b 1 2 _ x 2 < / d 2 : V a l u e > < / d 2 : K e y V a l u e O f s t r i n g a n y T y p e > < d 2 : K e y V a l u e O f s t r i n g a n y T y p e > < d 2 : K e y > V a l u e < / d 2 : K e y > < d 2 : V a l u e   i : t y p e = " d 1 : d o u b l e " > 0 . 1 5 5 1 7 2 4 1 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 w p t _ u 4 _ q 2 4 _ c 1 4 6 _ b 1 3 _ x 2 < / d 2 : V a l u e > < / d 2 : K e y V a l u e O f s t r i n g a n y T y p e > < d 2 : K e y V a l u e O f s t r i n g a n y T y p e > < d 2 : K e y > V a l u e < / d 2 : K e y > < d 2 : V a l u e   i : t y p e = " d 1 : d o u b l e " > 0 . 1 2 3 7 6 2 3 8 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 w p t _ u 4 _ q 2 4 _ c 1 4 6 _ b 1 4 _ x 2 < / d 2 : V a l u e > < / d 2 : K e y V a l u e O f s t r i n g a n y T y p e > < d 2 : K e y V a l u e O f s t r i n g a n y T y p e > < d 2 : K e y > V a l u e < / d 2 : K e y > < d 2 : V a l u e   i : t y p e = " d 1 : d o u b l e " > 0 . 1 2 9 4 9 6 4 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 w p t _ u 4 _ q 2 4 _ c 1 4 6 _ b 1 5 _ x 2 < / d 2 : V a l u e > < / d 2 : K e y V a l u e O f s t r i n g a n y T y p e > < d 2 : K e y V a l u e O f s t r i n g a n y T y p e > < d 2 : K e y > V a l u e < / d 2 : K e y > < d 2 : V a l u e   i : t y p e = " d 1 : d o u b l e " > 0 . 1 5 6 6 2 6 5 1 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 w p t _ u 4 _ q 2 4 _ c 1 4 6 _ b 1 7 _ x 2 < / d 2 : V a l u e > < / d 2 : K e y V a l u e O f s t r i n g a n y T y p e > < d 2 : K e y V a l u e O f s t r i n g a n y T y p e > < d 2 : K e y > V a l u e < / d 2 : K e y > < d 2 : V a l u e   i : t y p e = " d 1 : d o u b l e " > 0 . 0 6 2 7 8 0 2 7 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 w p t _ u 4 _ q 2 4 _ c 1 4 6 _ b 2 2 _ x 2 < / d 2 : V a l u e > < / d 2 : K e y V a l u e O f s t r i n g a n y T y p e > < d 2 : K e y V a l u e O f s t r i n g a n y T y p e > < d 2 : K e y > V a l u e < / d 2 : K e y > < d 2 : V a l u e   i : t y p e = " d 1 : d o u b l e " > 0 . 1 8 3 0 0 6 5 4 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 w p t _ u 4 _ q 2 4 _ c 1 4 6 _ b 2 9 _ x 2 < / d 2 : V a l u e > < / d 2 : K e y V a l u e O f s t r i n g a n y T y p e > < d 2 : K e y V a l u e O f s t r i n g a n y T y p e > < d 2 : K e y > V a l u e < / d 2 : K e y > < d 2 : V a l u e   i : t y p e = " d 1 : d o u b l e " > 0 . 0 8 8 5 4 1 6 7 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 w p t _ u 4 _ q 2 4 _ c 1 4 6 _ b 3 2 _ x 2 < / d 2 : V a l u e > < / d 2 : K e y V a l u e O f s t r i n g a n y T y p e > < d 2 : K e y V a l u e O f s t r i n g a n y T y p e > < d 2 : K e y > V a l u e < / d 2 : K e y > < d 2 : V a l u e   i : t y p e = " d 1 : d o u b l e " > 0 . 2 1 4 6 5 9 6 9 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 w p t _ u 4 _ q 2 4 _ c 1 4 6 _ b 3 7 _ x 2 < / d 2 : V a l u e > < / d 2 : K e y V a l u e O f s t r i n g a n y T y p e > < d 2 : K e y V a l u e O f s t r i n g a n y T y p e > < d 2 : K e y > V a l u e < / d 2 : K e y > < d 2 : V a l u e   i : t y p e = " d 1 : d o u b l e " > 0 . 2 7 4 9 0 0 4 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 w p t _ u 4 _ q 2 4 _ c 1 5 1 _ b 1 _ x 2 < / d 2 : V a l u e > < / d 2 : K e y V a l u e O f s t r i n g a n y T y p e > < d 2 : K e y V a l u e O f s t r i n g a n y T y p e > < d 2 : K e y > V a l u e < / d 2 : K e y > < d 2 : V a l u e   i : t y p e = " d 1 : d o u b l e " > 0 . 1 4 8 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 w p t _ u 4 _ q 2 4 _ c 1 5 1 _ b 1 0 _ x 2 < / d 2 : V a l u e > < / d 2 : K e y V a l u e O f s t r i n g a n y T y p e > < d 2 : K e y V a l u e O f s t r i n g a n y T y p e > < d 2 : K e y > V a l u e < / d 2 : K e y > < d 2 : V a l u e   i : t y p e = " d 1 : d o u b l e " > 0 . 1 7 5 3 2 4 6 8 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 w p t _ u 4 _ q 2 4 _ c 1 5 1 _ b 1 2 _ x 2 < / d 2 : V a l u e > < / d 2 : K e y V a l u e O f s t r i n g a n y T y p e > < d 2 : K e y V a l u e O f s t r i n g a n y T y p e > < d 2 : K e y > V a l u e < / d 2 : K e y > < d 2 : V a l u e   i : t y p e = " d 1 : d o u b l e " > 0 . 1 3 7 9 3 1 0 3 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 w p t _ u 4 _ q 2 4 _ c 1 5 1 _ b 1 3 _ x 2 < / d 2 : V a l u e > < / d 2 : K e y V a l u e O f s t r i n g a n y T y p e > < d 2 : K e y V a l u e O f s t r i n g a n y T y p e > < d 2 : K e y > V a l u e < / d 2 : K e y > < d 2 : V a l u e   i : t y p e = " d 1 : d o u b l e " > 0 . 1 1 8 8 1 1 8 8 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 w p t _ u 4 _ q 2 4 _ c 1 5 1 _ b 1 4 _ x 2 < / d 2 : V a l u e > < / d 2 : K e y V a l u e O f s t r i n g a n y T y p e > < d 2 : K e y V a l u e O f s t r i n g a n y T y p e > < d 2 : K e y > V a l u e < / d 2 : K e y > < d 2 : V a l u e   i : t y p e = " d 1 : d o u b l e " > 0 . 2 1 5 8 2 7 3 4 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 w p t _ u 4 _ q 2 4 _ c 1 5 1 _ b 1 5 _ x 2 < / d 2 : V a l u e > < / d 2 : K e y V a l u e O f s t r i n g a n y T y p e > < d 2 : K e y V a l u e O f s t r i n g a n y T y p e > < d 2 : K e y > V a l u e < / d 2 : K e y > < d 2 : V a l u e   i : t y p e = " d 1 : d o u b l e " > 0 . 1 3 2 5 3 0 1 2 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 w p t _ u 4 _ q 2 4 _ c 1 5 1 _ b 1 7 _ x 2 < / d 2 : V a l u e > < / d 2 : K e y V a l u e O f s t r i n g a n y T y p e > < d 2 : K e y V a l u e O f s t r i n g a n y T y p e > < d 2 : K e y > V a l u e < / d 2 : K e y > < d 2 : V a l u e   i : t y p e = " d 1 : d o u b l e " > 0 . 1 8 3 8 5 6 5 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 w p t _ u 4 _ q 2 4 _ c 1 5 1 _ b 2 2 _ x 2 < / d 2 : V a l u e > < / d 2 : K e y V a l u e O f s t r i n g a n y T y p e > < d 2 : K e y V a l u e O f s t r i n g a n y T y p e > < d 2 : K e y > V a l u e < / d 2 : K e y > < d 2 : V a l u e   i : t y p e = " d 1 : d o u b l e " > 0 . 1 3 9 8 6 9 2 8 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 w p t _ u 4 _ q 2 4 _ c 1 5 1 _ b 2 9 _ x 2 < / d 2 : V a l u e > < / d 2 : K e y V a l u e O f s t r i n g a n y T y p e > < d 2 : K e y V a l u e O f s t r i n g a n y T y p e > < d 2 : K e y > V a l u e < / d 2 : K e y > < d 2 : V a l u e   i : t y p e = " d 1 : d o u b l e " > 0 . 1 8 2 2 9 1 6 7 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 w p t _ u 4 _ q 2 4 _ c 1 5 1 _ b 3 2 _ x 2 < / d 2 : V a l u e > < / d 2 : K e y V a l u e O f s t r i n g a n y T y p e > < d 2 : K e y V a l u e O f s t r i n g a n y T y p e > < d 2 : K e y > V a l u e < / d 2 : K e y > < d 2 : V a l u e   i : t y p e = " d 1 : d o u b l e " > 0 . 1 2 5 6 5 4 4 5 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 w p t _ u 4 _ q 2 4 _ c 1 5 1 _ b 3 7 _ x 2 < / d 2 : V a l u e > < / d 2 : K e y V a l u e O f s t r i n g a n y T y p e > < d 2 : K e y V a l u e O f s t r i n g a n y T y p e > < d 2 : K e y > V a l u e < / d 2 : K e y > < d 2 : V a l u e   i : t y p e = " d 1 : d o u b l e " > 0 . 1 1 1 5 5 3 7 8 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 w p t _ u 4 _ q 2 4 _ c 1 5 5 _ b 1 _ x 2 < / d 2 : V a l u e > < / d 2 : K e y V a l u e O f s t r i n g a n y T y p e > < d 2 : K e y V a l u e O f s t r i n g a n y T y p e > < d 2 : K e y > V a l u e < / d 2 : K e y > < d 2 : V a l u e   i : t y p e = " d 1 : d o u b l e " > 0 . 1 1 7 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 w p t _ u 4 _ q 2 4 _ c 1 5 5 _ b 1 0 _ x 2 < / d 2 : V a l u e > < / d 2 : K e y V a l u e O f s t r i n g a n y T y p e > < d 2 : K e y V a l u e O f s t r i n g a n y T y p e > < d 2 : K e y > V a l u e < / d 2 : K e y > < d 2 : V a l u e   i : t y p e = " d 1 : d o u b l e " > 0 . 1 3 6 3 6 3 6 4 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 w p t _ u 4 _ q 2 4 _ c 1 5 5 _ b 1 2 _ x 2 < / d 2 : V a l u e > < / d 2 : K e y V a l u e O f s t r i n g a n y T y p e > < d 2 : K e y V a l u e O f s t r i n g a n y T y p e > < d 2 : K e y > V a l u e < / d 2 : K e y > < d 2 : V a l u e   i : t y p e = " d 1 : d o u b l e " > 0 . 0 9 9 1 3 7 9 3 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 w p t _ u 4 _ q 2 4 _ c 1 5 5 _ b 1 3 _ x 2 < / d 2 : V a l u e > < / d 2 : K e y V a l u e O f s t r i n g a n y T y p e > < d 2 : K e y V a l u e O f s t r i n g a n y T y p e > < d 2 : K e y > V a l u e < / d 2 : K e y > < d 2 : V a l u e   i : t y p e = " d 1 : d o u b l e " > 0 . 1 0 3 9 6 0 4 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 w p t _ u 4 _ q 2 4 _ c 1 5 5 _ b 1 4 _ x 2 < / d 2 : V a l u e > < / d 2 : K e y V a l u e O f s t r i n g a n y T y p e > < d 2 : K e y V a l u e O f s t r i n g a n y T y p e > < d 2 : K e y > V a l u e < / d 2 : K e y > < d 2 : V a l u e   i : t y p e = " d 1 : d o u b l e " > 0 . 0 8 6 3 3 0 9 4 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 w p t _ u 4 _ q 2 4 _ c 1 5 5 _ b 1 5 _ x 2 < / d 2 : V a l u e > < / d 2 : K e y V a l u e O f s t r i n g a n y T y p e > < d 2 : K e y V a l u e O f s t r i n g a n y T y p e > < d 2 : K e y > V a l u e < / d 2 : K e y > < d 2 : V a l u e   i : t y p e = " d 1 : d o u b l e " > 0 . 1 5 2 6 1 0 4 4 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 w p t _ u 4 _ q 2 4 _ c 1 5 5 _ b 1 7 _ x 2 < / d 2 : V a l u e > < / d 2 : K e y V a l u e O f s t r i n g a n y T y p e > < d 2 : K e y V a l u e O f s t r i n g a n y T y p e > < d 2 : K e y > V a l u e < / d 2 : K e y > < d 2 : V a l u e   i : t y p e = " d 1 : d o u b l e " > 0 . 1 3 4 5 2 9 1 5 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 w p t _ u 4 _ q 2 4 _ c 1 5 5 _ b 2 2 _ x 2 < / d 2 : V a l u e > < / d 2 : K e y V a l u e O f s t r i n g a n y T y p e > < d 2 : K e y V a l u e O f s t r i n g a n y T y p e > < d 2 : K e y > V a l u e < / d 2 : K e y > < d 2 : V a l u e   i : t y p e = " d 1 : d o u b l e " > 0 . 1 1 2 4 1 8 3 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 w p t _ u 4 _ q 2 4 _ c 1 5 5 _ b 2 9 _ x 2 < / d 2 : V a l u e > < / d 2 : K e y V a l u e O f s t r i n g a n y T y p e > < d 2 : K e y V a l u e O f s t r i n g a n y T y p e > < d 2 : K e y > V a l u e < / d 2 : K e y > < d 2 : V a l u e   i : t y p e = " d 1 : d o u b l e " > 0 . 1 5 1 0 4 1 6 7 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 w p t _ u 4 _ q 2 4 _ c 1 5 5 _ b 3 2 _ x 2 < / d 2 : V a l u e > < / d 2 : K e y V a l u e O f s t r i n g a n y T y p e > < d 2 : K e y V a l u e O f s t r i n g a n y T y p e > < d 2 : K e y > V a l u e < / d 2 : K e y > < d 2 : V a l u e   i : t y p e = " d 1 : d o u b l e " > 0 . 0 9 9 4 7 6 4 4 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 w p t _ u 4 _ q 2 4 _ c 1 5 5 _ b 3 7 _ x 2 < / d 2 : V a l u e > < / d 2 : K e y V a l u e O f s t r i n g a n y T y p e > < d 2 : K e y V a l u e O f s t r i n g a n y T y p e > < d 2 : K e y > V a l u e < / d 2 : K e y > < d 2 : V a l u e   i : t y p e = " d 1 : d o u b l e " > 0 . 0 7 5 6 9 7 2 1 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 w p t _ u 4 _ q 2 4 _ c 1 6 0 _ b 1 _ x 2 < / d 2 : V a l u e > < / d 2 : K e y V a l u e O f s t r i n g a n y T y p e > < d 2 : K e y V a l u e O f s t r i n g a n y T y p e > < d 2 : K e y > V a l u e < / d 2 : K e y > < d 2 : V a l u e   i : t y p e = " d 1 : d o u b l e " > 0 . 0 4 3 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 w p t _ u 4 _ q 2 4 _ c 1 6 0 _ b 1 0 _ x 2 < / d 2 : V a l u e > < / d 2 : K e y V a l u e O f s t r i n g a n y T y p e > < d 2 : K e y V a l u e O f s t r i n g a n y T y p e > < d 2 : K e y > V a l u e < / d 2 : K e y > < d 2 : V a l u e   i : t y p e = " d 1 : d o u b l e " > 0 . 0 5 1 9 4 8 0 5 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 w p t _ u 4 _ q 2 4 _ c 1 6 0 _ b 1 2 _ x 2 < / d 2 : V a l u e > < / d 2 : K e y V a l u e O f s t r i n g a n y T y p e > < d 2 : K e y V a l u e O f s t r i n g a n y T y p e > < d 2 : K e y > V a l u e < / d 2 : K e y > < d 2 : V a l u e   i : t y p e = " d 1 : d o u b l e " > 0 . 0 6 8 9 6 5 5 2 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 w p t _ u 4 _ q 2 4 _ c 1 6 0 _ b 1 3 _ x 2 < / d 2 : V a l u e > < / d 2 : K e y V a l u e O f s t r i n g a n y T y p e > < d 2 : K e y V a l u e O f s t r i n g a n y T y p e > < d 2 : K e y > V a l u e < / d 2 : K e y > < d 2 : V a l u e   i : t y p e = " d 1 : d o u b l e " > 0 . 0 2 4 7 5 2 4 8 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 w p t _ u 4 _ q 2 4 _ c 1 6 0 _ b 1 4 _ x 2 < / d 2 : V a l u e > < / d 2 : K e y V a l u e O f s t r i n g a n y T y p e > < d 2 : K e y V a l u e O f s t r i n g a n y T y p e > < d 2 : K e y > V a l u e < / d 2 : K e y > < d 2 : V a l u e   i : t y p e = " d 1 : d o u b l e " > 0 . 0 5 0 3 5 9 7 1 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 w p t _ u 4 _ q 2 4 _ c 1 6 0 _ b 1 5 _ x 2 < / d 2 : V a l u e > < / d 2 : K e y V a l u e O f s t r i n g a n y T y p e > < d 2 : K e y V a l u e O f s t r i n g a n y T y p e > < d 2 : K e y > V a l u e < / d 2 : K e y > < d 2 : V a l u e   i : t y p e = " d 1 : d o u b l e " > 0 . 0 2 8 1 1 2 4 5 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 w p t _ u 4 _ q 2 4 _ c 1 6 0 _ b 1 7 _ x 2 < / d 2 : V a l u e > < / d 2 : K e y V a l u e O f s t r i n g a n y T y p e > < d 2 : K e y V a l u e O f s t r i n g a n y T y p e > < d 2 : K e y > V a l u e < / d 2 : K e y > < d 2 : V a l u e   i : t y p e = " d 1 : d o u b l e " > 0 . 0 1 7 9 3 7 2 2 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 w p t _ u 4 _ q 2 4 _ c 1 6 0 _ b 2 2 _ x 2 < / d 2 : V a l u e > < / d 2 : K e y V a l u e O f s t r i n g a n y T y p e > < d 2 : K e y V a l u e O f s t r i n g a n y T y p e > < d 2 : K e y > V a l u e < / d 2 : K e y > < d 2 : V a l u e   i : t y p e = " d 1 : d o u b l e " > 0 . 0 4 9 6 7 3 2 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 w p t _ u 4 _ q 2 4 _ c 1 6 0 _ b 2 9 _ x 2 < / d 2 : V a l u e > < / d 2 : K e y V a l u e O f s t r i n g a n y T y p e > < d 2 : K e y V a l u e O f s t r i n g a n y T y p e > < d 2 : K e y > V a l u e < / d 2 : K e y > < d 2 : V a l u e   i : t y p e = " d 1 : d o u b l e " > 0 . 0 2 0 8 3 3 3 3 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 w p t _ u 4 _ q 2 4 _ c 1 6 0 _ b 3 2 _ x 2 < / d 2 : V a l u e > < / d 2 : K e y V a l u e O f s t r i n g a n y T y p e > < d 2 : K e y V a l u e O f s t r i n g a n y T y p e > < d 2 : K e y > V a l u e < / d 2 : K e y > < d 2 : V a l u e   i : t y p e = " d 1 : d o u b l e " > 0 . 0 5 9 3 3 6 8 2 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 w p t _ u 4 _ q 2 4 _ c 1 6 0 _ b 3 7 _ x 2 < / d 2 : V a l u e > < / d 2 : K e y V a l u e O f s t r i n g a n y T y p e > < d 2 : K e y V a l u e O f s t r i n g a n y T y p e > < d 2 : K e y > V a l u e < / d 2 : K e y > < d 2 : V a l u e   i : t y p e = " d 1 : d o u b l e " > 0 . 0 9 1 6 3 3 4 7 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 w p t _ u 4 _ q 2 4 _ c 1 6 3 _ b 1 _ x 2 < / d 2 : V a l u e > < / d 2 : K e y V a l u e O f s t r i n g a n y T y p e > < d 2 : K e y V a l u e O f s t r i n g a n y T y p e > < d 2 : K e y > V a l u e < / d 2 : K e y > < d 2 : V a l u e   i : t y p e = " d 1 : d o u b l e " > 0 . 0 1 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 w p t _ u 4 _ q 2 4 _ c 1 6 3 _ b 1 0 _ x 2 < / d 2 : V a l u e > < / d 2 : K e y V a l u e O f s t r i n g a n y T y p e > < d 2 : K e y V a l u e O f s t r i n g a n y T y p e > < d 2 : K e y > V a l u e < / d 2 : K e y > < d 2 : V a l u e   i : t y p e = " d 1 : d o u b l e " > 0 . 0 1 2 9 8 7 0 1 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 w p t _ u 4 _ q 2 4 _ c 1 6 3 _ b 1 2 _ x 2 < / d 2 : V a l u e > < / d 2 : K e y V a l u e O f s t r i n g a n y T y p e > < d 2 : K e y V a l u e O f s t r i n g a n y T y p e > < d 2 : K e y > V a l u e < / d 2 : K e y > < d 2 : V a l u e   i : t y p e = " d 1 : d o u b l e " > 0 . 0 0 4 3 1 0 3 4 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 w p t _ u 4 _ q 2 4 _ c 1 6 3 _ b 1 3 _ x 2 < / d 2 : V a l u e > < / d 2 : K e y V a l u e O f s t r i n g a n y T y p e > < d 2 : K e y V a l u e O f s t r i n g a n y T y p e > < d 2 : K e y > V a l u e < / d 2 : K e y > < d 2 : V a l u e   i : t y p e = " d 1 : d o u b l e " > 0 . 0 0 9 9 0 0 9 9 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 w p t _ u 4 _ q 2 4 _ c 1 6 3 _ b 1 4 _ x 2 < / d 2 : V a l u e > < / d 2 : K e y V a l u e O f s t r i n g a n y T y p e > < d 2 : K e y V a l u e O f s t r i n g a n y T y p e > < d 2 : K e y > V a l u e < / d 2 : K e y > < d 2 : V a l u e   i : t y p e = " d 1 : d o u b l e " > 0 . 0 0 7 1 9 4 2 4 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 w p t _ u 4 _ q 2 4 _ c 1 6 3 _ b 1 5 _ x 2 < / d 2 : V a l u e > < / d 2 : K e y V a l u e O f s t r i n g a n y T y p e > < d 2 : K e y V a l u e O f s t r i n g a n y T y p e > < d 2 : K e y > V a l u e < / d 2 : K e y > < d 2 : V a l u e   i : t y p e = " d 1 : d o u b l e " > 0 . 0 1 2 0 4 8 1 9 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 w p t _ u 4 _ q 2 4 _ c 1 6 3 _ b 1 7 _ x 2 < / d 2 : V a l u e > < / d 2 : K e y V a l u e O f s t r i n g a n y T y p e > < d 2 : K e y V a l u e O f s t r i n g a n y T y p e > < d 2 : K e y > V a l u e < / d 2 : K e y > < d 2 : V a l u e   i : t y p e = " d 1 : d o u b l e " > 0 . 0 0 4 4 8 4 3 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 w p t _ u 4 _ q 2 4 _ c 1 6 3 _ b 2 2 _ x 2 < / d 2 : V a l u e > < / d 2 : K e y V a l u e O f s t r i n g a n y T y p e > < d 2 : K e y V a l u e O f s t r i n g a n y T y p e > < d 2 : K e y > V a l u e < / d 2 : K e y > < d 2 : V a l u e   i : t y p e = " d 1 : d o u b l e " > 0 . 0 1 1 7 6 4 7 1 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 w p t _ u 4 _ q 2 4 _ c 1 6 3 _ b 2 9 _ x 2 < / d 2 : V a l u e > < / d 2 : K e y V a l u e O f s t r i n g a n y T y p e > < d 2 : K e y V a l u e O f s t r i n g a n y T y p e > < d 2 : K e y > V a l u e < / d 2 : K e y > < d 2 : V a l u e   i : t y p e = " d 1 : d o u b l e " > 0 . 0 1 0 4 1 6 6 7 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 w p t _ u 4 _ q 2 4 _ c 1 6 3 _ b 3 2 _ x 2 < / d 2 : V a l u e > < / d 2 : K e y V a l u e O f s t r i n g a n y T y p e > < d 2 : K e y V a l u e O f s t r i n g a n y T y p e > < d 2 : K e y > V a l u e < / d 2 : K e y > < d 2 : V a l u e   i : t y p e = " d 1 : d o u b l e " > 0 . 0 1 2 2 1 6 4 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 w p t _ u 4 _ q 2 4 _ c 1 6 3 _ b 3 7 _ x 2 < / d 2 : V a l u e > < / d 2 : K e y V a l u e O f s t r i n g a n y T y p e > < d 2 : K e y V a l u e O f s t r i n g a n y T y p e > < d 2 : K e y > V a l u e < / d 2 : K e y > < d 2 : V a l u e   i : t y p e = " d 1 : d o u b l e " > 0 . 0 0 7 9 6 8 1 3 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 w p t _ u 4 _ q 2 4 _ c 1 6 4 _ b 1 _ x 2 < / d 2 : V a l u e > < / d 2 : K e y V a l u e O f s t r i n g a n y T y p e > < d 2 : K e y V a l u e O f s t r i n g a n y T y p e > < d 2 : K e y > V a l u e < / d 2 : K e y > < d 2 : V a l u e   i : t y p e = " d 1 : d o u b l e " > 0 . 0 3 9 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 w p t _ u 4 _ q 2 4 _ c 1 6 4 _ b 1 0 _ x 2 < / d 2 : V a l u e > < / d 2 : K e y V a l u e O f s t r i n g a n y T y p e > < d 2 : K e y V a l u e O f s t r i n g a n y T y p e > < d 2 : K e y > V a l u e < / d 2 : K e y > < d 2 : V a l u e   i : t y p e = " d 1 : d o u b l e " > 0 . 0 3 2 4 6 7 5 3 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 w p t _ u 4 _ q 2 4 _ c 1 6 4 _ b 1 2 _ x 2 < / d 2 : V a l u e > < / d 2 : K e y V a l u e O f s t r i n g a n y T y p e > < d 2 : K e y V a l u e O f s t r i n g a n y T y p e > < d 2 : K e y > V a l u e < / d 2 : K e y > < d 2 : V a l u e   i : t y p e = " d 1 : d o u b l e " > 0 . 0 3 8 7 9 3 1 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 w p t _ u 4 _ q 2 4 _ c 1 6 4 _ b 1 3 _ x 2 < / d 2 : V a l u e > < / d 2 : K e y V a l u e O f s t r i n g a n y T y p e > < d 2 : K e y V a l u e O f s t r i n g a n y T y p e > < d 2 : K e y > V a l u e < / d 2 : K e y > < d 2 : V a l u e   i : t y p e = " d 1 : d o u b l e " > 0 . 0 7 4 2 5 7 4 3 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 w p t _ u 4 _ q 2 4 _ c 1 6 4 _ b 1 4 _ x 2 < / d 2 : V a l u e > < / d 2 : K e y V a l u e O f s t r i n g a n y T y p e > < d 2 : K e y V a l u e O f s t r i n g a n y T y p e > < d 2 : K e y > V a l u e < / d 2 : K e y > < d 2 : V a l u e   i : t y p e = " d 1 : d o u b l e " > 0 . 0 1 4 3 8 8 4 9 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 w p t _ u 4 _ q 2 4 _ c 1 6 4 _ b 1 5 _ x 2 < / d 2 : V a l u e > < / d 2 : K e y V a l u e O f s t r i n g a n y T y p e > < d 2 : K e y V a l u e O f s t r i n g a n y T y p e > < d 2 : K e y > V a l u e < / d 2 : K e y > < d 2 : V a l u e   i : t y p e = " d 1 : d o u b l e " > 0 . 0 3 2 1 2 8 5 1 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 w p t _ u 4 _ q 2 4 _ c 1 6 4 _ b 1 7 _ x 2 < / d 2 : V a l u e > < / d 2 : K e y V a l u e O f s t r i n g a n y T y p e > < d 2 : K e y V a l u e O f s t r i n g a n y T y p e > < d 2 : K e y > V a l u e < / d 2 : K e y > < d 2 : V a l u e   i : t y p e = " d 1 : d o u b l e " > 0 . 0 3 1 3 9 0 1 3 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 w p t _ u 4 _ q 2 4 _ c 1 6 4 _ b 2 2 _ x 2 < / d 2 : V a l u e > < / d 2 : K e y V a l u e O f s t r i n g a n y T y p e > < d 2 : K e y V a l u e O f s t r i n g a n y T y p e > < d 2 : K e y > V a l u e < / d 2 : K e y > < d 2 : V a l u e   i : t y p e = " d 1 : d o u b l e " > 0 . 0 4 0 5 2 2 8 8 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 w p t _ u 4 _ q 2 4 _ c 1 6 4 _ b 2 9 _ x 2 < / d 2 : V a l u e > < / d 2 : K e y V a l u e O f s t r i n g a n y T y p e > < d 2 : K e y V a l u e O f s t r i n g a n y T y p e > < d 2 : K e y > V a l u e < / d 2 : K e y > < d 2 : V a l u e   i : t y p e = " d 1 : d o u b l e " > 0 . 0 4 6 8 7 5 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 w p t _ u 4 _ q 2 4 _ c 1 6 4 _ b 3 2 _ x 2 < / d 2 : V a l u e > < / d 2 : K e y V a l u e O f s t r i n g a n y T y p e > < d 2 : K e y V a l u e O f s t r i n g a n y T y p e > < d 2 : K e y > V a l u e < / d 2 : K e y > < d 2 : V a l u e   i : t y p e = " d 1 : d o u b l e " > 0 . 0 3 8 3 9 4 4 2 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 w p t _ u 4 _ q 2 4 _ c 1 6 4 _ b 3 7 _ x 2 < / d 2 : V a l u e > < / d 2 : K e y V a l u e O f s t r i n g a n y T y p e > < d 2 : K e y V a l u e O f s t r i n g a n y T y p e > < d 2 : K e y > V a l u e < / d 2 : K e y > < d 2 : V a l u e   i : t y p e = " d 1 : d o u b l e " > 0 . 0 3 5 8 5 6 5 7 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 w p t _ u 4 _ q 2 4 _ c 1 6 5 _ b 1 _ x 2 < / d 2 : V a l u e > < / d 2 : K e y V a l u e O f s t r i n g a n y T y p e > < d 2 : K e y V a l u e O f s t r i n g a n y T y p e > < d 2 : K e y > V a l u e < / d 2 : K e y > < d 2 : V a l u e   i : t y p e = " d 1 : d o u b l e " > 0 . 0 0 1 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 w p t _ u 4 _ q 2 4 _ c 1 6 5 _ b 1 0 _ x 2 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 w p t _ u 4 _ q 2 4 _ c 1 6 5 _ b 1 2 _ x 2 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 w p t _ u 4 _ q 2 4 _ c 1 6 5 _ b 1 3 _ x 2 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 w p t _ u 4 _ q 2 4 _ c 1 6 5 _ b 1 4 _ x 2 < / d 2 : V a l u e > < / d 2 : K e y V a l u e O f s t r i n g a n y T y p e > < d 2 : K e y V a l u e O f s t r i n g a n y T y p e > < d 2 : K e y > V a l u e < / d 2 : K e y > < d 2 : V a l u e   i : t y p e = " d 1 : d o u b l e " > 0 . 0 0 7 1 9 4 2 4 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 w p t _ u 4 _ q 2 4 _ c 1 6 5 _ b 1 5 _ x 2 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 w p t _ u 4 _ q 2 4 _ c 1 6 5 _ b 1 7 _ x 2 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 w p t _ u 4 _ q 2 4 _ c 1 6 5 _ b 2 2 _ x 2 < / d 2 : V a l u e > < / d 2 : K e y V a l u e O f s t r i n g a n y T y p e > < d 2 : K e y V a l u e O f s t r i n g a n y T y p e > < d 2 : K e y > V a l u e < / d 2 : K e y > < d 2 : V a l u e   i : t y p e = " d 1 : d o u b l e " > 0 . 0 0 1 3 0 7 1 9 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 w p t _ u 4 _ q 2 4 _ c 1 6 5 _ b 2 9 _ x 2 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 w p t _ u 4 _ q 2 4 _ c 1 6 5 _ b 3 2 _ x 2 < / d 2 : V a l u e > < / d 2 : K e y V a l u e O f s t r i n g a n y T y p e > < d 2 : K e y V a l u e O f s t r i n g a n y T y p e > < d 2 : K e y > V a l u e < / d 2 : K e y > < d 2 : V a l u e   i : t y p e = " d 1 : d o u b l e " > 0 . 0 0 1 7 4 5 2 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 w p t _ u 4 _ q 2 4 _ c 1 6 5 _ b 3 7 _ x 2 < / d 2 : V a l u e > < / d 2 : K e y V a l u e O f s t r i n g a n y T y p e > < d 2 : K e y V a l u e O f s t r i n g a n y T y p e > < d 2 : K e y > V a l u e < / d 2 : K e y > < d 2 : V a l u e   i : t y p e = " d 1 : d o u b l e " > 0 . 0 0 3 9 8 4 0 6 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 w p t _ u 4 _ q 2 4 _ c 1 _ b 3 7 _ x 1 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 w p t _ u 4 _ q 2 4 _ c 1 _ b 1 0 _ x 1 < / d 2 : V a l u e > < / d 2 : K e y V a l u e O f s t r i n g a n y T y p e > < d 2 : K e y V a l u e O f s t r i n g a n y T y p e > < d 2 : K e y > V a l u e < / d 2 : K e y > < d 2 : V a l u e   i : t y p e = " d 1 : d o u b l e " > 1 5 4 < / d 2 : V a l u e > < / d 2 : K e y V a l u e O f s t r i n g a n y T y p e > < d 2 : K e y V a l u e O f s t r i n g a n y T y p e > < d 2 : K e y > F o r m a t t e d V a l u e < / d 2 : K e y > < d 2 : V a l u e   i : t y p e = " d 1 : s t r i n g " > 1 5 4 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 w p t _ u 4 _ q 2 4 _ c 1 _ b 1 2 _ x 1 < / d 2 : V a l u e > < / d 2 : K e y V a l u e O f s t r i n g a n y T y p e > < d 2 : K e y V a l u e O f s t r i n g a n y T y p e > < d 2 : K e y > V a l u e < / d 2 : K e y > < d 2 : V a l u e   i : t y p e = " d 1 : d o u b l e " > 2 3 2 < / d 2 : V a l u e > < / d 2 : K e y V a l u e O f s t r i n g a n y T y p e > < d 2 : K e y V a l u e O f s t r i n g a n y T y p e > < d 2 : K e y > F o r m a t t e d V a l u e < / d 2 : K e y > < d 2 : V a l u e   i : t y p e = " d 1 : s t r i n g " > 2 3 2 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 w p t _ u 4 _ q 2 4 _ c 1 _ b 1 3 _ x 1 < / d 2 : V a l u e > < / d 2 : K e y V a l u e O f s t r i n g a n y T y p e > < d 2 : K e y V a l u e O f s t r i n g a n y T y p e > < d 2 : K e y > V a l u e < / d 2 : K e y > < d 2 : V a l u e   i : t y p e = " d 1 : d o u b l e " > 2 0 2 < / d 2 : V a l u e > < / d 2 : K e y V a l u e O f s t r i n g a n y T y p e > < d 2 : K e y V a l u e O f s t r i n g a n y T y p e > < d 2 : K e y > F o r m a t t e d V a l u e < / d 2 : K e y > < d 2 : V a l u e   i : t y p e = " d 1 : s t r i n g " > 2 0 2 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 w p t _ u 4 _ q 2 4 _ c 1 _ b 1 4 _ x 1 < / d 2 : V a l u e > < / d 2 : K e y V a l u e O f s t r i n g a n y T y p e > < d 2 : K e y V a l u e O f s t r i n g a n y T y p e > < d 2 : K e y > V a l u e < / d 2 : K e y > < d 2 : V a l u e   i : t y p e = " d 1 : d o u b l e " > 1 3 9 < / d 2 : V a l u e > < / d 2 : K e y V a l u e O f s t r i n g a n y T y p e > < d 2 : K e y V a l u e O f s t r i n g a n y T y p e > < d 2 : K e y > F o r m a t t e d V a l u e < / d 2 : K e y > < d 2 : V a l u e   i : t y p e = " d 1 : s t r i n g " > 1 3 9 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 w p t _ u 4 _ q 2 4 _ c 1 _ b 1 5 _ x 1 < / d 2 : V a l u e > < / d 2 : K e y V a l u e O f s t r i n g a n y T y p e > < d 2 : K e y V a l u e O f s t r i n g a n y T y p e > < d 2 : K e y > V a l u e < / d 2 : K e y > < d 2 : V a l u e   i : t y p e = " d 1 : d o u b l e " > 2 4 9 < / d 2 : V a l u e > < / d 2 : K e y V a l u e O f s t r i n g a n y T y p e > < d 2 : K e y V a l u e O f s t r i n g a n y T y p e > < d 2 : K e y > F o r m a t t e d V a l u e < / d 2 : K e y > < d 2 : V a l u e   i : t y p e = " d 1 : s t r i n g " > 2 4 9 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 w p t _ u 4 _ q 2 4 _ c 1 _ b 1 7 _ x 1 < / d 2 : V a l u e > < / d 2 : K e y V a l u e O f s t r i n g a n y T y p e > < d 2 : K e y V a l u e O f s t r i n g a n y T y p e > < d 2 : K e y > V a l u e < / d 2 : K e y > < d 2 : V a l u e   i : t y p e = " d 1 : d o u b l e " > 2 2 3 < / d 2 : V a l u e > < / d 2 : K e y V a l u e O f s t r i n g a n y T y p e > < d 2 : K e y V a l u e O f s t r i n g a n y T y p e > < d 2 : K e y > F o r m a t t e d V a l u e < / d 2 : K e y > < d 2 : V a l u e   i : t y p e = " d 1 : s t r i n g " > 2 2 3 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 w p t _ u 4 _ q 2 4 _ c 1 _ b 2 2 _ x 1 < / d 2 : V a l u e > < / d 2 : K e y V a l u e O f s t r i n g a n y T y p e > < d 2 : K e y V a l u e O f s t r i n g a n y T y p e > < d 2 : K e y > V a l u e < / d 2 : K e y > < d 2 : V a l u e   i : t y p e = " d 1 : d o u b l e " > 7 6 5 < / d 2 : V a l u e > < / d 2 : K e y V a l u e O f s t r i n g a n y T y p e > < d 2 : K e y V a l u e O f s t r i n g a n y T y p e > < d 2 : K e y > F o r m a t t e d V a l u e < / d 2 : K e y > < d 2 : V a l u e   i : t y p e = " d 1 : s t r i n g " > 7 6 5 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 w p t _ u 4 _ q 2 4 _ c 1 _ b 2 9 _ x 1 < / d 2 : V a l u e > < / d 2 : K e y V a l u e O f s t r i n g a n y T y p e > < d 2 : K e y V a l u e O f s t r i n g a n y T y p e > < d 2 : K e y > V a l u e < / d 2 : K e y > < d 2 : V a l u e   i : t y p e = " d 1 : d o u b l e " > 1 9 2 < / d 2 : V a l u e > < / d 2 : K e y V a l u e O f s t r i n g a n y T y p e > < d 2 : K e y V a l u e O f s t r i n g a n y T y p e > < d 2 : K e y > F o r m a t t e d V a l u e < / d 2 : K e y > < d 2 : V a l u e   i : t y p e = " d 1 : s t r i n g " > 1 9 2 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 w p t _ u 4 _ q 2 4 _ c 1 _ b 3 2 _ x 1 < / d 2 : V a l u e > < / d 2 : K e y V a l u e O f s t r i n g a n y T y p e > < d 2 : K e y V a l u e O f s t r i n g a n y T y p e > < d 2 : K e y > V a l u e < / d 2 : K e y > < d 2 : V a l u e   i : t y p e = " d 1 : d o u b l e " > 5 7 3 < / d 2 : V a l u e > < / d 2 : K e y V a l u e O f s t r i n g a n y T y p e > < d 2 : K e y V a l u e O f s t r i n g a n y T y p e > < d 2 : K e y > F o r m a t t e d V a l u e < / d 2 : K e y > < d 2 : V a l u e   i : t y p e = " d 1 : s t r i n g " > 5 7 3 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 w p t _ u 4 _ q 2 4 _ c 1 _ b 3 7 _ x 1 < / d 2 : V a l u e > < / d 2 : K e y V a l u e O f s t r i n g a n y T y p e > < d 2 : K e y V a l u e O f s t r i n g a n y T y p e > < d 2 : K e y > V a l u e < / d 2 : K e y > < d 2 : V a l u e   i : t y p e = " d 1 : d o u b l e " > 2 5 1 < / d 2 : V a l u e > < / d 2 : K e y V a l u e O f s t r i n g a n y T y p e > < d 2 : K e y V a l u e O f s t r i n g a n y T y p e > < d 2 : K e y > F o r m a t t e d V a l u e < / d 2 : K e y > < d 2 : V a l u e   i : t y p e = " d 1 : s t r i n g " >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 w p t _ u 4 _ q 2 4 _ c 1 _ b 1 _ x 1 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3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3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 w h d _ c 1 3 2 < / d 2 : V a l u e > < / d 2 : K e y V a l u e O f s t r i n g a n y T y p e > < d 2 : K e y V a l u e O f s t r i n g a n y T y p e > < d 2 : K e y > V a l u e < / d 2 : K e y > < d 2 : V a l u e   i : t y p e = " d 1 : s t r i n g " > N o n ,   p a s   d e   r e c r u t e m e n t   p r � v u 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 w h d _ c 1 3 3 < / d 2 : V a l u e > < / d 2 : K e y V a l u e O f s t r i n g a n y T y p e > < d 2 : K e y V a l u e O f s t r i n g a n y T y p e > < d 2 : K e y > V a l u e < / d 2 : K e y > < d 2 : V a l u e   i : t y p e = " d 1 : s t r i n g " > O u i ,   e n   C D I 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 w h d _ c 1 3 4 < / d 2 : V a l u e > < / d 2 : K e y V a l u e O f s t r i n g a n y T y p e > < d 2 : K e y V a l u e O f s t r i n g a n y T y p e > < d 2 : K e y > V a l u e < / d 2 : K e y > < d 2 : V a l u e   i : t y p e = " d 1 : s t r i n g " > O u i ,   e n   C D D 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 w h d _ c 1 3 5 < / d 2 : V a l u e > < / d 2 : K e y V a l u e O f s t r i n g a n y T y p e > < d 2 : K e y V a l u e O f s t r i n g a n y T y p e > < d 2 : K e y > V a l u e < / d 2 : K e y > < d 2 : V a l u e   i : t y p e = " d 1 : s t r i n g " > O u i ,   e n   s t a g e 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 w h d _ c 1 3 6 < / d 2 : V a l u e > < / d 2 : K e y V a l u e O f s t r i n g a n y T y p e > < d 2 : K e y V a l u e O f s t r i n g a n y T y p e > < d 2 : K e y > V a l u e < / d 2 : K e y > < d 2 : V a l u e   i : t y p e = " d 1 : s t r i n g " > O u i ,   e n   a p p r e n t i s s a g e 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 w p t _ u 4 _ q 2 3 _ c 1 1 0 _ b 1 _ x 2 < / d 2 : V a l u e > < / d 2 : K e y V a l u e O f s t r i n g a n y T y p e > < d 2 : K e y V a l u e O f s t r i n g a n y T y p e > < d 2 : K e y > V a l u e < / d 2 : K e y > < d 2 : V a l u e   i : t y p e = " d 1 : d o u b l e " > 0 . 1 9 6 5 9 7 3 5 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 w p t _ u 4 _ q 2 3 _ c 1 1 0 _ b 8 7 _ x 2 < / d 2 : V a l u e > < / d 2 : K e y V a l u e O f s t r i n g a n y T y p e > < d 2 : K e y V a l u e O f s t r i n g a n y T y p e > < d 2 : K e y > V a l u e < / d 2 : K e y > < d 2 : V a l u e   i : t y p e = " d 1 : d o u b l e " > 0 . 1 7 4 6 0 3 1 7 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 w p t _ u 4 _ q 2 3 _ c 1 1 0 _ b 9 0 _ x 2 < / d 2 : V a l u e > < / d 2 : K e y V a l u e O f s t r i n g a n y T y p e > < d 2 : K e y V a l u e O f s t r i n g a n y T y p e > < d 2 : K e y > V a l u e < / d 2 : K e y > < d 2 : V a l u e   i : t y p e = " d 1 : d o u b l e " > 0 . 2 0 9 7 3 1 5 4 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 w p t _ u 4 _ q 2 3 _ c 1 1 0 _ b 9 1 _ x 2 < / d 2 : V a l u e > < / d 2 : K e y V a l u e O f s t r i n g a n y T y p e > < d 2 : K e y V a l u e O f s t r i n g a n y T y p e > < d 2 : K e y > V a l u e < / d 2 : K e y > < d 2 : V a l u e   i : t y p e = " d 1 : d o u b l e " > 0 . 1 9 2 5 4 3 1 3 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 w p t _ u 4 _ q 2 3 _ c 1 1 0 _ b 9 2 _ x 2 < / d 2 : V a l u e > < / d 2 : K e y V a l u e O f s t r i n g a n y T y p e > < d 2 : K e y V a l u e O f s t r i n g a n y T y p e > < d 2 : K e y > V a l u e < / d 2 : K e y > < d 2 : V a l u e   i : t y p e = " d 1 : d o u b l e " > 0 . 1 9 3 5 1 9 3 5 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 w p t _ u 4 _ q 2 3 _ c 1 1 0 _ b 4 3 _ x 2 < / d 2 : V a l u e > < / d 2 : K e y V a l u e O f s t r i n g a n y T y p e > < d 2 : K e y V a l u e O f s t r i n g a n y T y p e > < d 2 : K e y > V a l u e < / d 2 : K e y > < d 2 : V a l u e   i : t y p e = " d 1 : d o u b l e " > 0 . 1 1 4 8 1 4 8 1 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 w p t _ u 4 _ q 2 3 _ c 1 1 0 _ b 4 5 _ x 2 < / d 2 : V a l u e > < / d 2 : K e y V a l u e O f s t r i n g a n y T y p e > < d 2 : K e y V a l u e O f s t r i n g a n y T y p e > < d 2 : K e y > V a l u e < / d 2 : K e y > < d 2 : V a l u e   i : t y p e = " d 1 : d o u b l e " > 0 . 1 7 6 5 3 1 1 4 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 w p t _ u 4 _ q 2 3 _ c 1 1 0 _ b 4 6 _ x 2 < / d 2 : V a l u e > < / d 2 : K e y V a l u e O f s t r i n g a n y T y p e > < d 2 : K e y V a l u e O f s t r i n g a n y T y p e > < d 2 : K e y > V a l u e < / d 2 : K e y > < d 2 : V a l u e   i : t y p e = " d 1 : d o u b l e " > 0 . 3 0 7 3 6 8 4 2 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 w p t _ u 4 _ q 2 3 _ c 1 3 2 _ b 1 _ x 2 < / d 2 : V a l u e > < / d 2 : K e y V a l u e O f s t r i n g a n y T y p e > < d 2 : K e y V a l u e O f s t r i n g a n y T y p e > < d 2 : K e y > V a l u e < / d 2 : K e y > < d 2 : V a l u e   i : t y p e = " d 1 : d o u b l e " > 0 . 6 7 8 9 0 8 9 9 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 w p t _ u 4 _ q 2 3 _ c 1 3 2 _ b 8 7 _ x 2 < / d 2 : V a l u e > < / d 2 : K e y V a l u e O f s t r i n g a n y T y p e > < d 2 : K e y V a l u e O f s t r i n g a n y T y p e > < d 2 : K e y > V a l u e < / d 2 : K e y > < d 2 : V a l u e   i : t y p e = " d 1 : d o u b l e " > 0 . 7 1 4 2 8 5 7 1 < / d 2 : V a l u e > < / d 2 : K e y V a l u e O f s t r i n g a n y T y p e > < d 2 : K e y V a l u e O f s t r i n g a n y T y p e > < d 2 : K e y > F o r m a t t e d V a l u e < / d 2 : K e y > < d 2 : V a l u e   i : t y p e = " d 1 : s t r i n g " > 7 1 % 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 w p t _ u 4 _ q 2 3 _ c 1 3 2 _ b 9 0 _ x 2 < / d 2 : V a l u e > < / d 2 : K e y V a l u e O f s t r i n g a n y T y p e > < d 2 : K e y V a l u e O f s t r i n g a n y T y p e > < d 2 : K e y > V a l u e < / d 2 : K e y > < d 2 : V a l u e   i : t y p e = " d 1 : d o u b l e " > 0 . 6 6 9 4 6 3 0 9 < / d 2 : V a l u e > < / d 2 : K e y V a l u e O f s t r i n g a n y T y p e > < d 2 : K e y V a l u e O f s t r i n g a n y T y p e > < d 2 : K e y > F o r m a t t e d V a l u e < / d 2 : K e y > < d 2 : V a l u e   i : t y p e = " d 1 : s t r i n g " > 6 7 % 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 w p t _ u 4 _ q 2 3 _ c 1 3 2 _ b 9 1 _ x 2 < / d 2 : V a l u e > < / d 2 : K e y V a l u e O f s t r i n g a n y T y p e > < d 2 : K e y V a l u e O f s t r i n g a n y T y p e > < d 2 : K e y > V a l u e < / d 2 : K e y > < d 2 : V a l u e   i : t y p e = " d 1 : d o u b l e " > 0 . 6 7 8 3 5 2 8 1 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 w p t _ u 4 _ q 2 3 _ c 1 3 2 _ b 9 2 _ x 2 < / d 2 : V a l u e > < / d 2 : K e y V a l u e O f s t r i n g a n y T y p e > < d 2 : K e y V a l u e O f s t r i n g a n y T y p e > < d 2 : K e y > V a l u e < / d 2 : K e y > < d 2 : V a l u e   i : t y p e = " d 1 : d o u b l e " > 0 . 6 8 4 0 6 8 4 1 < / d 2 : V a l u e > < / d 2 : K e y V a l u e O f s t r i n g a n y T y p e > < d 2 : K e y V a l u e O f s t r i n g a n y T y p e > < d 2 : K e y > F o r m a t t e d V a l u e < / d 2 : K e y > < d 2 : V a l u e   i : t y p e = " d 1 : s t r i n g " > 6 8 % 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 w p t _ u 4 _ q 2 3 _ c 1 3 2 _ b 4 3 _ x 2 < / d 2 : V a l u e > < / d 2 : K e y V a l u e O f s t r i n g a n y T y p e > < d 2 : K e y V a l u e O f s t r i n g a n y T y p e > < d 2 : K e y > V a l u e < / d 2 : K e y > < d 2 : V a l u e   i : t y p e = " d 1 : d o u b l e " > 0 . 6 5 8 0 2 4 6 9 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 w p t _ u 4 _ q 2 3 _ c 1 3 2 _ b 4 5 _ x 2 < / d 2 : V a l u e > < / d 2 : K e y V a l u e O f s t r i n g a n y T y p e > < d 2 : K e y V a l u e O f s t r i n g a n y T y p e > < d 2 : K e y > V a l u e < / d 2 : K e y > < d 2 : V a l u e   i : t y p e = " d 1 : d o u b l e " > 0 . 7 2 7 2 2 5 9 4 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 w p t _ u 4 _ q 2 3 _ c 1 3 2 _ b 4 6 _ x 2 < / d 2 : V a l u e > < / d 2 : K e y V a l u e O f s t r i n g a n y T y p e > < d 2 : K e y V a l u e O f s t r i n g a n y T y p e > < d 2 : K e y > V a l u e < / d 2 : K e y > < d 2 : V a l u e   i : t y p e = " d 1 : d o u b l e " > 0 . 5 9 7 8 9 4 7 4 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 w p t _ u 4 _ q 2 3 _ c 1 3 3 _ b 1 _ x 2 < / d 2 : V a l u e > < / d 2 : K e y V a l u e O f s t r i n g a n y T y p e > < d 2 : K e y V a l u e O f s t r i n g a n y T y p e > < d 2 : K e y > V a l u e < / d 2 : K e y > < d 2 : V a l u e   i : t y p e = " d 1 : d o u b l e " > 0 . 0 2 3 2 2 4 4 1 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 w p t _ u 4 _ q 2 3 _ c 1 3 3 _ b 8 7 _ x 2 < / d 2 : V a l u e > < / d 2 : K e y V a l u e O f s t r i n g a n y T y p e > < d 2 : K e y V a l u e O f s t r i n g a n y T y p e > < d 2 : K e y > V a l u e < / d 2 : K e y > < d 2 : V a l u e   i : t y p e = " d 1 : d o u b l e " > 0 . 0 4 7 6 1 9 0 5 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 w p t _ u 4 _ q 2 3 _ c 1 3 3 _ b 9 0 _ x 2 < / d 2 : V a l u e > < / d 2 : K e y V a l u e O f s t r i n g a n y T y p e > < d 2 : K e y V a l u e O f s t r i n g a n y T y p e > < d 2 : K e y > V a l u e < / d 2 : K e y > < d 2 : V a l u e   i : t y p e = " d 1 : d o u b l e " > 0 . 0 1 6 7 7 8 5 2 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 w p t _ u 4 _ q 2 3 _ c 1 3 3 _ b 9 1 _ x 2 < / d 2 : V a l u e > < / d 2 : K e y V a l u e O f s t r i n g a n y T y p e > < d 2 : K e y V a l u e O f s t r i n g a n y T y p e > < d 2 : K e y > V a l u e < / d 2 : K e y > < d 2 : V a l u e   i : t y p e = " d 1 : d o u b l e " > 0 . 0 2 7 2 6 7 6 7 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 w p t _ u 4 _ q 2 3 _ c 1 3 3 _ b 9 2 _ x 2 < / d 2 : V a l u e > < / d 2 : K e y V a l u e O f s t r i n g a n y T y p e > < d 2 : K e y V a l u e O f s t r i n g a n y T y p e > < d 2 : K e y > V a l u e < / d 2 : K e y > < d 2 : V a l u e   i : t y p e = " d 1 : d o u b l e " > 0 . 0 1 8 0 0 1 8 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 w p t _ u 4 _ q 2 3 _ c 1 3 3 _ b 4 3 _ x 2 < / d 2 : V a l u e > < / d 2 : K e y V a l u e O f s t r i n g a n y T y p e > < d 2 : K e y V a l u e O f s t r i n g a n y T y p e > < d 2 : K e y > V a l u e < / d 2 : K e y > < d 2 : V a l u e   i : t y p e = " d 1 : d o u b l e " > 0 . 0 1 8 5 1 8 5 2 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 w p t _ u 4 _ q 2 3 _ c 1 3 3 _ b 4 5 _ x 2 < / d 2 : V a l u e > < / d 2 : K e y V a l u e O f s t r i n g a n y T y p e > < d 2 : K e y V a l u e O f s t r i n g a n y T y p e > < d 2 : K e y > V a l u e < / d 2 : K e y > < d 2 : V a l u e   i : t y p e = " d 1 : d o u b l e " > 0 . 0 1 7 4 9 8 7 1 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 w p t _ u 4 _ q 2 3 _ c 1 3 3 _ b 4 6 _ x 2 < / d 2 : V a l u e > < / d 2 : K e y V a l u e O f s t r i n g a n y T y p e > < d 2 : K e y V a l u e O f s t r i n g a n y T y p e > < d 2 : K e y > V a l u e < / d 2 : K e y > < d 2 : V a l u e   i : t y p e = " d 1 : d o u b l e " > 0 . 0 3 8 9 4 7 3 7 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 w p t _ u 4 _ q 2 3 _ c 1 3 4 _ b 1 _ x 2 < / d 2 : V a l u e > < / d 2 : K e y V a l u e O f s t r i n g a n y T y p e > < d 2 : K e y V a l u e O f s t r i n g a n y T y p e > < d 2 : K e y > V a l u e < / d 2 : K e y > < d 2 : V a l u e   i : t y p e = " d 1 : d o u b l e " > 0 . 0 7 7 2 3 4 6 7 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 w p t _ u 4 _ q 2 3 _ c 1 3 4 _ b 8 7 _ x 2 < / d 2 : V a l u e > < / d 2 : K e y V a l u e O f s t r i n g a n y T y p e > < d 2 : K e y V a l u e O f s t r i n g a n y T y p e > < d 2 : K e y > V a l u e < / d 2 : K e y > < d 2 : V a l u e   i : t y p e = " d 1 : d o u b l e " > 0 . 0 1 5 8 7 3 0 2 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 w p t _ u 4 _ q 2 3 _ c 1 3 4 _ b 9 0 _ x 2 < / d 2 : V a l u e > < / d 2 : K e y V a l u e O f s t r i n g a n y T y p e > < d 2 : K e y V a l u e O f s t r i n g a n y T y p e > < d 2 : K e y > V a l u e < / d 2 : K e y > < d 2 : V a l u e   i : t y p e = " d 1 : d o u b l e " > 0 . 0 6 7 1 1 4 0 9 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 w p t _ u 4 _ q 2 3 _ c 1 3 4 _ b 9 1 _ x 2 < / d 2 : V a l u e > < / d 2 : K e y V a l u e O f s t r i n g a n y T y p e > < d 2 : K e y V a l u e O f s t r i n g a n y T y p e > < d 2 : K e y > V a l u e < / d 2 : K e y > < d 2 : V a l u e   i : t y p e = " d 1 : d o u b l e " > 0 . 0 7 9 5 7 7 0 7 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 w p t _ u 4 _ q 2 3 _ c 1 3 4 _ b 9 2 _ x 2 < / d 2 : V a l u e > < / d 2 : K e y V a l u e O f s t r i n g a n y T y p e > < d 2 : K e y V a l u e O f s t r i n g a n y T y p e > < d 2 : K e y > V a l u e < / d 2 : K e y > < d 2 : V a l u e   i : t y p e = " d 1 : d o u b l e " > 0 . 0 8 2 8 0 8 2 8 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 w p t _ u 4 _ q 2 3 _ c 1 3 4 _ b 4 3 _ x 2 < / d 2 : V a l u e > < / d 2 : K e y V a l u e O f s t r i n g a n y T y p e > < d 2 : K e y V a l u e O f s t r i n g a n y T y p e > < d 2 : K e y > V a l u e < / d 2 : K e y > < d 2 : V a l u e   i : t y p e = " d 1 : d o u b l e " > 0 . 0 4 0 7 4 0 7 4 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 w p t _ u 4 _ q 2 3 _ c 1 3 4 _ b 4 5 _ x 2 < / d 2 : V a l u e > < / d 2 : K e y V a l u e O f s t r i n g a n y T y p e > < d 2 : K e y V a l u e O f s t r i n g a n y T y p e > < d 2 : K e y > V a l u e < / d 2 : K e y > < d 2 : V a l u e   i : t y p e = " d 1 : d o u b l e " > 0 . 0 6 6 3 9 2 1 8 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 w p t _ u 4 _ q 2 3 _ c 1 3 4 _ b 4 6 _ x 2 < / d 2 : V a l u e > < / d 2 : K e y V a l u e O f s t r i n g a n y T y p e > < d 2 : K e y V a l u e O f s t r i n g a n y T y p e > < d 2 : K e y > V a l u e < / d 2 : K e y > < d 2 : V a l u e   i : t y p e = " d 1 : d o u b l e " > 0 . 1 3 0 5 2 6 3 2 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 w p t _ u 4 _ q 2 3 _ c 1 3 5 _ b 1 _ x 2 < / d 2 : V a l u e > < / d 2 : K e y V a l u e O f s t r i n g a n y T y p e > < d 2 : K e y V a l u e O f s t r i n g a n y T y p e > < d 2 : K e y > V a l u e < / d 2 : K e y > < d 2 : V a l u e   i : t y p e = " d 1 : d o u b l e " > 0 . 1 1 0 1 8 0 9 3 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 w p t _ u 4 _ q 2 3 _ c 1 3 5 _ b 8 7 _ x 2 < / d 2 : V a l u e > < / d 2 : K e y V a l u e O f s t r i n g a n y T y p e > < d 2 : K e y V a l u e O f s t r i n g a n y T y p e > < d 2 : K e y > V a l u e < / d 2 : K e y > < d 2 : V a l u e   i : t y p e = " d 1 : d o u b l e " > 0 . 0 9 5 2 3 8 1 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 w p t _ u 4 _ q 2 3 _ c 1 3 5 _ b 9 0 _ x 2 < / d 2 : V a l u e > < / d 2 : K e y V a l u e O f s t r i n g a n y T y p e > < d 2 : K e y V a l u e O f s t r i n g a n y T y p e > < d 2 : K e y > V a l u e < / d 2 : K e y > < d 2 : V a l u e   i : t y p e = " d 1 : d o u b l e " > 0 . 1 4 5 9 7 3 1 5 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 w p t _ u 4 _ q 2 3 _ c 1 3 5 _ b 9 1 _ x 2 < / d 2 : V a l u e > < / d 2 : K e y V a l u e O f s t r i n g a n y T y p e > < d 2 : K e y V a l u e O f s t r i n g a n y T y p e > < d 2 : K e y > V a l u e < / d 2 : K e y > < d 2 : V a l u e   i : t y p e = " d 1 : d o u b l e " > 0 . 0 9 8 4 9 7 5 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 w p t _ u 4 _ q 2 3 _ c 1 3 5 _ b 9 2 _ x 2 < / d 2 : V a l u e > < / d 2 : K e y V a l u e O f s t r i n g a n y T y p e > < d 2 : K e y V a l u e O f s t r i n g a n y T y p e > < d 2 : K e y > V a l u e < / d 2 : K e y > < d 2 : V a l u e   i : t y p e = " d 1 : d o u b l e " > 0 . 1 0 7 1 1 0 7 1 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 w p t _ u 4 _ q 2 3 _ c 1 3 5 _ b 4 3 _ x 2 < / d 2 : V a l u e > < / d 2 : K e y V a l u e O f s t r i n g a n y T y p e > < d 2 : K e y V a l u e O f s t r i n g a n y T y p e > < d 2 : K e y > V a l u e < / d 2 : K e y > < d 2 : V a l u e   i : t y p e = " d 1 : d o u b l e " > 0 . 0 5 5 5 5 5 5 6 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 w p t _ u 4 _ q 2 3 _ c 1 3 5 _ b 4 5 _ x 2 < / d 2 : V a l u e > < / d 2 : K e y V a l u e O f s t r i n g a n y T y p e > < d 2 : K e y V a l u e O f s t r i n g a n y T y p e > < d 2 : K e y > V a l u e < / d 2 : K e y > < d 2 : V a l u e   i : t y p e = " d 1 : d o u b l e " > 0 . 0 9 4 1 8 4 2 5 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 w p t _ u 4 _ q 2 3 _ c 1 3 5 _ b 4 6 _ x 2 < / d 2 : V a l u e > < / d 2 : K e y V a l u e O f s t r i n g a n y T y p e > < d 2 : K e y V a l u e O f s t r i n g a n y T y p e > < d 2 : K e y > V a l u e < / d 2 : K e y > < d 2 : V a l u e   i : t y p e = " d 1 : d o u b l e " > 0 . 1 8 9 4 7 3 6 8 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 w p t _ u 4 _ q 2 3 _ c 1 3 6 _ b 1 _ x 2 < / d 2 : V a l u e > < / d 2 : K e y V a l u e O f s t r i n g a n y T y p e > < d 2 : K e y V a l u e O f s t r i n g a n y T y p e > < d 2 : K e y > V a l u e < / d 2 : K e y > < d 2 : V a l u e   i : t y p e = " d 1 : d o u b l e " > 0 . 0 1 2 6 9 2 4 1 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 w p t _ u 4 _ q 2 3 _ c 1 3 6 _ b 8 7 _ x 2 < / d 2 : V a l u e > < / d 2 : K e y V a l u e O f s t r i n g a n y T y p e > < d 2 : K e y V a l u e O f s t r i n g a n y T y p e > < d 2 : K e y > V a l u e < / d 2 : K e y > < d 2 : V a l u e   i : t y p e = " d 1 : d o u b l e " > 0 . 0 4 7 6 1 9 0 5 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 w p t _ u 4 _ q 2 3 _ c 1 3 6 _ b 9 0 _ x 2 < / d 2 : V a l u e > < / d 2 : K e y V a l u e O f s t r i n g a n y T y p e > < d 2 : K e y V a l u e O f s t r i n g a n y T y p e > < d 2 : K e y > V a l u e < / d 2 : K e y > < d 2 : V a l u e   i : t y p e = " d 1 : d o u b l e " > 0 . 0 1 1 7 4 4 9 7 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 w p t _ u 4 _ q 2 3 _ c 1 3 6 _ b 9 1 _ x 2 < / d 2 : V a l u e > < / d 2 : K e y V a l u e O f s t r i n g a n y T y p e > < d 2 : K e y V a l u e O f s t r i n g a n y T y p e > < d 2 : K e y > V a l u e < / d 2 : K e y > < d 2 : V a l u e   i : t y p e = " d 1 : d o u b l e " > 0 . 0 1 2 7 9 9 1 1 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 w p t _ u 4 _ q 2 3 _ c 1 3 6 _ b 9 2 _ x 2 < / d 2 : V a l u e > < / d 2 : K e y V a l u e O f s t r i n g a n y T y p e > < d 2 : K e y V a l u e O f s t r i n g a n y T y p e > < d 2 : K e y > V a l u e < / d 2 : K e y > < d 2 : V a l u e   i : t y p e = " d 1 : d o u b l e " > 0 . 0 1 1 7 0 1 1 7 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 w p t _ u 4 _ q 2 3 _ c 1 3 6 _ b 4 3 _ x 2 < / d 2 : V a l u e > < / d 2 : K e y V a l u e O f s t r i n g a n y T y p e > < d 2 : K e y V a l u e O f s t r i n g a n y T y p e > < d 2 : K e y > V a l u e < / d 2 : K e y > < d 2 : V a l u e   i : t y p e = " d 1 : d o u b l e " > 0 . 0 1 2 3 4 5 6 8 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 w p t _ u 4 _ q 2 3 _ c 1 _ b 4 3 _ x 1 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 w p t _ u 4 _ q 2 3 _ c 1 3 6 _ b 4 5 _ x 2 < / d 2 : V a l u e > < / d 2 : K e y V a l u e O f s t r i n g a n y T y p e > < d 2 : K e y V a l u e O f s t r i n g a n y T y p e > < d 2 : K e y > V a l u e < / d 2 : K e y > < d 2 : V a l u e   i : t y p e = " d 1 : d o u b l e " > 0 . 0 1 1 8 3 7 3 6 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 w p t _ u 4 _ q 2 3 _ c 1 _ b 4 5 _ x 1 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 w p t _ u 4 _ q 2 3 _ c 1 3 6 _ b 4 6 _ x 2 < / d 2 : V a l u e > < / d 2 : K e y V a l u e O f s t r i n g a n y T y p e > < d 2 : K e y V a l u e O f s t r i n g a n y T y p e > < d 2 : K e y > V a l u e < / d 2 : K e y > < d 2 : V a l u e   i : t y p e = " d 1 : d o u b l e " > 0 . 0 1 4 7 3 6 8 4 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 w p t _ u 4 _ q 2 3 _ c 1 _ b 4 6 _ x 1 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 w p t _ u 4 _ q 2 3 _ c 1 _ b 8 7 _ x 1 < / d 2 : V a l u e > < / d 2 : K e y V a l u e O f s t r i n g a n y T y p e > < d 2 : K e y V a l u e O f s t r i n g a n y T y p e > < d 2 : K e y > V a l u e < / d 2 : K e y > < d 2 : V a l u e   i : t y p e = " d 1 : d o u b l e " > 6 3 < / d 2 : V a l u e > < / d 2 : K e y V a l u e O f s t r i n g a n y T y p e > < d 2 : K e y V a l u e O f s t r i n g a n y T y p e > < d 2 : K e y > F o r m a t t e d V a l u e < / d 2 : K e y > < d 2 : V a l u e   i : t y p e = " d 1 : s t r i n g " > 6 3 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 w p t _ u 4 _ q 2 3 _ c 1 _ b 9 0 _ x 1 < / d 2 : V a l u e > < / d 2 : K e y V a l u e O f s t r i n g a n y T y p e > < d 2 : K e y V a l u e O f s t r i n g a n y T y p e > < d 2 : K e y > V a l u e < / d 2 : K e y > < d 2 : V a l u e   i : t y p e = " d 1 : d o u b l e " > 5 9 6 < / d 2 : V a l u e > < / d 2 : K e y V a l u e O f s t r i n g a n y T y p e > < d 2 : K e y V a l u e O f s t r i n g a n y T y p e > < d 2 : K e y > F o r m a t t e d V a l u e < / d 2 : K e y > < d 2 : V a l u e   i : t y p e = " d 1 : s t r i n g " > 5 9 6 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 w p t _ u 4 _ q 2 3 _ c 1 _ b 9 1 _ x 1 < / d 2 : V a l u e > < / d 2 : K e y V a l u e O f s t r i n g a n y T y p e > < d 2 : K e y V a l u e O f s t r i n g a n y T y p e > < d 2 : K e y > V a l u e < / d 2 : K e y > < d 2 : V a l u e   i : t y p e = " d 1 : d o u b l e " > 1 7 9 7 < / d 2 : V a l u e > < / d 2 : K e y V a l u e O f s t r i n g a n y T y p e > < d 2 : K e y V a l u e O f s t r i n g a n y T y p e > < d 2 : K e y > F o r m a t t e d V a l u e < / d 2 : K e y > < d 2 : V a l u e   i : t y p e = " d 1 : s t r i n g " > 1 7 9 7 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 w p t _ u 4 _ q 2 3 _ c 1 _ b 9 2 _ x 1 < / d 2 : V a l u e > < / d 2 : K e y V a l u e O f s t r i n g a n y T y p e > < d 2 : K e y V a l u e O f s t r i n g a n y T y p e > < d 2 : K e y > V a l u e < / d 2 : K e y > < d 2 : V a l u e   i : t y p e = " d 1 : d o u b l e " > 1 1 1 1 < / d 2 : V a l u e > < / d 2 : K e y V a l u e O f s t r i n g a n y T y p e > < d 2 : K e y V a l u e O f s t r i n g a n y T y p e > < d 2 : K e y > F o r m a t t e d V a l u e < / d 2 : K e y > < d 2 : V a l u e   i : t y p e = " d 1 : s t r i n g " > 1 1 1 1 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 w p t _ u 4 _ q 2 3 _ c 1 _ b 4 3 _ x 1 < / d 2 : V a l u e > < / d 2 : K e y V a l u e O f s t r i n g a n y T y p e > < d 2 : K e y V a l u e O f s t r i n g a n y T y p e > < d 2 : K e y > V a l u e < / d 2 : K e y > < d 2 : V a l u e   i : t y p e = " d 1 : d o u b l e " > 8 1 0 < / d 2 : V a l u e > < / d 2 : K e y V a l u e O f s t r i n g a n y T y p e > < d 2 : K e y V a l u e O f s t r i n g a n y T y p e > < d 2 : K e y > F o r m a t t e d V a l u e < / d 2 : K e y > < d 2 : V a l u e   i : t y p e = " d 1 : s t r i n g " > 8 1 0 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 w p t _ u 4 _ q 2 3 _ c 1 _ b 4 5 _ x 1 < / d 2 : V a l u e > < / d 2 : K e y V a l u e O f s t r i n g a n y T y p e > < d 2 : K e y V a l u e O f s t r i n g a n y T y p e > < d 2 : K e y > V a l u e < / d 2 : K e y > < d 2 : V a l u e   i : t y p e = " d 1 : d o u b l e " > 1 9 4 3 < / d 2 : V a l u e > < / d 2 : K e y V a l u e O f s t r i n g a n y T y p e > < d 2 : K e y V a l u e O f s t r i n g a n y T y p e > < d 2 : K e y > F o r m a t t e d V a l u e < / d 2 : K e y > < d 2 : V a l u e   i : t y p e = " d 1 : s t r i n g " > 1 9 4 3 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 w p t _ u 4 _ q 2 3 _ c 1 _ b 4 6 _ x 1 < / d 2 : V a l u e > < / d 2 : K e y V a l u e O f s t r i n g a n y T y p e > < d 2 : K e y V a l u e O f s t r i n g a n y T y p e > < d 2 : K e y > V a l u e < / d 2 : K e y > < d 2 : V a l u e   i : t y p e = " d 1 : d o u b l e " > 9 5 0 < / d 2 : V a l u e > < / d 2 : K e y V a l u e O f s t r i n g a n y T y p e > < d 2 : K e y V a l u e O f s t r i n g a n y T y p e > < d 2 : K e y > F o r m a t t e d V a l u e < / d 2 : K e y > < d 2 : V a l u e   i : t y p e = " d 1 : s t r i n g " > 9 5 0 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 w p t _ u 4 _ q 2 3 _ c 1 _ b 1 _ x 1 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1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4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3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45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4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 w h d _ c 1 1 1 < / d 2 : V a l u e > < / d 2 : K e y V a l u e O f s t r i n g a n y T y p e > < d 2 : K e y V a l u e O f s t r i n g a n y T y p e > < d 2 : K e y > V a l u e < / d 2 : K e y > < d 2 : V a l u e   i : t y p e = " d 1 : s t r i n g " > S T  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 w h d _ c 1 1 8 < / d 2 : V a l u e > < / d 2 : K e y V a l u e O f s t r i n g a n y T y p e > < d 2 : K e y V a l u e O f s t r i n g a n y T y p e > < d 2 : K e y > V a l u e < / d 2 : K e y > < d 2 : V a l u e   i : t y p e = " d 1 : s t r i n g " > O u i ,   c e r t a i n e m e n t 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 w h d _ c 1 1 9 < / d 2 : V a l u e > < / d 2 : K e y V a l u e O f s t r i n g a n y T y p e > < d 2 : K e y V a l u e O f s t r i n g a n y T y p e > < d 2 : K e y > V a l u e < / d 2 : K e y > < d 2 : V a l u e   i : t y p e = " d 1 : s t r i n g " > O u i ,   p r o b a b l e m e n t 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 w h d _ c 1 2 0 < / d 2 : V a l u e > < / d 2 : K e y V a l u e O f s t r i n g a n y T y p e > < d 2 : K e y V a l u e O f s t r i n g a n y T y p e > < d 2 : K e y > V a l u e < / d 2 : K e y > < d 2 : V a l u e   i : t y p e = " d 1 : s t r i n g " > N o n ,   p r o b a b l e m e n t   p a s 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 w h d _ c 1 2 1 < / d 2 : V a l u e > < / d 2 : K e y V a l u e O f s t r i n g a n y T y p e > < d 2 : K e y V a l u e O f s t r i n g a n y T y p e > < d 2 : K e y > V a l u e < / d 2 : K e y > < d 2 : V a l u e   i : t y p e = " d 1 : s t r i n g " > N o n ,   c e r t a i n e m e n t   p a s 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 w h d _ c 1 2 2 < / d 2 : V a l u e > < / d 2 : K e y V a l u e O f s t r i n g a n y T y p e > < d 2 : K e y V a l u e O f s t r i n g a n y T y p e > < d 2 : K e y > V a l u e < / d 2 : K e y > < d 2 : V a l u e   i : t y p e = " d 1 : s t r i n g " > N e   s a i t   p a s   e n c o r e ,   n e   s e   p r o n o n c e   p a s 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 w h d _ c 1 1 7 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 w p t _ u 4 _ q 2 0 _ c 1 1 0 _ b 1 _ x 2 < / d 2 : V a l u e > < / d 2 : K e y V a l u e O f s t r i n g a n y T y p e > < d 2 : K e y V a l u e O f s t r i n g a n y T y p e > < d 2 : K e y > V a l u e < / d 2 : K e y > < d 2 : V a l u e   i : t y p e = " d 1 : d o u b l e " > 0 . 6 2 1 5 4 3 3 2 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 w p t _ u 4 _ q 2 0 _ c 1 1 0 _ b 1 0 _ x 2 < / d 2 : V a l u e > < / d 2 : K e y V a l u e O f s t r i n g a n y T y p e > < d 2 : K e y V a l u e O f s t r i n g a n y T y p e > < d 2 : K e y > V a l u e < / d 2 : K e y > < d 2 : V a l u e   i : t y p e = " d 1 : d o u b l e " > 0 . 6 9 1 4 6 0 0 6 < / d 2 : V a l u e > < / d 2 : K e y V a l u e O f s t r i n g a n y T y p e > < d 2 : K e y V a l u e O f s t r i n g a n y T y p e > < d 2 : K e y > F o r m a t t e d V a l u e < / d 2 : K e y > < d 2 : V a l u e   i : t y p e = " d 1 : s t r i n g " > 6 9 % 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 w p t _ u 4 _ q 2 0 _ c 1 1 0 _ b 1 2 _ x 2 < / d 2 : V a l u e > < / d 2 : K e y V a l u e O f s t r i n g a n y T y p e > < d 2 : K e y V a l u e O f s t r i n g a n y T y p e > < d 2 : K e y > V a l u e < / d 2 : K e y > < d 2 : V a l u e   i : t y p e = " d 1 : d o u b l e " > 0 . 6 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 w p t _ u 4 _ q 2 0 _ c 1 1 0 _ b 1 3 _ x 2 < / d 2 : V a l u e > < / d 2 : K e y V a l u e O f s t r i n g a n y T y p e > < d 2 : K e y V a l u e O f s t r i n g a n y T y p e > < d 2 : K e y > V a l u e < / d 2 : K e y > < d 2 : V a l u e   i : t y p e = " d 1 : d o u b l e " > 0 . 6 0 4 5 8 4 5 3 < / d 2 : V a l u e > < / d 2 : K e y V a l u e O f s t r i n g a n y T y p e > < d 2 : K e y V a l u e O f s t r i n g a n y T y p e > < d 2 : K e y > F o r m a t t e d V a l u e < / d 2 : K e y > < d 2 : V a l u e   i : t y p e = " d 1 : s t r i n g " > 6 0 % 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 w p t _ u 4 _ q 2 0 _ c 1 1 0 _ b 1 4 _ x 2 < / d 2 : V a l u e > < / d 2 : K e y V a l u e O f s t r i n g a n y T y p e > < d 2 : K e y V a l u e O f s t r i n g a n y T y p e > < d 2 : K e y > V a l u e < / d 2 : K e y > < d 2 : V a l u e   i : t y p e = " d 1 : d o u b l e " > 0 . 6 3 9 6 0 3 9 6 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 w p t _ u 4 _ q 2 0 _ c 1 1 0 _ b 1 5 _ x 2 < / d 2 : V a l u e > < / d 2 : K e y V a l u e O f s t r i n g a n y T y p e > < d 2 : K e y V a l u e O f s t r i n g a n y T y p e > < d 2 : K e y > V a l u e < / d 2 : K e y > < d 2 : V a l u e   i : t y p e = " d 1 : d o u b l e " > 0 . 5 9 4 9 9 9 9 < / d 2 : V a l u e > < / d 2 : K e y V a l u e O f s t r i n g a n y T y p e > < d 2 : K e y V a l u e O f s t r i n g a n y T y p e > < d 2 : K e y > F o r m a t t e d V a l u e < / d 2 : K e y > < d 2 : V a l u e   i : t y p e = " d 1 : s t r i n g " > 5 9 % 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 w p t _ u 4 _ q 2 0 _ c 1 1 0 _ b 1 7 _ x 2 < / d 2 : V a l u e > < / d 2 : K e y V a l u e O f s t r i n g a n y T y p e > < d 2 : K e y V a l u e O f s t r i n g a n y T y p e > < d 2 : K e y > V a l u e < / d 2 : K e y > < d 2 : V a l u e   i : t y p e = " d 1 : d o u b l e " > 0 . 6 2 6 6 4 9 9 1 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 w p t _ u 4 _ q 2 0 _ c 1 1 0 _ b 2 2 _ x 2 < / d 2 : V a l u e > < / d 2 : K e y V a l u e O f s t r i n g a n y T y p e > < d 2 : K e y V a l u e O f s t r i n g a n y T y p e > < d 2 : K e y > V a l u e < / d 2 : K e y > < d 2 : V a l u e   i : t y p e = " d 1 : d o u b l e " > 0 . 6 1 9 5 9 5 2 2 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 w p t _ u 4 _ q 2 0 _ c 1 1 0 _ b 2 9 _ x 2 < / d 2 : V a l u e > < / d 2 : K e y V a l u e O f s t r i n g a n y T y p e > < d 2 : K e y V a l u e O f s t r i n g a n y T y p e > < d 2 : K e y > V a l u e < / d 2 : K e y > < d 2 : V a l u e   i : t y p e = " d 1 : d o u b l e " > 0 . 6 1 7 0 6 3 4 9 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 w p t _ u 4 _ q 2 0 _ c 1 1 0 _ b 3 2 _ x 2 < / d 2 : V a l u e > < / d 2 : K e y V a l u e O f s t r i n g a n y T y p e > < d 2 : K e y V a l u e O f s t r i n g a n y T y p e > < d 2 : K e y > V a l u e < / d 2 : K e y > < d 2 : V a l u e   i : t y p e = " d 1 : d o u b l e " > 0 . 6 2 1 7 8 3 8 8 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 w p t _ u 4 _ q 2 0 _ c 1 1 0 _ b 3 7 _ x 2 < / d 2 : V a l u e > < / d 2 : K e y V a l u e O f s t r i n g a n y T y p e > < d 2 : K e y V a l u e O f s t r i n g a n y T y p e > < d 2 : K e y > V a l u e < / d 2 : K e y > < d 2 : V a l u e   i : t y p e = " d 1 : d o u b l e " > 0 . 6 1 5 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 w p t _ u 4 _ q 2 0 _ c 1 1 1 _ b 1 _ x 2 < / d 2 : V a l u e > < / d 2 : K e y V a l u e O f s t r i n g a n y T y p e > < d 2 : K e y V a l u e O f s t r i n g a n y T y p e > < d 2 : K e y > V a l u e < / d 2 : K e y > < d 2 : V a l u e   i : t y p e = " d 1 : d o u b l e " > 0 . 1 4 4 0 6 1 1 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 w p t _ u 4 _ q 2 0 _ c 1 1 1 _ b 1 0 _ x 2 < / d 2 : V a l u e > < / d 2 : K e y V a l u e O f s t r i n g a n y T y p e > < d 2 : K e y V a l u e O f s t r i n g a n y T y p e > < d 2 : K e y > V a l u e < / d 2 : K e y > < d 2 : V a l u e   i : t y p e = " d 1 : d o u b l e " > 0 . 1 2 5 3 4 4 3 5 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 w p t _ u 4 _ q 2 0 _ c 1 1 1 _ b 1 2 _ x 2 < / d 2 : V a l u e > < / d 2 : K e y V a l u e O f s t r i n g a n y T y p e > < d 2 : K e y V a l u e O f s t r i n g a n y T y p e > < d 2 : K e y > V a l u e < / d 2 : K e y > < d 2 : V a l u e   i : t y p e = " d 1 : d o u b l e " > 0 . 1 5 2 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 w p t _ u 4 _ q 2 0 _ c 1 1 1 _ b 1 3 _ x 2 < / d 2 : V a l u e > < / d 2 : K e y V a l u e O f s t r i n g a n y T y p e > < d 2 : K e y V a l u e O f s t r i n g a n y T y p e > < d 2 : K e y > V a l u e < / d 2 : K e y > < d 2 : V a l u e   i : t y p e = " d 1 : d o u b l e " > 0 . 1 4 5 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 w p t _ u 4 _ q 2 0 _ c 1 1 1 _ b 1 4 _ x 2 < / d 2 : V a l u e > < / d 2 : K e y V a l u e O f s t r i n g a n y T y p e > < d 2 : K e y V a l u e O f s t r i n g a n y T y p e > < d 2 : K e y > V a l u e < / d 2 : K e y > < d 2 : V a l u e   i : t y p e = " d 1 : d o u b l e " > 0 . 1 5 2 4 7 5 2 5 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 w p t _ u 4 _ q 2 0 _ c 1 1 1 _ b 1 5 _ x 2 < / d 2 : V a l u e > < / d 2 : K e y V a l u e O f s t r i n g a n y T y p e > < d 2 : K e y V a l u e O f s t r i n g a n y T y p e > < d 2 : K e y > V a l u e < / d 2 : K e y > < d 2 : V a l u e   i : t y p e = " d 1 : d o u b l e " > 0 . 1 4 5 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 w p t _ u 4 _ q 2 0 _ c 1 1 1 _ b 1 7 _ x 2 < / d 2 : V a l u e > < / d 2 : K e y V a l u e O f s t r i n g a n y T y p e > < d 2 : K e y V a l u e O f s t r i n g a n y T y p e > < d 2 : K e y > V a l u e < / d 2 : K e y > < d 2 : V a l u e   i : t y p e = " d 1 : d o u b l e " > 0 . 1 2 9 4 7 8 3 2 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 w p t _ u 4 _ q 2 0 _ c 1 1 1 _ b 2 2 _ x 2 < / d 2 : V a l u e > < / d 2 : K e y V a l u e O f s t r i n g a n y T y p e > < d 2 : K e y V a l u e O f s t r i n g a n y T y p e > < d 2 : K e y > V a l u e < / d 2 : K e y > < d 2 : V a l u e   i : t y p e = " d 1 : d o u b l e " > 0 . 1 5 5 4 7 3 7 8 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 w p t _ u 4 _ q 2 0 _ c 1 1 1 _ b 2 9 _ x 2 < / d 2 : V a l u e > < / d 2 : K e y V a l u e O f s t r i n g a n y T y p e > < d 2 : K e y V a l u e O f s t r i n g a n y T y p e > < d 2 : K e y > V a l u e < / d 2 : K e y > < d 2 : V a l u e   i : t y p e = " d 1 : d o u b l e " > 0 . 1 4 4 9 9 9 9 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 w p t _ u 4 _ q 2 0 _ c 1 1 1 _ b 3 2 _ x 2 < / d 2 : V a l u e > < / d 2 : K e y V a l u e O f s t r i n g a n y T y p e > < d 2 : K e y V a l u e O f s t r i n g a n y T y p e > < d 2 : K e y > V a l u e < / d 2 : K e y > < d 2 : V a l u e   i : t y p e = " d 1 : d o u b l e " > 0 . 1 6 2 9 5 0 2 6 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 w p t _ u 4 _ q 2 0 _ c 1 1 1 _ b 3 7 _ x 2 < / d 2 : V a l u e > < / d 2 : K e y V a l u e O f s t r i n g a n y T y p e > < d 2 : K e y V a l u e O f s t r i n g a n y T y p e > < d 2 : K e y > V a l u e < / d 2 : K e y > < d 2 : V a l u e   i : t y p e = " d 1 : d o u b l e " > 0 . 1 6 2 7 9 0 7 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 w p t _ u 4 _ q 2 0 _ c 1 1 8 _ b 1 _ x 2 < / d 2 : V a l u e > < / d 2 : K e y V a l u e O f s t r i n g a n y T y p e > < d 2 : K e y V a l u e O f s t r i n g a n y T y p e > < d 2 : K e y > V a l u e < / d 2 : K e y > < d 2 : V a l u e   i : t y p e = " d 1 : d o u b l e " > 0 . 3 7 8 3 7 1 0 8 < / d 2 : V a l u e > < / d 2 : K e y V a l u e O f s t r i n g a n y T y p e > < d 2 : K e y V a l u e O f s t r i n g a n y T y p e > < d 2 : K e y > F o r m a t t e d V a l u e < / d 2 : K e y > < d 2 : V a l u e   i : t y p e = " d 1 : s t r i n g " > 3 8 % 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 w p t _ u 4 _ q 2 0 _ c 1 1 8 _ b 1 0 _ x 2 < / d 2 : V a l u e > < / d 2 : K e y V a l u e O f s t r i n g a n y T y p e > < d 2 : K e y V a l u e O f s t r i n g a n y T y p e > < d 2 : K e y > V a l u e < / d 2 : K e y > < d 2 : V a l u e   i : t y p e = " d 1 : d o u b l e " > 0 . 4 5 8 6 7 7 6 9 < / d 2 : V a l u e > < / d 2 : K e y V a l u e O f s t r i n g a n y T y p e > < d 2 : K e y V a l u e O f s t r i n g a n y T y p e > < d 2 : K e y > F o r m a t t e d V a l u e < / d 2 : K e y > < d 2 : V a l u e   i : t y p e = " d 1 : s t r i n g " > 4 6 % 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 w p t _ u 4 _ q 2 0 _ c 1 1 8 _ b 1 2 _ x 2 < / d 2 : V a l u e > < / d 2 : K e y V a l u e O f s t r i n g a n y T y p e > < d 2 : K e y V a l u e O f s t r i n g a n y T y p e > < d 2 : K e y > V a l u e < / d 2 : K e y > < d 2 : V a l u e   i : t y p e = " d 1 : d o u b l e " > 0 . 3 6 7 8 5 7 1 4 < / d 2 : V a l u e > < / d 2 : K e y V a l u e O f s t r i n g a n y T y p e > < d 2 : K e y V a l u e O f s t r i n g a n y T y p e > < d 2 : K e y > F o r m a t t e d V a l u e < / d 2 : K e y > < d 2 : V a l u e   i : t y p e = " d 1 : s t r i n g " > 3 7 % 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 w p t _ u 4 _ q 2 0 _ c 1 1 8 _ b 1 3 _ x 2 < / d 2 : V a l u e > < / d 2 : K e y V a l u e O f s t r i n g a n y T y p e > < d 2 : K e y V a l u e O f s t r i n g a n y T y p e > < d 2 : K e y > V a l u e < / d 2 : K e y > < d 2 : V a l u e   i : t y p e = " d 1 : d o u b l e " > 0 . 3 6 1 8 7 6 8 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 w p t _ u 4 _ q 2 0 _ c 1 1 8 _ b 1 4 _ x 2 < / d 2 : V a l u e > < / d 2 : K e y V a l u e O f s t r i n g a n y T y p e > < d 2 : K e y V a l u e O f s t r i n g a n y T y p e > < d 2 : K e y > V a l u e < / d 2 : K e y > < d 2 : V a l u e   i : t y p e = " d 1 : d o u b l e " > 0 . 3 8 6 1 3 8 6 1 < / d 2 : V a l u e > < / d 2 : K e y V a l u e O f s t r i n g a n y T y p e > < d 2 : K e y V a l u e O f s t r i n g a n y T y p e > < d 2 : K e y > F o r m a t t e d V a l u e < / d 2 : K e y > < d 2 : V a l u e   i : t y p e = " d 1 : s t r i n g " > 3 9 % 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 w p t _ u 4 _ q 2 0 _ c 1 1 8 _ b 1 5 _ x 2 < / d 2 : V a l u e > < / d 2 : K e y V a l u e O f s t r i n g a n y T y p e > < d 2 : K e y V a l u e O f s t r i n g a n y T y p e > < d 2 : K e y > V a l u e < / d 2 : K e y > < d 2 : V a l u e   i : t y p e = " d 1 : d o u b l e " > 0 . 3 4 4 9 9 9 9 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 w p t _ u 4 _ q 2 0 _ c 1 1 8 _ b 1 7 _ x 2 < / d 2 : V a l u e > < / d 2 : K e y V a l u e O f s t r i n g a n y T y p e > < d 2 : K e y V a l u e O f s t r i n g a n y T y p e > < d 2 : K e y > V a l u e < / d 2 : K e y > < d 2 : V a l u e   i : t y p e = " d 1 : d o u b l e " > 0 . 3 9 8 4 0 0 3 8 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 w p t _ u 4 _ q 2 0 _ c 1 1 8 _ b 2 2 _ x 2 < / d 2 : V a l u e > < / d 2 : K e y V a l u e O f s t r i n g a n y T y p e > < d 2 : K e y V a l u e O f s t r i n g a n y T y p e > < d 2 : K e y > V a l u e < / d 2 : K e y > < d 2 : V a l u e   i : t y p e = " d 1 : d o u b l e " > 0 . 3 6 5 6 8 5 3 7 < / d 2 : V a l u e > < / d 2 : K e y V a l u e O f s t r i n g a n y T y p e > < d 2 : K e y V a l u e O f s t r i n g a n y T y p e > < d 2 : K e y > F o r m a t t e d V a l u e < / d 2 : K e y > < d 2 : V a l u e   i : t y p e = " d 1 : s t r i n g " > 3 7 % 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 w p t _ u 4 _ q 2 0 _ c 1 1 8 _ b 2 9 _ x 2 < / d 2 : V a l u e > < / d 2 : K e y V a l u e O f s t r i n g a n y T y p e > < d 2 : K e y V a l u e O f s t r i n g a n y T y p e > < d 2 : K e y > V a l u e < / d 2 : K e y > < d 2 : V a l u e   i : t y p e = " d 1 : d o u b l e " > 0 . 3 6 9 0 4 7 6 2 < / d 2 : V a l u e > < / d 2 : K e y V a l u e O f s t r i n g a n y T y p e > < d 2 : K e y V a l u e O f s t r i n g a n y T y p e > < d 2 : K e y > F o r m a t t e d V a l u e < / d 2 : K e y > < d 2 : V a l u e   i : t y p e = " d 1 : s t r i n g " > 3 7 % 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 w p t _ u 4 _ q 2 0 _ c 1 1 8 _ b 3 2 _ x 2 < / d 2 : V a l u e > < / d 2 : K e y V a l u e O f s t r i n g a n y T y p e > < d 2 : K e y V a l u e O f s t r i n g a n y T y p e > < d 2 : K e y > V a l u e < / d 2 : K e y > < d 2 : V a l u e   i : t y p e = " d 1 : d o u b l e " > 0 . 3 6 2 7 5 3 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 w p t _ u 4 _ q 2 0 _ c 1 1 8 _ b 3 7 _ x 2 < / d 2 : V a l u e > < / d 2 : K e y V a l u e O f s t r i n g a n y T y p e > < d 2 : K e y V a l u e O f s t r i n g a n y T y p e > < d 2 : K e y > V a l u e < / d 2 : K e y > < d 2 : V a l u e   i : t y p e = " d 1 : d o u b l e " > 0 . 3 9 9 6 1 8 0 4 < / d 2 : V a l u e > < / d 2 : K e y V a l u e O f s t r i n g a n y T y p e > < d 2 : K e y V a l u e O f s t r i n g a n y T y p e > < d 2 : K e y > F o r m a t t e d V a l u e < / d 2 : K e y > < d 2 : V a l u e   i : t y p e = " d 1 : s t r i n g " > 4 0 % 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 w p t _ u 4 _ q 2 0 _ c 1 1 9 _ b 1 _ x 2 < / d 2 : V a l u e > < / d 2 : K e y V a l u e O f s t r i n g a n y T y p e > < d 2 : K e y V a l u e O f s t r i n g a n y T y p e > < d 2 : K e y > V a l u e < / d 2 : K e y > < d 2 : V a l u e   i : t y p e = " d 1 : d o u b l e " > 0 . 2 4 1 7 6 9 8 2 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 w p t _ u 4 _ q 2 0 _ c 1 1 9 _ b 1 0 _ x 2 < / d 2 : V a l u e > < / d 2 : K e y V a l u e O f s t r i n g a n y T y p e > < d 2 : K e y V a l u e O f s t r i n g a n y T y p e > < d 2 : K e y > V a l u e < / d 2 : K e y > < d 2 : V a l u e   i : t y p e = " d 1 : d o u b l e " > 0 . 2 3 2 7 8 2 3 7 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 w p t _ u 4 _ q 2 0 _ c 1 1 9 _ b 1 2 _ x 2 < / d 2 : V a l u e > < / d 2 : K e y V a l u e O f s t r i n g a n y T y p e > < d 2 : K e y V a l u e O f s t r i n g a n y T y p e > < d 2 : K e y > V a l u e < / d 2 : K e y > < d 2 : V a l u e   i : t y p e = " d 1 : d o u b l e " > 0 . 2 3 2 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 w p t _ u 4 _ q 2 0 _ c 1 1 9 _ b 1 3 _ x 2 < / d 2 : V a l u e > < / d 2 : K e y V a l u e O f s t r i n g a n y T y p e > < d 2 : K e y V a l u e O f s t r i n g a n y T y p e > < d 2 : K e y > V a l u e < / d 2 : K e y > < d 2 : V a l u e   i : t y p e = " d 1 : d o u b l e " > 0 . 2 4 2 1 2 0 3 4 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 w p t _ u 4 _ q 2 0 _ c 1 1 9 _ b 1 4 _ x 2 < / d 2 : V a l u e > < / d 2 : K e y V a l u e O f s t r i n g a n y T y p e > < d 2 : K e y V a l u e O f s t r i n g a n y T y p e > < d 2 : K e y > V a l u e < / d 2 : K e y > < d 2 : V a l u e   i : t y p e = " d 1 : d o u b l e " > 0 . 2 5 3 4 6 5 3 5 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 w p t _ u 4 _ q 2 0 _ c 1 1 9 _ b 1 5 _ x 2 < / d 2 : V a l u e > < / d 2 : K e y V a l u e O f s t r i n g a n y T y p e > < d 2 : K e y V a l u e O f s t r i n g a n y T y p e > < d 2 : K e y > V a l u e < / d 2 : K e y > < d 2 : V a l u e   i : t y p e = " d 1 : d o u b l e " > 0 . 2 5 0 5 3 9 9 6 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 w p t _ u 4 _ q 2 0 _ c 1 1 9 _ b 1 7 _ x 2 < / d 2 : V a l u e > < / d 2 : K e y V a l u e O f s t r i n g a n y T y p e > < d 2 : K e y V a l u e O f s t r i n g a n y T y p e > < d 2 : K e y > V a l u e < / d 2 : K e y > < d 2 : V a l u e   i : t y p e = " d 1 : d o u b l e " > 0 . 2 2 8 1 5 8 3 9 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 w p t _ u 4 _ q 2 0 _ c 1 1 9 _ b 2 2 _ x 2 < / d 2 : V a l u e > < / d 2 : K e y V a l u e O f s t r i n g a n y T y p e > < d 2 : K e y V a l u e O f s t r i n g a n y T y p e > < d 2 : K e y > V a l u e < / d 2 : K e y > < d 2 : V a l u e   i : t y p e = " d 1 : d o u b l e " > 0 . 2 5 3 9 0 9 8 4 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 w p t _ u 4 _ q 2 0 _ c 1 1 9 _ b 2 9 _ x 2 < / d 2 : V a l u e > < / d 2 : K e y V a l u e O f s t r i n g a n y T y p e > < d 2 : K e y V a l u e O f s t r i n g a n y T y p e > < d 2 : K e y > V a l u e < / d 2 : K e y > < d 2 : V a l u e   i : t y p e = " d 1 : d o u b l e " > 0 . 2 4 8 0 1 5 8 7 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 w p t _ u 4 _ q 2 0 _ c 1 1 9 _ b 3 2 _ x 2 < / d 2 : V a l u e > < / d 2 : K e y V a l u e O f s t r i n g a n y T y p e > < d 2 : K e y V a l u e O f s t r i n g a n y T y p e > < d 2 : K e y > V a l u e < / d 2 : K e y > < d 2 : V a l u e   i : t y p e = " d 1 : d o u b l e " > 0 . 2 5 9 0 0 5 1 5 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 w p t _ u 4 _ q 2 0 _ c 1 1 9 _ b 3 7 _ x 2 < / d 2 : V a l u e > < / d 2 : K e y V a l u e O f s t r i n g a n y T y p e > < d 2 : K e y V a l u e O f s t r i n g a n y T y p e > < d 2 : K e y > V a l u e < / d 2 : K e y > < d 2 : V a l u e   i : t y p e = " d 1 : d o u b l e " > 0 . 2 1 5 9 4 6 8 4 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 w p t _ u 4 _ q 2 0 _ c 1 2 0 _ b 1 _ x 2 < / d 2 : V a l u e > < / d 2 : K e y V a l u e O f s t r i n g a n y T y p e > < d 2 : K e y V a l u e O f s t r i n g a n y T y p e > < d 2 : K e y > V a l u e < / d 2 : K e y > < d 2 : V a l u e   i : t y p e = " d 1 : d o u b l e " > 0 . 1 0 2 9 7 6 0 3 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 w p t _ u 4 _ q 2 0 _ c 1 2 0 _ b 1 0 _ x 2 < / d 2 : V a l u e > < / d 2 : K e y V a l u e O f s t r i n g a n y T y p e > < d 2 : K e y V a l u e O f s t r i n g a n y T y p e > < d 2 : K e y > V a l u e < / d 2 : K e y > < d 2 : V a l u e   i : t y p e = " d 1 : d o u b l e " > 0 . 0 8 9 5 3 1 6 8 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 w p t _ u 4 _ q 2 0 _ c 1 2 0 _ b 1 2 _ x 2 < / d 2 : V a l u e > < / d 2 : K e y V a l u e O f s t r i n g a n y T y p e > < d 2 : K e y V a l u e O f s t r i n g a n y T y p e > < d 2 : K e y > V a l u e < / d 2 : K e y > < d 2 : V a l u e   i : t y p e = " d 1 : d o u b l e " > 0 . 1 1 4 2 8 5 7 1 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 w p t _ u 4 _ q 2 0 _ c 1 2 0 _ b 1 3 _ x 2 < / d 2 : V a l u e > < / d 2 : K e y V a l u e O f s t r i n g a n y T y p e > < d 2 : K e y V a l u e O f s t r i n g a n y T y p e > < d 2 : K e y > V a l u e < / d 2 : K e y > < d 2 : V a l u e   i : t y p e = " d 1 : d o u b l e " > 0 . 0 9 7 4 2 1 2 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 w p t _ u 4 _ q 2 0 _ c 1 2 0 _ b 1 4 _ x 2 < / d 2 : V a l u e > < / d 2 : K e y V a l u e O f s t r i n g a n y T y p e > < d 2 : K e y V a l u e O f s t r i n g a n y T y p e > < d 2 : K e y > V a l u e < / d 2 : K e y > < d 2 : V a l u e   i : t y p e = " d 1 : d o u b l e " > 0 . 1 0 0 9 9 0 1 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 w p t _ u 4 _ q 2 0 _ c 1 2 0 _ b 1 5 _ x 2 < / d 2 : V a l u e > < / d 2 : K e y V a l u e O f s t r i n g a n y T y p e > < d 2 : K e y V a l u e O f s t r i n g a n y T y p e > < d 2 : K e y > V a l u e < / d 2 : K e y > < d 2 : V a l u e   i : t y p e = " d 1 : d o u b l e " > 0 . 1 0 5 8 3 1 5 3 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 w p t _ u 4 _ q 2 0 _ c 1 2 0 _ b 1 7 _ x 2 < / d 2 : V a l u e > < / d 2 : K e y V a l u e O f s t r i n g a n y T y p e > < d 2 : K e y V a l u e O f s t r i n g a n y T y p e > < d 2 : K e y > V a l u e < / d 2 : K e y > < d 2 : V a l u e   i : t y p e = " d 1 : d o u b l e " > 0 . 0 9 5 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 w p t _ u 4 _ q 2 0 _ c 1 2 0 _ b 2 2 _ x 2 < / d 2 : V a l u e > < / d 2 : K e y V a l u e O f s t r i n g a n y T y p e > < d 2 : K e y V a l u e O f s t r i n g a n y T y p e > < d 2 : K e y > V a l u e < / d 2 : K e y > < d 2 : V a l u e   i : t y p e = " d 1 : d o u b l e " > 0 . 1 0 9 4 7 5 6 2 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 w p t _ u 4 _ q 2 0 _ c 1 2 0 _ b 2 9 _ x 2 < / d 2 : V a l u e > < / d 2 : K e y V a l u e O f s t r i n g a n y T y p e > < d 2 : K e y V a l u e O f s t r i n g a n y T y p e > < d 2 : K e y > V a l u e < / d 2 : K e y > < d 2 : V a l u e   i : t y p e = " d 1 : d o u b l e " > 0 . 1 0 3 1 7 4 6 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 w p t _ u 4 _ q 2 0 _ c 1 2 0 _ b 3 2 _ x 2 < / d 2 : V a l u e > < / d 2 : K e y V a l u e O f s t r i n g a n y T y p e > < d 2 : K e y V a l u e O f s t r i n g a n y T y p e > < d 2 : K e y > V a l u e < / d 2 : K e y > < d 2 : V a l u e   i : t y p e = " d 1 : d o u b l e " > 0 . 1 1 4 9 2 2 8 1 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 w p t _ u 4 _ q 2 0 _ c 1 2 0 _ b 3 7 _ x 2 < / d 2 : V a l u e > < / d 2 : K e y V a l u e O f s t r i n g a n y T y p e > < d 2 : K e y V a l u e O f s t r i n g a n y T y p e > < d 2 : K e y > V a l u e < / d 2 : K e y > < d 2 : V a l u e   i : t y p e = " d 1 : d o u b l e " > 0 . 1 1 9 6 0 1 3 3 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 w p t _ u 4 _ q 2 0 _ c 1 2 1 _ b 1 _ x 2 < / d 2 : V a l u e > < / d 2 : K e y V a l u e O f s t r i n g a n y T y p e > < d 2 : K e y V a l u e O f s t r i n g a n y T y p e > < d 2 : K e y > V a l u e < / d 2 : K e y > < d 2 : V a l u e   i : t y p e = " d 1 : d o u b l e " > 0 . 0 4 1 0 8 5 0 7 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 w p t _ u 4 _ q 2 0 _ c 1 2 1 _ b 1 0 _ x 2 < / d 2 : V a l u e > < / d 2 : K e y V a l u e O f s t r i n g a n y T y p e > < d 2 : K e y V a l u e O f s t r i n g a n y T y p e > < d 2 : K e y > V a l u e < / d 2 : K e y > < d 2 : V a l u e   i : t y p e = " d 1 : d o u b l e " > 0 . 0 3 5 8 1 2 6 7 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 w p t _ u 4 _ q 2 0 _ c 1 2 1 _ b 1 2 _ x 2 < / d 2 : V a l u e > < / d 2 : K e y V a l u e O f s t r i n g a n y T y p e > < d 2 : K e y V a l u e O f s t r i n g a n y T y p e > < d 2 : K e y > V a l u e < / d 2 : K e y > < d 2 : V a l u e   i : t y p e = " d 1 : d o u b l e " > 0 . 0 3 7 7 1 4 2 9 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 w p t _ u 4 _ q 2 0 _ c 1 2 1 _ b 1 3 _ x 2 < / d 2 : V a l u e > < / d 2 : K e y V a l u e O f s t r i n g a n y T y p e > < d 2 : K e y V a l u e O f s t r i n g a n y T y p e > < d 2 : K e y > V a l u e < / d 2 : K e y > < d 2 : V a l u e   i : t y p e = " d 1 : d o u b l e " > 0 . 0 4 5 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 w p t _ u 4 _ q 2 0 _ c 1 2 1 _ b 1 4 _ x 2 < / d 2 : V a l u e > < / d 2 : K e y V a l u e O f s t r i n g a n y T y p e > < d 2 : K e y V a l u e O f s t r i n g a n y T y p e > < d 2 : K e y > V a l u e < / d 2 : K e y > < d 2 : V a l u e   i : t y p e = " d 1 : d o u b l e " > 0 . 0 5 1 4 8 5 1 5 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 w p t _ u 4 _ q 2 0 _ c 1 2 1 _ b 1 5 _ x 2 < / d 2 : V a l u e > < / d 2 : K e y V a l u e O f s t r i n g a n y T y p e > < d 2 : K e y V a l u e O f s t r i n g a n y T y p e > < d 2 : K e y > V a l u e < / d 2 : K e y > < d 2 : V a l u e   i : t y p e = " d 1 : d o u b l e " > 0 . 0 3 8 8 7 6 8 9 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 w p t _ u 4 _ q 2 0 _ c 1 2 1 _ b 1 7 _ x 2 < / d 2 : V a l u e > < / d 2 : K e y V a l u e O f s t r i n g a n y T y p e > < d 2 : K e y V a l u e O f s t r i n g a n y T y p e > < d 2 : K e y > V a l u e < / d 2 : K e y > < d 2 : V a l u e   i : t y p e = " d 1 : d o u b l e " > 0 . 0 3 4 5 6 9 4 5 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 w p t _ u 4 _ q 2 0 _ c 1 2 1 _ b 2 2 _ x 2 < / d 2 : V a l u e > < / d 2 : K e y V a l u e O f s t r i n g a n y T y p e > < d 2 : K e y V a l u e O f s t r i n g a n y T y p e > < d 2 : K e y > V a l u e < / d 2 : K e y > < d 2 : V a l u e   i : t y p e = " d 1 : d o u b l e " > 0 . 0 4 5 9 9 8 1 6 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 w p t _ u 4 _ q 2 0 _ c 1 2 1 _ b 2 9 _ x 2 < / d 2 : V a l u e > < / d 2 : K e y V a l u e O f s t r i n g a n y T y p e > < d 2 : K e y V a l u e O f s t r i n g a n y T y p e > < d 2 : K e y > V a l u e < / d 2 : K e y > < d 2 : V a l u e   i : t y p e = " d 1 : d o u b l e " > 0 . 0 4 3 6 5 0 7 9 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 w p t _ u 4 _ q 2 0 _ c 1 2 1 _ b 3 2 _ x 2 < / d 2 : V a l u e > < / d 2 : K e y V a l u e O f s t r i n g a n y T y p e > < d 2 : K e y V a l u e O f s t r i n g a n y T y p e > < d 2 : K e y > V a l u e < / d 2 : K e y > < d 2 : V a l u e   i : t y p e = " d 1 : d o u b l e " > 0 . 0 4 8 0 2 7 4 4 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 w p t _ u 4 _ q 2 0 _ c 1 2 1 _ b 3 7 _ x 2 < / d 2 : V a l u e > < / d 2 : K e y V a l u e O f s t r i n g a n y T y p e > < d 2 : K e y V a l u e O f s t r i n g a n y T y p e > < d 2 : K e y > V a l u e < / d 2 : K e y > < d 2 : V a l u e   i : t y p e = " d 1 : d o u b l e " > 0 . 0 4 3 1 8 9 3 7 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 w p t _ u 4 _ q 2 0 _ c 1 2 2 _ b 1 0 _ x 2 < / d 2 : V a l u e > < / d 2 : K e y V a l u e O f s t r i n g a n y T y p e > < d 2 : K e y V a l u e O f s t r i n g a n y T y p e > < d 2 : K e y > V a l u e < / d 2 : K e y > < d 2 : V a l u e   i : t y p e = " d 1 : d o u b l e " > 0 . 1 7 2 1 7 6 3 1 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 w p t _ u 4 _ q 2 0 _ c 1 2 2 _ b 1 2 _ x 2 < / d 2 : V a l u e > < / d 2 : K e y V a l u e O f s t r i n g a n y T y p e > < d 2 : K e y V a l u e O f s t r i n g a n y T y p e > < d 2 : K e y > V a l u e < / d 2 : K e y > < d 2 : V a l u e   i : t y p e = " d 1 : d o u b l e " > 0 . 2 3 3 1 4 2 8 6 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 w p t _ u 4 _ q 2 0 _ c 1 2 2 _ b 1 3 _ x 2 < / d 2 : V a l u e > < / d 2 : K e y V a l u e O f s t r i n g a n y T y p e > < d 2 : K e y V a l u e O f s t r i n g a n y T y p e > < d 2 : K e y > V a l u e < / d 2 : K e y > < d 2 : V a l u e   i : t y p e = " d 1 : d o u b l e " > 0 . 2 4 3 5 5 3 0 1 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 w p t _ u 4 _ q 2 0 _ c 1 2 2 _ b 1 4 _ x 2 < / d 2 : V a l u e > < / d 2 : K e y V a l u e O f s t r i n g a n y T y p e > < d 2 : K e y V a l u e O f s t r i n g a n y T y p e > < d 2 : K e y > V a l u e < / d 2 : K e y > < d 2 : V a l u e   i : t y p e = " d 1 : d o u b l e " > 0 . 2 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 w p t _ u 4 _ q 2 0 _ c 1 2 2 _ b 1 5 _ x 2 < / d 2 : V a l u e > < / d 2 : K e y V a l u e O f s t r i n g a n y T y p e > < d 2 : K e y V a l u e O f s t r i n g a n y T y p e > < d 2 : K e y > V a l u e < / d 2 : K e y > < d 2 : V a l u e   i : t y p e = " d 1 : d o u b l e " > 0 . 2 5 2 1 9 2 3 2 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 w p t _ u 4 _ q 2 0 _ c 1 2 2 _ b 1 7 _ x 2 < / d 2 : V a l u e > < / d 2 : K e y V a l u e O f s t r i n g a n y T y p e > < d 2 : K e y V a l u e O f s t r i n g a n y T y p e > < d 2 : K e y > V a l u e < / d 2 : K e y > < d 2 : V a l u e   i : t y p e = " d 1 : d o u b l e " > 0 . 2 3 4 4 4 3 7 5 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 w p t _ u 4 _ q 2 0 _ c 1 2 2 _ b 2 2 _ x 2 < / d 2 : V a l u e > < / d 2 : K e y V a l u e O f s t r i n g a n y T y p e > < d 2 : K e y V a l u e O f s t r i n g a n y T y p e > < d 2 : K e y > V a l u e < / d 2 : K e y > < d 2 : V a l u e   i : t y p e = " d 1 : d o u b l e " > 0 . 2 1 4 8 1 1 4 1 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 w p t _ u 4 _ q 2 0 _ c 1 2 2 _ b 2 9 _ x 2 < / d 2 : V a l u e > < / d 2 : K e y V a l u e O f s t r i n g a n y T y p e > < d 2 : K e y V a l u e O f s t r i n g a n y T y p e > < d 2 : K e y > V a l u e < / d 2 : K e y > < d 2 : V a l u e   i : t y p e = " d 1 : d o u b l e " > 0 . 2 2 6 1 9 0 4 8 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 w p t _ u 4 _ q 2 0 _ c 1 2 2 _ b 3 2 _ x 2 < / d 2 : V a l u e > < / d 2 : K e y V a l u e O f s t r i n g a n y T y p e > < d 2 : K e y V a l u e O f s t r i n g a n y T y p e > < d 2 : K e y > V a l u e < / d 2 : K e y > < d 2 : V a l u e   i : t y p e = " d 1 : d o u b l e " > 0 . 2 0 5 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 w p t _ u 4 _ q 2 0 _ c 1 2 2 _ b 3 7 _ x 2 < / d 2 : V a l u e > < / d 2 : K e y V a l u e O f s t r i n g a n y T y p e > < d 2 : K e y V a l u e O f s t r i n g a n y T y p e > < d 2 : K e y > V a l u e < / d 2 : K e y > < d 2 : V a l u e   i : t y p e = " d 1 : d o u b l e " > 0 . 2 1 4 9 9 9 9 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 w p t _ u 4 _ q 2 0 _ c 1 1 7 _ b 1 _ x 2 < / d 2 : V a l u e > < / d 2 : K e y V a l u e O f s t r i n g a n y T y p e > < d 2 : K e y V a l u e O f s t r i n g a n y T y p e > < d 2 : K e y > V a l u e < / d 2 : K e y > < d 2 : V a l u e   i : t y p e = " d 1 : d o u b l e " > 0 . 0 1 0 7 9 8 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 w p t _ u 4 _ q 2 0 _ c 1 1 7 _ b 1 0 _ x 2 < / d 2 : V a l u e > < / d 2 : K e y V a l u e O f s t r i n g a n y T y p e > < d 2 : K e y V a l u e O f s t r i n g a n y T y p e > < d 2 : K e y > V a l u e < / d 2 : K e y > < d 2 : V a l u e   i : t y p e = " d 1 : d o u b l e " > 0 . 0 1 1 0 1 9 2 8 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 w p t _ u 4 _ q 2 0 _ c 1 1 7 _ b 1 2 _ x 2 < / d 2 : V a l u e > < / d 2 : K e y V a l u e O f s t r i n g a n y T y p e > < d 2 : K e y V a l u e O f s t r i n g a n y T y p e > < d 2 : K e y > V a l u e < / d 2 : K e y > < d 2 : V a l u e   i : t y p e = " d 1 : d o u b l e " > 0 . 0 1 5 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 w p t _ u 4 _ q 2 0 _ c 1 1 7 _ b 1 3 _ x 2 < / d 2 : V a l u e > < / d 2 : K e y V a l u e O f s t r i n g a n y T y p e > < d 2 : K e y V a l u e O f s t r i n g a n y T y p e > < d 2 : K e y > V a l u e < / d 2 : K e y > < d 2 : V a l u e   i : t y p e = " d 1 : d o u b l e " > 0 . 0 1 0 0 2 8 6 5 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 w p t _ u 4 _ q 2 0 _ c 1 1 7 _ b 1 4 _ x 2 < / d 2 : V a l u e > < / d 2 : K e y V a l u e O f s t r i n g a n y T y p e > < d 2 : K e y V a l u e O f s t r i n g a n y T y p e > < d 2 : K e y > V a l u e < / d 2 : K e y > < d 2 : V a l u e   i : t y p e = " d 1 : d o u b l e " > 0 . 0 0 7 9 2 0 7 9 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 w p t _ u 4 _ q 2 0 _ c 1 1 7 _ b 1 5 _ x 2 < / d 2 : V a l u e > < / d 2 : K e y V a l u e O f s t r i n g a n y T y p e > < d 2 : K e y V a l u e O f s t r i n g a n y T y p e > < d 2 : K e y > V a l u e < / d 2 : K e y > < d 2 : V a l u e   i : t y p e = " d 1 : d o u b l e " > 0 . 0 0 7 5 5 9 4 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 w p t _ u 4 _ q 2 0 _ c 1 1 7 _ b 1 7 _ x 2 < / d 2 : V a l u e > < / d 2 : K e y V a l u e O f s t r i n g a n y T y p e > < d 2 : K e y V a l u e O f s t r i n g a n y T y p e > < d 2 : K e y > V a l u e < / d 2 : K e y > < d 2 : V a l u e   i : t y p e = " d 1 : d o u b l e " > 0 . 0 0 9 4 2 8 0 3 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 w p t _ u 4 _ q 2 0 _ c 1 1 7 _ b 2 2 _ x 2 < / d 2 : V a l u e > < / d 2 : K e y V a l u e O f s t r i n g a n y T y p e > < d 2 : K e y V a l u e O f s t r i n g a n y T y p e > < d 2 : K e y > V a l u e < / d 2 : K e y > < d 2 : V a l u e   i : t y p e = " d 1 : d o u b l e " > 0 . 0 1 0 1 1 9 6 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 w p t _ u 4 _ q 2 0 _ c 1 1 7 _ b 2 9 _ x 2 < / d 2 : V a l u e > < / d 2 : K e y V a l u e O f s t r i n g a n y T y p e > < d 2 : K e y V a l u e O f s t r i n g a n y T y p e > < d 2 : K e y > V a l u e < / d 2 : K e y > < d 2 : V a l u e   i : t y p e = " d 1 : d o u b l e " > 0 . 0 0 9 9 2 0 6 3 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 w p t _ u 4 _ q 2 0 _ c 1 1 7 _ b 3 2 _ x 2 < / d 2 : V a l u e > < / d 2 : K e y V a l u e O f s t r i n g a n y T y p e > < d 2 : K e y V a l u e O f s t r i n g a n y T y p e > < d 2 : K e y > V a l u e < / d 2 : K e y > < d 2 : V a l u e   i : t y p e = " d 1 : d o u b l e " > 0 . 0 1 0 2 9 1 6 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 w p t _ u 4 _ q 2 0 _ c 1 1 7 _ b 3 7 _ x 2 < / d 2 : V a l u e > < / d 2 : K e y V a l u e O f s t r i n g a n y T y p e > < d 2 : K e y V a l u e O f s t r i n g a n y T y p e > < d 2 : K e y > V a l u e < / d 2 : K e y > < d 2 : V a l u e   i : t y p e = " d 1 : d o u b l e " > 0 . 0 0 6 6 4 4 5 2 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 w p t _ u 4 _ q 2 0 _ c 1 _ b 3 7 _ x 1 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 w p t _ u 4 _ q 2 0 _ c 1 _ b 1 _ x 1 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4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5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5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5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 w h d _ c 6 2 < / d 2 : V a l u e > < / d 2 : K e y V a l u e O f s t r i n g a n y T y p e > < d 2 : K e y V a l u e O f s t r i n g a n y T y p e > < d 2 : K e y > V a l u e < / d 2 : K e y > < d 2 : V a l u e   i : t y p e = " d 1 : s t r i n g " > S T   M o i n s   d e   2 5 0   s a l a r i � s 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 w h d _ c 6 3 < / d 2 : V a l u e > < / d 2 : K e y V a l u e O f s t r i n g a n y T y p e > < d 2 : K e y V a l u e O f s t r i n g a n y T y p e > < d 2 : K e y > V a l u e < / d 2 : K e y > < d 2 : V a l u e   i : t y p e = " d 1 : s t r i n g " > S T   P l u s   d e   2 5 0   s a l a r i � s 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 w h d _ c 6 4 < / d 2 : V a l u e > < / d 2 : K e y V a l u e O f s t r i n g a n y T y p e > < d 2 : K e y V a l u e O f s t r i n g a n y T y p e > < d 2 : K e y > V a l u e < / d 2 : K e y > < d 2 : V a l u e   i : t y p e = " d 1 : s t r i n g " > M o i n s   d e   1 0   s a l a r i � s 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 w h d _ c 6 5 < / d 2 : V a l u e > < / d 2 : K e y V a l u e O f s t r i n g a n y T y p e > < d 2 : K e y V a l u e O f s t r i n g a n y T y p e > < d 2 : K e y > V a l u e < / d 2 : K e y > < d 2 : V a l u e   i : t y p e = " d 1 : s t r i n g " > 1 0   �   4 9   s a l a r i � s 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 w h d _ c 6 6 < / d 2 : V a l u e > < / d 2 : K e y V a l u e O f s t r i n g a n y T y p e > < d 2 : K e y V a l u e O f s t r i n g a n y T y p e > < d 2 : K e y > V a l u e < / d 2 : K e y > < d 2 : V a l u e   i : t y p e = " d 1 : s t r i n g " > 5 0   �   2 4 9   s a l a r i � s 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 w h d _ c 6 7 < / d 2 : V a l u e > < / d 2 : K e y V a l u e O f s t r i n g a n y T y p e > < d 2 : K e y V a l u e O f s t r i n g a n y T y p e > < d 2 : K e y > V a l u e < / d 2 : K e y > < d 2 : V a l u e   i : t y p e = " d 1 : s t r i n g " > 2 5 0   �   9 9 9   s a l a r i � s 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 w h d _ c 6 8 < / d 2 : V a l u e > < / d 2 : K e y V a l u e O f s t r i n g a n y T y p e > < d 2 : K e y V a l u e O f s t r i n g a n y T y p e > < d 2 : K e y > V a l u e < / d 2 : K e y > < d 2 : V a l u e   i : t y p e = " d 1 : s t r i n g " > 1 0 0 0   �   4 9 9 9   s a l a r i � s 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 w h d _ c 6 9 < / d 2 : V a l u e > < / d 2 : K e y V a l u e O f s t r i n g a n y T y p e > < d 2 : K e y V a l u e O f s t r i n g a n y T y p e > < d 2 : K e y > V a l u e < / d 2 : K e y > < d 2 : V a l u e   i : t y p e = " d 1 : s t r i n g " > 5 0 0 0   s a l a r i � s   e t   p l u s 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 w h d _ c 7 0 < / d 2 : V a l u e > < / d 2 : K e y V a l u e O f s t r i n g a n y T y p e > < d 2 : K e y V a l u e O f s t r i n g a n y T y p e > < d 2 : K e y > V a l u e < / d 2 : K e y > < d 2 : V a l u e   i : t y p e = " d 1 : s t r i n g " > N e   s a i t   p a s 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 w p t _ u 3 _ q 9 _ c 6 2 _ b 1 _ x 2 < / d 2 : V a l u e > < / d 2 : K e y V a l u e O f s t r i n g a n y T y p e > < d 2 : K e y V a l u e O f s t r i n g a n y T y p e > < d 2 : K e y > V a l u e < / d 2 : K e y > < d 2 : V a l u e   i : t y p e = " d 1 : d o u b l e " > 0 . 6 1 4 9 9 9 9 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 w p t _ u 3 _ q 9 _ c 6 2 _ b 1 0 _ x 2 < / d 2 : V a l u e > < / d 2 : K e y V a l u e O f s t r i n g a n y T y p e > < d 2 : K e y V a l u e O f s t r i n g a n y T y p e > < d 2 : K e y > V a l u e < / d 2 : K e y > < d 2 : V a l u e   i : t y p e = " d 1 : d o u b l e " > 0 . 4 5 3 6 4 2 3 8 < / d 2 : V a l u e > < / d 2 : K e y V a l u e O f s t r i n g a n y T y p e > < d 2 : K e y V a l u e O f s t r i n g a n y T y p e > < d 2 : K e y > F o r m a t t e d V a l u e < / d 2 : K e y > < d 2 : V a l u e   i : t y p e = " d 1 : s t r i n g " > 4 5 % 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 w p t _ u 3 _ q 9 _ c 6 2 _ b 1 2 _ x 2 < / d 2 : V a l u e > < / d 2 : K e y V a l u e O f s t r i n g a n y T y p e > < d 2 : K e y V a l u e O f s t r i n g a n y T y p e > < d 2 : K e y > V a l u e < / d 2 : K e y > < d 2 : V a l u e   i : t y p e = " d 1 : d o u b l e " > 0 . 6 4 3 7 2 9 1 9 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 w p t _ u 3 _ q 9 _ c 6 2 _ b 1 3 _ x 2 < / d 2 : V a l u e > < / d 2 : K e y V a l u e O f s t r i n g a n y T y p e > < d 2 : K e y V a l u e O f s t r i n g a n y T y p e > < d 2 : K e y > V a l u e < / d 2 : K e y > < d 2 : V a l u e   i : t y p e = " d 1 : d o u b l e " > 0 . 6 2 6 9 9 5 6 5 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 w p t _ u 3 _ q 9 _ c 6 2 _ b 1 4 _ x 2 < / d 2 : V a l u e > < / d 2 : K e y V a l u e O f s t r i n g a n y T y p e > < d 2 : K e y V a l u e O f s t r i n g a n y T y p e > < d 2 : K e y > V a l u e < / d 2 : K e y > < d 2 : V a l u e   i : t y p e = " d 1 : d o u b l e " > 0 . 7 4 5 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 w p t _ u 3 _ q 9 _ c 6 2 _ b 1 5 _ x 2 < / d 2 : V a l u e > < / d 2 : K e y V a l u e O f s t r i n g a n y T y p e > < d 2 : K e y V a l u e O f s t r i n g a n y T y p e > < d 2 : K e y > V a l u e < / d 2 : K e y > < d 2 : V a l u e   i : t y p e = " d 1 : d o u b l e " > 0 . 6 2 8 8 3 0 8 7 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 w p t _ u 3 _ q 9 _ c 6 2 _ b 1 7 _ x 2 < / d 2 : V a l u e > < / d 2 : K e y V a l u e O f s t r i n g a n y T y p e > < d 2 : K e y V a l u e O f s t r i n g a n y T y p e > < d 2 : K e y > V a l u e < / d 2 : K e y > < d 2 : V a l u e   i : t y p e = " d 1 : d o u b l e " > 0 . 6 1 5 8 5 3 6 6 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 w p t _ u 3 _ q 9 _ c 6 2 _ b 2 2 _ x 2 < / d 2 : V a l u e > < / d 2 : K e y V a l u e O f s t r i n g a n y T y p e > < d 2 : K e y V a l u e O f s t r i n g a n y T y p e > < d 2 : K e y > V a l u e < / d 2 : K e y > < d 2 : V a l u e   i : t y p e = " d 1 : d o u b l e " > 0 . 6 1 4 9 9 9 9 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 w p t _ u 3 _ q 9 _ c 6 2 _ b 2 9 _ x 2 < / d 2 : V a l u e > < / d 2 : K e y V a l u e O f s t r i n g a n y T y p e > < d 2 : K e y V a l u e O f s t r i n g a n y T y p e > < d 2 : K e y > V a l u e < / d 2 : K e y > < d 2 : V a l u e   i : t y p e = " d 1 : d o u b l e " > 0 . 6 4 4 9 9 9 9 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 w p t _ u 3 _ q 9 _ c 6 2 _ b 3 2 _ x 2 < / d 2 : V a l u e > < / d 2 : K e y V a l u e O f s t r i n g a n y T y p e > < d 2 : K e y V a l u e O f s t r i n g a n y T y p e > < d 2 : K e y > V a l u e < / d 2 : K e y > < d 2 : V a l u e   i : t y p e = " d 1 : d o u b l e " > 0 . 6 1 0 8 6 2 8 4 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 w p t _ u 3 _ q 9 _ c 6 2 _ b 3 7 _ x 2 < / d 2 : V a l u e > < / d 2 : K e y V a l u e O f s t r i n g a n y T y p e > < d 2 : K e y V a l u e O f s t r i n g a n y T y p e > < d 2 : K e y > V a l u e < / d 2 : K e y > < d 2 : V a l u e   i : t y p e = " d 1 : d o u b l e " > 0 . 5 6 0 8 4 6 5 6 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 w p t _ u 3 _ q 9 _ c 6 3 _ b 1 _ x 2 < / d 2 : V a l u e > < / d 2 : K e y V a l u e O f s t r i n g a n y T y p e > < d 2 : K e y V a l u e O f s t r i n g a n y T y p e > < d 2 : K e y > V a l u e < / d 2 : K e y > < d 2 : V a l u e   i : t y p e = " d 1 : d o u b l e " > 0 . 3 5 5 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 w p t _ u 3 _ q 9 _ c 6 3 _ b 1 0 _ x 2 < / d 2 : V a l u e > < / d 2 : K e y V a l u e O f s t r i n g a n y T y p e > < d 2 : K e y V a l u e O f s t r i n g a n y T y p e > < d 2 : K e y > V a l u e < / d 2 : K e y > < d 2 : V a l u e   i : t y p e = " d 1 : d o u b l e " > 0 . 5 1 3 2 4 5 0 3 < / d 2 : V a l u e > < / d 2 : K e y V a l u e O f s t r i n g a n y T y p e > < d 2 : K e y V a l u e O f s t r i n g a n y T y p e > < d 2 : K e y > F o r m a t t e d V a l u e < / d 2 : K e y > < d 2 : V a l u e   i : t y p e = " d 1 : s t r i n g " > 5 1 % 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 w p t _ u 3 _ q 9 _ c 6 3 _ b 1 2 _ x 2 < / d 2 : V a l u e > < / d 2 : K e y V a l u e O f s t r i n g a n y T y p e > < d 2 : K e y V a l u e O f s t r i n g a n y T y p e > < d 2 : K e y > V a l u e < / d 2 : K e y > < d 2 : V a l u e   i : t y p e = " d 1 : d o u b l e " > 0 . 3 2 8 5 2 3 8 6 < / d 2 : V a l u e > < / d 2 : K e y V a l u e O f s t r i n g a n y T y p e > < d 2 : K e y V a l u e O f s t r i n g a n y T y p e > < d 2 : K e y > F o r m a t t e d V a l u e < / d 2 : K e y > < d 2 : V a l u e   i : t y p e = " d 1 : s t r i n g " > 3 3 % 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 w p t _ u 3 _ q 9 _ c 6 3 _ b 1 3 _ x 2 < / d 2 : V a l u e > < / d 2 : K e y V a l u e O f s t r i n g a n y T y p e > < d 2 : K e y V a l u e O f s t r i n g a n y T y p e > < d 2 : K e y > V a l u e < / d 2 : K e y > < d 2 : V a l u e   i : t y p e = " d 1 : d o u b l e " > 0 . 3 3 9 6 2 2 6 4 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 w p t _ u 3 _ q 9 _ c 6 3 _ b 1 4 _ x 2 < / d 2 : V a l u e > < / d 2 : K e y V a l u e O f s t r i n g a n y T y p e > < d 2 : K e y V a l u e O f s t r i n g a n y T y p e > < d 2 : K e y > V a l u e < / d 2 : K e y > < d 2 : V a l u e   i : t y p e = " d 1 : d o u b l e " > 0 . 2 3 1 7 7 5 7 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 w p t _ u 3 _ q 9 _ c 6 3 _ b 1 5 _ x 2 < / d 2 : V a l u e > < / d 2 : K e y V a l u e O f s t r i n g a n y T y p e > < d 2 : K e y V a l u e O f s t r i n g a n y T y p e > < d 2 : K e y > V a l u e < / d 2 : K e y > < d 2 : V a l u e   i : t y p e = " d 1 : d o u b l e " > 0 . 3 4 2 7 9 2 2 8 < / d 2 : V a l u e > < / d 2 : K e y V a l u e O f s t r i n g a n y T y p e > < d 2 : K e y V a l u e O f s t r i n g a n y T y p e > < d 2 : K e y > F o r m a t t e d V a l u e < / d 2 : K e y > < d 2 : V a l u e   i : t y p e = " d 1 : s t r i n g " > 3 4 % 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 w p t _ u 3 _ q 9 _ c 6 3 _ b 1 7 _ x 2 < / d 2 : V a l u e > < / d 2 : K e y V a l u e O f s t r i n g a n y T y p e > < d 2 : K e y V a l u e O f s t r i n g a n y T y p e > < d 2 : K e y > V a l u e < / d 2 : K e y > < d 2 : V a l u e   i : t y p e = " d 1 : d o u b l e " > 0 . 2 7 4 3 9 0 2 4 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 w p t _ u 3 _ q 9 _ c 6 3 _ b 2 2 _ x 2 < / d 2 : V a l u e > < / d 2 : K e y V a l u e O f s t r i n g a n y T y p e > < d 2 : K e y V a l u e O f s t r i n g a n y T y p e > < d 2 : K e y > V a l u e < / d 2 : K e y > < d 2 : V a l u e   i : t y p e = " d 1 : d o u b l e " > 0 . 3 6 0 4 5 8 1 1 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 w p t _ u 3 _ q 9 _ c 6 3 _ b 2 9 _ x 2 < / d 2 : V a l u e > < / d 2 : K e y V a l u e O f s t r i n g a n y T y p e > < d 2 : K e y V a l u e O f s t r i n g a n y T y p e > < d 2 : K e y > V a l u e < / d 2 : K e y > < d 2 : V a l u e   i : t y p e = " d 1 : d o u b l e " > 0 . 3 1 5 4 0 3 4 2 < / d 2 : V a l u e > < / d 2 : K e y V a l u e O f s t r i n g a n y T y p e > < d 2 : K e y V a l u e O f s t r i n g a n y T y p e > < d 2 : K e y > F o r m a t t e d V a l u e < / d 2 : K e y > < d 2 : V a l u e   i : t y p e = " d 1 : s t r i n g " > 3 2 % 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 w p t _ u 3 _ q 9 _ c 6 3 _ b 3 2 _ x 2 < / d 2 : V a l u e > < / d 2 : K e y V a l u e O f s t r i n g a n y T y p e > < d 2 : K e y V a l u e O f s t r i n g a n y T y p e > < d 2 : K e y > V a l u e < / d 2 : K e y > < d 2 : V a l u e   i : t y p e = " d 1 : d o u b l e " > 0 . 3 6 6 7 9 2 7 1 < / d 2 : V a l u e > < / d 2 : K e y V a l u e O f s t r i n g a n y T y p e > < d 2 : K e y V a l u e O f s t r i n g a n y T y p e > < d 2 : K e y > F o r m a t t e d V a l u e < / d 2 : K e y > < d 2 : V a l u e   i : t y p e = " d 1 : s t r i n g " > 3 7 % 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 w p t _ u 3 _ q 9 _ c 6 3 _ b 3 7 _ x 2 < / d 2 : V a l u e > < / d 2 : K e y V a l u e O f s t r i n g a n y T y p e > < d 2 : K e y V a l u e O f s t r i n g a n y T y p e > < d 2 : K e y > V a l u e < / d 2 : K e y > < d 2 : V a l u e   i : t y p e = " d 1 : d o u b l e " > 0 . 4 1 9 5 0 1 1 3 < / d 2 : V a l u e > < / d 2 : K e y V a l u e O f s t r i n g a n y T y p e > < d 2 : K e y V a l u e O f s t r i n g a n y T y p e > < d 2 : K e y > F o r m a t t e d V a l u e < / d 2 : K e y > < d 2 : V a l u e   i : t y p e = " d 1 : s t r i n g " > 4 2 % 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 w p t _ u 3 _ q 9 _ c 6 4 _ b 1 _ x 2 < / d 2 : V a l u e > < / d 2 : K e y V a l u e O f s t r i n g a n y T y p e > < d 2 : K e y V a l u e O f s t r i n g a n y T y p e > < d 2 : K e y > V a l u e < / d 2 : K e y > < d 2 : V a l u e   i : t y p e = " d 1 : d o u b l e " > 0 . 0 9 9 6 4 8 9 3 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 w p t _ u 3 _ q 9 _ c 6 4 _ b 1 0 _ x 2 < / d 2 : V a l u e > < / d 2 : K e y V a l u e O f s t r i n g a n y T y p e > < d 2 : K e y V a l u e O f s t r i n g a n y T y p e > < d 2 : K e y > V a l u e < / d 2 : K e y > < d 2 : V a l u e   i : t y p e = " d 1 : d o u b l e " > 0 . 0 4 1 3 9 0 7 3 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 w p t _ u 3 _ q 9 _ c 6 4 _ b 1 2 _ x 2 < / d 2 : V a l u e > < / d 2 : K e y V a l u e O f s t r i n g a n y T y p e > < d 2 : K e y V a l u e O f s t r i n g a n y T y p e > < d 2 : K e y > V a l u e < / d 2 : K e y > < d 2 : V a l u e   i : t y p e = " d 1 : d o u b l e " > 0 . 1 2 5 4 1 6 2 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 w p t _ u 3 _ q 9 _ c 6 4 _ b 1 3 _ x 2 < / d 2 : V a l u e > < / d 2 : K e y V a l u e O f s t r i n g a n y T y p e > < d 2 : K e y V a l u e O f s t r i n g a n y T y p e > < d 2 : K e y > V a l u e < / d 2 : K e y > < d 2 : V a l u e   i : t y p e = " d 1 : d o u b l e " > 0 . 0 9 7 2 4 2 3 8 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 w p t _ u 3 _ q 9 _ c 6 4 _ b 1 4 _ x 2 < / d 2 : V a l u e > < / d 2 : K e y V a l u e O f s t r i n g a n y T y p e > < d 2 : K e y V a l u e O f s t r i n g a n y T y p e > < d 2 : K e y > V a l u e < / d 2 : K e y > < d 2 : V a l u e   i : t y p e = " d 1 : d o u b l e " > 0 . 1 2 7 1 0 2 8 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 w p t _ u 3 _ q 9 _ c 6 4 _ b 1 5 _ x 2 < / d 2 : V a l u e > < / d 2 : K e y V a l u e O f s t r i n g a n y T y p e > < d 2 : K e y V a l u e O f s t r i n g a n y T y p e > < d 2 : K e y > V a l u e < / d 2 : K e y > < d 2 : V a l u e   i : t y p e = " d 1 : d o u b l e " > 0 . 1 0 3 2 9 1 7 1 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 w p t _ u 3 _ q 9 _ c 6 4 _ b 1 7 _ x 2 < / d 2 : V a l u e > < / d 2 : K e y V a l u e O f s t r i n g a n y T y p e > < d 2 : K e y V a l u e O f s t r i n g a n y T y p e > < d 2 : K e y > V a l u e < / d 2 : K e y > < d 2 : V a l u e   i : t y p e = " d 1 : d o u b l e " > 0 . 1 6 5 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 w p t _ u 3 _ q 9 _ c 6 4 _ b 2 2 _ x 2 < / d 2 : V a l u e > < / d 2 : K e y V a l u e O f s t r i n g a n y T y p e > < d 2 : K e y V a l u e O f s t r i n g a n y T y p e > < d 2 : K e y > V a l u e < / d 2 : K e y > < d 2 : V a l u e   i : t y p e = " d 1 : d o u b l e " > 0 . 0 9 4 0 3 2 5 5 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 w p t _ u 3 _ q 9 _ c 6 4 _ b 2 9 _ x 2 < / d 2 : V a l u e > < / d 2 : K e y V a l u e O f s t r i n g a n y T y p e > < d 2 : K e y V a l u e O f s t r i n g a n y T y p e > < d 2 : K e y > V a l u e < / d 2 : K e y > < d 2 : V a l u e   i : t y p e = " d 1 : d o u b l e " > 0 . 1 3 4 4 7 4 3 3 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 w p t _ u 3 _ q 9 _ c 6 4 _ b 3 2 _ x 2 < / d 2 : V a l u e > < / d 2 : K e y V a l u e O f s t r i n g a n y T y p e > < d 2 : K e y V a l u e O f s t r i n g a n y T y p e > < d 2 : K e y > V a l u e < / d 2 : K e y > < d 2 : V a l u e   i : t y p e = " d 1 : d o u b l e " > 0 . 0 8 8 3 4 6 5 1 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 w p t _ u 3 _ q 9 _ c 6 4 _ b 3 7 _ x 2 < / d 2 : V a l u e > < / d 2 : K e y V a l u e O f s t r i n g a n y T y p e > < d 2 : K e y V a l u e O f s t r i n g a n y T y p e > < d 2 : K e y > V a l u e < / d 2 : K e y > < d 2 : V a l u e   i : t y p e = " d 1 : d o u b l e " > 0 . 0 6 1 9 8 0 3 5 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 w p t _ u 3 _ q 9 _ c 6 5 _ b 1 _ x 2 < / d 2 : V a l u e > < / d 2 : K e y V a l u e O f s t r i n g a n y T y p e > < d 2 : K e y V a l u e O f s t r i n g a n y T y p e > < d 2 : K e y > V a l u e < / d 2 : K e y > < d 2 : V a l u e   i : t y p e = " d 1 : d o u b l e " > 0 . 2 3 1 7 0 4 0 2 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 w p t _ u 3 _ q 9 _ c 6 5 _ b 1 0 _ x 2 < / d 2 : V a l u e > < / d 2 : K e y V a l u e O f s t r i n g a n y T y p e > < d 2 : K e y V a l u e O f s t r i n g a n y T y p e > < d 2 : K e y > V a l u e < / d 2 : K e y > < d 2 : V a l u e   i : t y p e = " d 1 : d o u b l e " > 0 . 2 0 3 6 4 2 3 8 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 w p t _ u 3 _ q 9 _ c 6 5 _ b 1 2 _ x 2 < / d 2 : V a l u e > < / d 2 : K e y V a l u e O f s t r i n g a n y T y p e > < d 2 : K e y V a l u e O f s t r i n g a n y T y p e > < d 2 : K e y > V a l u e < / d 2 : K e y > < d 2 : V a l u e   i : t y p e = " d 1 : d o u b l e " > 0 . 2 2 4 1 9 5 3 4 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 w p t _ u 3 _ q 9 _ c 6 5 _ b 1 3 _ x 2 < / d 2 : V a l u e > < / d 2 : K e y V a l u e O f s t r i n g a n y T y p e > < d 2 : K e y V a l u e O f s t r i n g a n y T y p e > < d 2 : K e y > V a l u e < / d 2 : K e y > < d 2 : V a l u e   i : t y p e = " d 1 : d o u b l e " > 0 . 2 3 8 0 2 6 1 2 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 w p t _ u 3 _ q 9 _ c 6 5 _ b 1 4 _ x 2 < / d 2 : V a l u e > < / d 2 : K e y V a l u e O f s t r i n g a n y T y p e > < d 2 : K e y V a l u e O f s t r i n g a n y T y p e > < d 2 : K e y > V a l u e < / d 2 : K e y > < d 2 : V a l u e   i : t y p e = " d 1 : d o u b l e " > 0 . 2 6 7 2 8 9 7 2 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 w p t _ u 3 _ q 9 _ c 6 5 _ b 1 5 _ x 2 < / d 2 : V a l u e > < / d 2 : K e y V a l u e O f s t r i n g a n y T y p e > < d 2 : K e y V a l u e O f s t r i n g a n y T y p e > < d 2 : K e y > V a l u e < / d 2 : K e y > < d 2 : V a l u e   i : t y p e = " d 1 : d o u b l e " > 0 . 2 3 6 0 9 5 3 5 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 w p t _ u 3 _ q 9 _ c 6 5 _ b 1 7 _ x 2 < / d 2 : V a l u e > < / d 2 : K e y V a l u e O f s t r i n g a n y T y p e > < d 2 : K e y V a l u e O f s t r i n g a n y T y p e > < d 2 : K e y > V a l u e < / d 2 : K e y > < d 2 : V a l u e   i : t y p e = " d 1 : d o u b l e " > 0 . 2 4 6 5 8 5 3 8 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 w p t _ u 3 _ q 9 _ c 6 5 _ b 2 2 _ x 2 < / d 2 : V a l u e > < / d 2 : K e y V a l u e O f s t r i n g a n y T y p e > < d 2 : K e y V a l u e O f s t r i n g a n y T y p e > < d 2 : K e y > V a l u e < / d 2 : K e y > < d 2 : V a l u e   i : t y p e = " d 1 : d o u b l e " > 0 . 2 2 8 7 5 2 2 6 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 w p t _ u 3 _ q 9 _ c 6 5 _ b 2 9 _ x 2 < / d 2 : V a l u e > < / d 2 : K e y V a l u e O f s t r i n g a n y T y p e > < d 2 : K e y V a l u e O f s t r i n g a n y T y p e > < d 2 : K e y > V a l u e < / d 2 : K e y > < d 2 : V a l u e   i : t y p e = " d 1 : d o u b l e " > 0 . 2 3 4 7 1 8 8 3 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 w p t _ u 3 _ q 9 _ c 6 5 _ b 3 2 _ x 2 < / d 2 : V a l u e > < / d 2 : K e y V a l u e O f s t r i n g a n y T y p e > < d 2 : K e y V a l u e O f s t r i n g a n y T y p e > < d 2 : K e y > V a l u e < / d 2 : K e y > < d 2 : V a l u e   i : t y p e = " d 1 : d o u b l e " > 0 . 2 2 7 9 1 3 3 7 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 w p t _ u 3 _ q 9 _ c 6 5 _ b 3 7 _ x 2 < / d 2 : V a l u e > < / d 2 : K e y V a l u e O f s t r i n g a n y T y p e > < d 2 : K e y V a l u e O f s t r i n g a n y T y p e > < d 2 : K e y > V a l u e < / d 2 : K e y > < d 2 : V a l u e   i : t y p e = " d 1 : d o u b l e " > 0 . 1 9 9 5 4 6 4 9 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 w p t _ u 3 _ q 9 _ c 6 6 _ b 1 _ x 2 < / d 2 : V a l u e > < / d 2 : K e y V a l u e O f s t r i n g a n y T y p e > < d 2 : K e y V a l u e O f s t r i n g a n y T y p e > < d 2 : K e y > V a l u e < / d 2 : K e y > < d 2 : V a l u e   i : t y p e = " d 1 : d o u b l e " > 0 . 2 8 4 3 6 4 0 3 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 w p t _ u 3 _ q 9 _ c 6 6 _ b 1 0 _ x 2 < / d 2 : V a l u e > < / d 2 : K e y V a l u e O f s t r i n g a n y T y p e > < d 2 : K e y V a l u e O f s t r i n g a n y T y p e > < d 2 : K e y > V a l u e < / d 2 : K e y > < d 2 : V a l u e   i : t y p e = " d 1 : d o u b l e " > 0 . 2 0 8 6 0 9 2 7 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 w p t _ u 3 _ q 9 _ c 6 6 _ b 1 2 _ x 2 < / d 2 : V a l u e > < / d 2 : K e y V a l u e O f s t r i n g a n y T y p e > < d 2 : K e y V a l u e O f s t r i n g a n y T y p e > < d 2 : K e y > V a l u e < / d 2 : K e y > < d 2 : V a l u e   i : t y p e = " d 1 : d o u b l e " > 0 . 2 9 4 1 1 7 6 5 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 w p t _ u 3 _ q 9 _ c 6 6 _ b 1 3 _ x 2 < / d 2 : V a l u e > < / d 2 : K e y V a l u e O f s t r i n g a n y T y p e > < d 2 : K e y V a l u e O f s t r i n g a n y T y p e > < d 2 : K e y > V a l u e < / d 2 : K e y > < d 2 : V a l u e   i : t y p e = " d 1 : d o u b l e " > 0 . 2 9 1 7 2 7 1 4 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 w p t _ u 3 _ q 9 _ c 6 6 _ b 1 4 _ x 2 < / d 2 : V a l u e > < / d 2 : K e y V a l u e O f s t r i n g a n y T y p e > < d 2 : K e y V a l u e O f s t r i n g a n y T y p e > < d 2 : K e y > V a l u e < / d 2 : K e y > < d 2 : V a l u e   i : t y p e = " d 1 : d o u b l e " > 0 . 3 4 7 6 6 3 5 5 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 w p t _ u 3 _ q 9 _ c 6 6 _ b 1 5 _ x 2 < / d 2 : V a l u e > < / d 2 : K e y V a l u e O f s t r i n g a n y T y p e > < d 2 : K e y V a l u e O f s t r i n g a n y T y p e > < d 2 : K e y > V a l u e < / d 2 : K e y > < d 2 : V a l u e   i : t y p e = " d 1 : d o u b l e " > 0 . 2 8 9 4 4 3 8 1 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 w p t _ u 3 _ q 9 _ c 6 6 _ b 1 7 _ x 2 < / d 2 : V a l u e > < / d 2 : K e y V a l u e O f s t r i n g a n y T y p e > < d 2 : K e y V a l u e O f s t r i n g a n y T y p e > < d 2 : K e y > V a l u e < / d 2 : K e y > < d 2 : V a l u e   i : t y p e = " d 1 : d o u b l e " > 0 . 2 0 4 2 6 8 2 9 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 w p t _ u 3 _ q 9 _ c 6 6 _ b 2 2 _ x 2 < / d 2 : V a l u e > < / d 2 : K e y V a l u e O f s t r i n g a n y T y p e > < d 2 : K e y V a l u e O f s t r i n g a n y T y p e > < d 2 : K e y > V a l u e < / d 2 : K e y > < d 2 : V a l u e   i : t y p e = " d 1 : d o u b l e " > 0 . 2 9 2 6 4 6 1 7 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 w p t _ u 3 _ q 9 _ c 6 6 _ b 2 9 _ x 2 < / d 2 : V a l u e > < / d 2 : K e y V a l u e O f s t r i n g a n y T y p e > < d 2 : K e y V a l u e O f s t r i n g a n y T y p e > < d 2 : K e y > V a l u e < / d 2 : K e y > < d 2 : V a l u e   i : t y p e = " d 1 : d o u b l e " > 0 . 2 7 8 7 2 8 6 1 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 w p t _ u 3 _ q 9 _ c 6 6 _ b 3 2 _ x 2 < / d 2 : V a l u e > < / d 2 : K e y V a l u e O f s t r i n g a n y T y p e > < d 2 : K e y V a l u e O f s t r i n g a n y T y p e > < d 2 : K e y > V a l u e < / d 2 : K e y > < d 2 : V a l u e   i : t y p e = " d 1 : d o u b l e " > 0 . 2 9 4 6 0 2 9 6 < / d 2 : V a l u e > < / d 2 : K e y V a l u e O f s t r i n g a n y T y p e > < d 2 : K e y V a l u e O f s t r i n g a n y T y p e > < d 2 : K e y > F o r m a t t e d V a l u e < / d 2 : K e y > < d 2 : V a l u e   i : t y p e = " d 1 : s t r i n g " > 2 9 % 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 w p t _ u 3 _ q 9 _ c 6 6 _ b 3 7 _ x 2 < / d 2 : V a l u e > < / d 2 : K e y V a l u e O f s t r i n g a n y T y p e > < d 2 : K e y V a l u e O f s t r i n g a n y T y p e > < d 2 : K e y > V a l u e < / d 2 : K e y > < d 2 : V a l u e   i : t y p e = " d 1 : d o u b l e " > 0 . 2 9 9 3 1 9 7 3 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 w p t _ u 3 _ q 9 _ c 6 7 _ b 1 _ x 2 < / d 2 : V a l u e > < / d 2 : K e y V a l u e O f s t r i n g a n y T y p e > < d 2 : K e y V a l u e O f s t r i n g a n y T y p e > < d 2 : K e y > V a l u e < / d 2 : K e y > < d 2 : V a l u e   i : t y p e = " d 1 : d o u b l e " > 0 . 1 5 6 0 8 9 6 6 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 w p t _ u 3 _ q 9 _ c 6 7 _ b 1 0 _ x 2 < / d 2 : V a l u e > < / d 2 : K e y V a l u e O f s t r i n g a n y T y p e > < d 2 : K e y V a l u e O f s t r i n g a n y T y p e > < d 2 : K e y > V a l u e < / d 2 : K e y > < d 2 : V a l u e   i : t y p e = " d 1 : d o u b l e " > 0 . 1 9 3 7 0 8 6 1 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 w p t _ u 3 _ q 9 _ c 6 7 _ b 1 2 _ x 2 < / d 2 : V a l u e > < / d 2 : K e y V a l u e O f s t r i n g a n y T y p e > < d 2 : K e y V a l u e O f s t r i n g a n y T y p e > < d 2 : K e y > V a l u e < / d 2 : K e y > < d 2 : V a l u e   i : t y p e = " d 1 : d o u b l e " > 0 . 1 5 6 4 9 2 7 9 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 w p t _ u 3 _ q 9 _ c 6 7 _ b 1 3 _ x 2 < / d 2 : V a l u e > < / d 2 : K e y V a l u e O f s t r i n g a n y T y p e > < d 2 : K e y V a l u e O f s t r i n g a n y T y p e > < d 2 : K e y > V a l u e < / d 2 : K e y > < d 2 : V a l u e   i : t y p e = " d 1 : d o u b l e " > 0 . 1 6 2 5 5 4 4 3 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 w p t _ u 3 _ q 9 _ c 6 7 _ b 1 4 _ x 2 < / d 2 : V a l u e > < / d 2 : K e y V a l u e O f s t r i n g a n y T y p e > < d 2 : K e y V a l u e O f s t r i n g a n y T y p e > < d 2 : K e y > V a l u e < / d 2 : K e y > < d 2 : V a l u e   i : t y p e = " d 1 : d o u b l e " > 0 . 1 3 0 8 4 1 1 2 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 w p t _ u 3 _ q 9 _ c 6 7 _ b 1 5 _ x 2 < / d 2 : V a l u e > < / d 2 : K e y V a l u e O f s t r i n g a n y T y p e > < d 2 : K e y V a l u e O f s t r i n g a n y T y p e > < d 2 : K e y > V a l u e < / d 2 : K e y > < d 2 : V a l u e   i : t y p e = " d 1 : d o u b l e " > 0 . 1 4 4 1 5 4 3 7 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 w p t _ u 3 _ q 9 _ c 6 7 _ b 1 7 _ x 2 < / d 2 : V a l u e > < / d 2 : K e y V a l u e O f s t r i n g a n y T y p e > < d 2 : K e y V a l u e O f s t r i n g a n y T y p e > < d 2 : K e y > V a l u e < / d 2 : K e y > < d 2 : V a l u e   i : t y p e = " d 1 : d o u b l e " > 0 . 1 1 2 8 0 4 8 8 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 w p t _ u 3 _ q 9 _ c 6 7 _ b 2 2 _ x 2 < / d 2 : V a l u e > < / d 2 : K e y V a l u e O f s t r i n g a n y T y p e > < d 2 : K e y V a l u e O f s t r i n g a n y T y p e > < d 2 : K e y > V a l u e < / d 2 : K e y > < d 2 : V a l u e   i : t y p e = " d 1 : d o u b l e " > 0 . 1 6 0 3 3 7 5 5 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 w p t _ u 3 _ q 9 _ c 6 7 _ b 2 9 _ x 2 < / d 2 : V a l u e > < / d 2 : K e y V a l u e O f s t r i n g a n y T y p e > < d 2 : K e y V a l u e O f s t r i n g a n y T y p e > < d 2 : K e y > V a l u e < / d 2 : K e y > < d 2 : V a l u e   i : t y p e = " d 1 : d o u b l e " > 0 . 1 1 0 0 2 4 4 5 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 w p t _ u 3 _ q 9 _ c 6 7 _ b 3 2 _ x 2 < / d 2 : V a l u e > < / d 2 : K e y V a l u e O f s t r i n g a n y T y p e > < d 2 : K e y V a l u e O f s t r i n g a n y T y p e > < d 2 : K e y > V a l u e < / d 2 : K e y > < d 2 : V a l u e   i : t y p e = " d 1 : d o u b l e " > 0 . 1 6 7 4 1 1 4 8 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 w p t _ u 3 _ q 9 _ c 6 7 _ b 3 7 _ x 2 < / d 2 : V a l u e > < / d 2 : K e y V a l u e O f s t r i n g a n y T y p e > < d 2 : K e y V a l u e O f s t r i n g a n y T y p e > < d 2 : K e y > V a l u e < / d 2 : K e y > < d 2 : V a l u e   i : t y p e = " d 1 : d o u b l e " > 0 . 1 8 0 6 5 0 0 4 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 w p t _ u 3 _ q 9 _ c 6 8 _ b 1 _ x 2 < / d 2 : V a l u e > < / d 2 : K e y V a l u e O f s t r i n g a n y T y p e > < d 2 : K e y V a l u e O f s t r i n g a n y T y p e > < d 2 : K e y > V a l u e < / d 2 : K e y > < d 2 : V a l u e   i : t y p e = " d 1 : d o u b l e " > 0 . 1 0 6 6 7 0 2 7 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 w p t _ u 3 _ q 9 _ c 6 8 _ b 1 0 _ x 2 < / d 2 : V a l u e > < / d 2 : K e y V a l u e O f s t r i n g a n y T y p e > < d 2 : K e y V a l u e O f s t r i n g a n y T y p e > < d 2 : K e y > V a l u e < / d 2 : K e y > < d 2 : V a l u e   i : t y p e = " d 1 : d o u b l e " > 0 . 1 4 7 3 5 0 9 9 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 w p t _ u 3 _ q 9 _ c 6 8 _ b 1 2 _ x 2 < / d 2 : V a l u e > < / d 2 : K e y V a l u e O f s t r i n g a n y T y p e > < d 2 : K e y V a l u e O f s t r i n g a n y T y p e > < d 2 : K e y > V a l u e < / d 2 : K e y > < d 2 : V a l u e   i : t y p e = " d 1 : d o u b l e " > 0 . 1 0 9 8 7 7 9 1 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 w p t _ u 3 _ q 9 _ c 6 8 _ b 1 3 _ x 2 < / d 2 : V a l u e > < / d 2 : K e y V a l u e O f s t r i n g a n y T y p e > < d 2 : K e y V a l u e O f s t r i n g a n y T y p e > < d 2 : K e y > V a l u e < / d 2 : K e y > < d 2 : V a l u e   i : t y p e = " d 1 : d o u b l e " > 0 . 1 0 1 5 9 6 5 2 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 w p t _ u 3 _ q 9 _ c 6 8 _ b 1 4 _ x 2 < / d 2 : V a l u e > < / d 2 : K e y V a l u e O f s t r i n g a n y T y p e > < d 2 : K e y V a l u e O f s t r i n g a n y T y p e > < d 2 : K e y > V a l u e < / d 2 : K e y > < d 2 : V a l u e   i : t y p e = " d 1 : d o u b l e " > 0 . 0 5 9 8 1 3 0 8 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 w p t _ u 3 _ q 9 _ c 6 8 _ b 1 5 _ x 2 < / d 2 : V a l u e > < / d 2 : K e y V a l u e O f s t r i n g a n y T y p e > < d 2 : K e y V a l u e O f s t r i n g a n y T y p e > < d 2 : K e y > V a l u e < / d 2 : K e y > < d 2 : V a l u e   i : t y p e = " d 1 : d o u b l e " > 0 . 0 9 9 8 8 6 4 9 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 w p t _ u 3 _ q 9 _ c 6 8 _ b 1 7 _ x 2 < / d 2 : V a l u e > < / d 2 : K e y V a l u e O f s t r i n g a n y T y p e > < d 2 : K e y V a l u e O f s t r i n g a n y T y p e > < d 2 : K e y > V a l u e < / d 2 : K e y > < d 2 : V a l u e   i : t y p e = " d 1 : d o u b l e " > 0 . 0 9 1 4 6 3 4 1 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 w p t _ u 3 _ q 9 _ c 6 8 _ b 2 2 _ x 2 < / d 2 : V a l u e > < / d 2 : K e y V a l u e O f s t r i n g a n y T y p e > < d 2 : K e y V a l u e O f s t r i n g a n y T y p e > < d 2 : K e y > V a l u e < / d 2 : K e y > < d 2 : V a l u e   i : t y p e = " d 1 : d o u b l e " > 0 . 1 0 8 1 9 7 7 1 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 w p t _ u 3 _ q 9 _ c 6 8 _ b 2 9 _ x 2 < / d 2 : V a l u e > < / d 2 : K e y V a l u e O f s t r i n g a n y T y p e > < d 2 : K e y V a l u e O f s t r i n g a n y T y p e > < d 2 : K e y > V a l u e < / d 2 : K e y > < d 2 : V a l u e   i : t y p e = " d 1 : d o u b l e " > 0 . 1 2 7 1 3 9 3 6 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 w p t _ u 3 _ q 9 _ c 6 8 _ b 3 2 _ x 2 < / d 2 : V a l u e > < / d 2 : K e y V a l u e O f s t r i n g a n y T y p e > < d 2 : K e y V a l u e O f s t r i n g a n y T y p e > < d 2 : K e y > V a l u e < / d 2 : K e y > < d 2 : V a l u e   i : t y p e = " d 1 : d o u b l e " > 0 . 1 0 5 5 3 4 5 5 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 w p t _ u 3 _ q 9 _ c 6 8 _ b 3 7 _ x 2 < / d 2 : V a l u e > < / d 2 : K e y V a l u e O f s t r i n g a n y T y p e > < d 2 : K e y V a l u e O f s t r i n g a n y T y p e > < d 2 : K e y > V a l u e < / d 2 : K e y > < d 2 : V a l u e   i : t y p e = " d 1 : d o u b l e " > 0 . 1 2 9 2 5 1 7 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 w p t _ u 3 _ q 9 _ c 6 9 _ b 1 _ x 2 < / d 2 : V a l u e > < / d 2 : K e y V a l u e O f s t r i n g a n y T y p e > < d 2 : K e y V a l u e O f s t r i n g a n y T y p e > < d 2 : K e y > V a l u e < / d 2 : K e y > < d 2 : V a l u e   i : t y p e = " d 1 : d o u b l e " > 0 . 0 8 9 6 5 7 0 3 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 w p t _ u 3 _ q 9 _ c 6 9 _ b 1 0 _ x 2 < / d 2 : V a l u e > < / d 2 : K e y V a l u e O f s t r i n g a n y T y p e > < d 2 : K e y V a l u e O f s t r i n g a n y T y p e > < d 2 : K e y > V a l u e < / d 2 : K e y > < d 2 : V a l u e   i : t y p e = " d 1 : d o u b l e " > 0 . 1 7 2 1 8 5 4 3 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 w p t _ u 3 _ q 9 _ c 6 9 _ b 1 2 _ x 2 < / d 2 : V a l u e > < / d 2 : K e y V a l u e O f s t r i n g a n y T y p e > < d 2 : K e y V a l u e O f s t r i n g a n y T y p e > < d 2 : K e y > V a l u e < / d 2 : K e y > < d 2 : V a l u e   i : t y p e = " d 1 : d o u b l e " > 0 . 0 6 2 1 5 3 1 6 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 w p t _ u 3 _ q 9 _ c 6 9 _ b 1 3 _ x 2 < / d 2 : V a l u e > < / d 2 : K e y V a l u e O f s t r i n g a n y T y p e > < d 2 : K e y V a l u e O f s t r i n g a n y T y p e > < d 2 : K e y > V a l u e < / d 2 : K e y > < d 2 : V a l u e   i : t y p e = " d 1 : d o u b l e " > 0 . 0 7 5 4 7 1 7 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 w p t _ u 3 _ q 9 _ c 6 9 _ b 1 4 _ x 2 < / d 2 : V a l u e > < / d 2 : K e y V a l u e O f s t r i n g a n y T y p e > < d 2 : K e y V a l u e O f s t r i n g a n y T y p e > < d 2 : K e y > V a l u e < / d 2 : K e y > < d 2 : V a l u e   i : t y p e = " d 1 : d o u b l e " > 0 . 0 4 1 1 2 1 5 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 w p t _ u 3 _ q 9 _ c 6 9 _ b 1 5 _ x 2 < / d 2 : V a l u e > < / d 2 : K e y V a l u e O f s t r i n g a n y T y p e > < d 2 : K e y V a l u e O f s t r i n g a n y T y p e > < d 2 : K e y > V a l u e < / d 2 : K e y > < d 2 : V a l u e   i : t y p e = " d 1 : d o u b l e " > 0 . 0 9 8 7 5 1 4 2 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 w p t _ u 3 _ q 9 _ c 6 9 _ b 1 7 _ x 2 < / d 2 : V a l u e > < / d 2 : K e y V a l u e O f s t r i n g a n y T y p e > < d 2 : K e y V a l u e O f s t r i n g a n y T y p e > < d 2 : K e y > V a l u e < / d 2 : K e y > < d 2 : V a l u e   i : t y p e = " d 1 : d o u b l e " > 0 . 0 7 0 1 2 1 9 5 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 w p t _ u 3 _ q 9 _ c 6 9 _ b 2 2 _ x 2 < / d 2 : V a l u e > < / d 2 : K e y V a l u e O f s t r i n g a n y T y p e > < d 2 : K e y V a l u e O f s t r i n g a n y T y p e > < d 2 : K e y > V a l u e < / d 2 : K e y > < d 2 : V a l u e   i : t y p e = " d 1 : d o u b l e " > 0 . 0 9 1 9 2 2 8 5 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 w p t _ u 3 _ q 9 _ c 6 9 _ b 2 9 _ x 2 < / d 2 : V a l u e > < / d 2 : K e y V a l u e O f s t r i n g a n y T y p e > < d 2 : K e y V a l u e O f s t r i n g a n y T y p e > < d 2 : K e y > V a l u e < / d 2 : K e y > < d 2 : V a l u e   i : t y p e = " d 1 : d o u b l e " > 0 . 0 7 8 2 3 9 6 1 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 w p t _ u 3 _ q 9 _ c 6 9 _ b 3 2 _ x 2 < / d 2 : V a l u e > < / d 2 : K e y V a l u e O f s t r i n g a n y T y p e > < d 2 : K e y V a l u e O f s t r i n g a n y T y p e > < d 2 : K e y > V a l u e < / d 2 : K e y > < d 2 : V a l u e   i : t y p e = " d 1 : d o u b l e " > 0 . 0 9 3 8 4 6 6 8 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 w p t _ u 3 _ q 9 _ c 6 9 _ b 3 7 _ x 2 < / d 2 : V a l u e > < / d 2 : K e y V a l u e O f s t r i n g a n y T y p e > < d 2 : K e y V a l u e O f s t r i n g a n y T y p e > < d 2 : K e y > V a l u e < / d 2 : K e y > < d 2 : V a l u e   i : t y p e = " d 1 : d o u b l e " > 0 . 1 0 9 5 9 9 4 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 w p t _ u 3 _ q 9 _ c 7 0 _ b 1 _ x 2 < / d 2 : V a l u e > < / d 2 : K e y V a l u e O f s t r i n g a n y T y p e > < d 2 : K e y V a l u e O f s t r i n g a n y T y p e > < d 2 : K e y > V a l u e < / d 2 : K e y > < d 2 : V a l u e   i : t y p e = " d 1 : d o u b l e " > 0 . 0 2 1 0 6 4 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 w p t _ u 3 _ q 9 _ c 7 0 _ b 1 0 _ x 2 < / d 2 : V a l u e > < / d 2 : K e y V a l u e O f s t r i n g a n y T y p e > < d 2 : K e y V a l u e O f s t r i n g a n y T y p e > < d 2 : K e y > V a l u e < / d 2 : K e y > < d 2 : V a l u e   i : t y p e = " d 1 : d o u b l e " > 0 . 0 2 6 4 9 0 0 7 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 w p t _ u 3 _ q 9 _ c 7 0 _ b 1 2 _ x 2 < / d 2 : V a l u e > < / d 2 : K e y V a l u e O f s t r i n g a n y T y p e > < d 2 : K e y V a l u e O f s t r i n g a n y T y p e > < d 2 : K e y > V a l u e < / d 2 : K e y > < d 2 : V a l u e   i : t y p e = " d 1 : d o u b l e " > 0 . 0 1 9 9 7 7 8 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 w p t _ u 3 _ q 9 _ c 7 0 _ b 1 3 _ x 2 < / d 2 : V a l u e > < / d 2 : K e y V a l u e O f s t r i n g a n y T y p e > < d 2 : K e y V a l u e O f s t r i n g a n y T y p e > < d 2 : K e y > V a l u e < / d 2 : K e y > < d 2 : V a l u e   i : t y p e = " d 1 : d o u b l e " > 0 . 0 2 0 3 1 9 3 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 w p t _ u 3 _ q 9 _ c 7 0 _ b 1 4 _ x 2 < / d 2 : V a l u e > < / d 2 : K e y V a l u e O f s t r i n g a n y T y p e > < d 2 : K e y V a l u e O f s t r i n g a n y T y p e > < d 2 : K e y > V a l u e < / d 2 : K e y > < d 2 : V a l u e   i : t y p e = " d 1 : d o u b l e " > 0 . 0 1 3 0 8 4 1 1 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 w p t _ u 3 _ q 9 _ c 7 0 _ b 1 5 _ x 2 < / d 2 : V a l u e > < / d 2 : K e y V a l u e O f s t r i n g a n y T y p e > < d 2 : K e y V a l u e O f s t r i n g a n y T y p e > < d 2 : K e y > V a l u e < / d 2 : K e y > < d 2 : V a l u e   i : t y p e = " d 1 : d o u b l e " > 0 . 0 1 7 0 2 6 1 1 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 w p t _ u 3 _ q 9 _ c 7 0 _ b 1 7 _ x 2 < / d 2 : V a l u e > < / d 2 : K e y V a l u e O f s t r i n g a n y T y p e > < d 2 : K e y V a l u e O f s t r i n g a n y T y p e > < d 2 : K e y > V a l u e < / d 2 : K e y > < d 2 : V a l u e   i : t y p e = " d 1 : d o u b l e " > 0 . 0 7 9 2 6 8 2 9 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 w p t _ u 3 _ q 9 _ c 7 0 _ b 2 2 _ x 2 < / d 2 : V a l u e > < / d 2 : K e y V a l u e O f s t r i n g a n y T y p e > < d 2 : K e y V a l u e O f s t r i n g a n y T y p e > < d 2 : K e y > V a l u e < / d 2 : K e y > < d 2 : V a l u e   i : t y p e = " d 1 : d o u b l e " > 0 . 0 1 5 3 7 0 7 1 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 w p t _ u 3 _ q 9 _ c 7 0 _ b 2 9 _ x 2 < / d 2 : V a l u e > < / d 2 : K e y V a l u e O f s t r i n g a n y T y p e > < d 2 : K e y V a l u e O f s t r i n g a n y T y p e > < d 2 : K e y > V a l u e < / d 2 : K e y > < d 2 : V a l u e   i : t y p e = " d 1 : d o u b l e " > 0 . 0 2 6 8 9 4 8 7 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 w p t _ u 3 _ q 9 _ c 7 0 _ b 3 2 _ x 2 < / d 2 : V a l u e > < / d 2 : K e y V a l u e O f s t r i n g a n y T y p e > < d 2 : K e y V a l u e O f s t r i n g a n y T y p e > < d 2 : K e y > V a l u e < / d 2 : K e y > < d 2 : V a l u e   i : t y p e = " d 1 : d o u b l e " > 0 . 0 1 3 7 5 0 4 3 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 w p t _ u 3 _ q 9 _ c 7 0 _ b 3 7 _ x 2 < / d 2 : V a l u e > < / d 2 : K e y V a l u e O f s t r i n g a n y T y p e > < d 2 : K e y V a l u e O f s t r i n g a n y T y p e > < d 2 : K e y > V a l u e < / d 2 : K e y > < d 2 : V a l u e   i : t y p e = " d 1 : d o u b l e " > 0 . 0 1 1 3 3 7 8 7 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 w p t _ u 3 _ q 9 _ c 1 _ b 3 7 _ x 1 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 w p t _ u 3 _ q 9 _ c 1 _ b 1 2 _ x 1 < / d 2 : V a l u e > < / d 2 : K e y V a l u e O f s t r i n g a n y T y p e > < d 2 : K e y V a l u e O f s t r i n g a n y T y p e > < d 2 : K e y > V a l u e < / d 2 : K e y > < d 2 : V a l u e   i : t y p e = " d 1 : d o u b l e " > 9 0 1 < / d 2 : V a l u e > < / d 2 : K e y V a l u e O f s t r i n g a n y T y p e > < d 2 : K e y V a l u e O f s t r i n g a n y T y p e > < d 2 : K e y > F o r m a t t e d V a l u e < / d 2 : K e y > < d 2 : V a l u e   i : t y p e = " d 1 : s t r i n g " > 9 0 1 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 w p t _ u 3 _ q 9 _ c 1 _ b 1 3 _ x 1 < / d 2 : V a l u e > < / d 2 : K e y V a l u e O f s t r i n g a n y T y p e > < d 2 : K e y V a l u e O f s t r i n g a n y T y p e > < d 2 : K e y > V a l u e < / d 2 : K e y > < d 2 : V a l u e   i : t y p e = " d 1 : d o u b l e " > 6 8 9 < / d 2 : V a l u e > < / d 2 : K e y V a l u e O f s t r i n g a n y T y p e > < d 2 : K e y V a l u e O f s t r i n g a n y T y p e > < d 2 : K e y > F o r m a t t e d V a l u e < / d 2 : K e y > < d 2 : V a l u e   i : t y p e = " d 1 : s t r i n g " > 6 8 9 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 w p t _ u 3 _ q 9 _ c 1 _ b 1 4 _ x 1 < / d 2 : V a l u e > < / d 2 : K e y V a l u e O f s t r i n g a n y T y p e > < d 2 : K e y V a l u e O f s t r i n g a n y T y p e > < d 2 : K e y > V a l u e < / d 2 : K e y > < d 2 : V a l u e   i : t y p e = " d 1 : d o u b l e " > 5 3 5 < / d 2 : V a l u e > < / d 2 : K e y V a l u e O f s t r i n g a n y T y p e > < d 2 : K e y V a l u e O f s t r i n g a n y T y p e > < d 2 : K e y > F o r m a t t e d V a l u e < / d 2 : K e y > < d 2 : V a l u e   i : t y p e = " d 1 : s t r i n g " > 5 3 5 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 w p t _ u 3 _ q 9 _ c 1 _ b 1 5 _ x 1 < / d 2 : V a l u e > < / d 2 : K e y V a l u e O f s t r i n g a n y T y p e > < d 2 : K e y V a l u e O f s t r i n g a n y T y p e > < d 2 : K e y > V a l u e < / d 2 : K e y > < d 2 : V a l u e   i : t y p e = " d 1 : d o u b l e " > 8 8 1 < / d 2 : V a l u e > < / d 2 : K e y V a l u e O f s t r i n g a n y T y p e > < d 2 : K e y V a l u e O f s t r i n g a n y T y p e > < d 2 : K e y > F o r m a t t e d V a l u e < / d 2 : K e y > < d 2 : V a l u e   i : t y p e = " d 1 : s t r i n g " > 8 8 1 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 w p t _ u 3 _ q 9 _ c 1 _ b 1 7 _ x 1 < / d 2 : V a l u e > < / d 2 : K e y V a l u e O f s t r i n g a n y T y p e > < d 2 : K e y V a l u e O f s t r i n g a n y T y p e > < d 2 : K e y > V a l u e < / d 2 : K e y > < d 2 : V a l u e   i : t y p e = " d 1 : d o u b l e " > 3 2 8 < / d 2 : V a l u e > < / d 2 : K e y V a l u e O f s t r i n g a n y T y p e > < d 2 : K e y V a l u e O f s t r i n g a n y T y p e > < d 2 : K e y > F o r m a t t e d V a l u e < / d 2 : K e y > < d 2 : V a l u e   i : t y p e = " d 1 : s t r i n g " > 3 2 8 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 w p t _ u 3 _ q 9 _ c 1 _ b 2 2 _ x 1 < / d 2 : V a l u e > < / d 2 : K e y V a l u e O f s t r i n g a n y T y p e > < d 2 : K e y V a l u e O f s t r i n g a n y T y p e > < d 2 : K e y > V a l u e < / d 2 : K e y > < d 2 : V a l u e   i : t y p e = " d 1 : d o u b l e " > 3 3 1 8 < / d 2 : V a l u e > < / d 2 : K e y V a l u e O f s t r i n g a n y T y p e > < d 2 : K e y V a l u e O f s t r i n g a n y T y p e > < d 2 : K e y > F o r m a t t e d V a l u e < / d 2 : K e y > < d 2 : V a l u e   i : t y p e = " d 1 : s t r i n g " > 3 3 1 8 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 w p t _ u 3 _ q 9 _ c 1 _ b 2 9 _ x 1 < / d 2 : V a l u e > < / d 2 : K e y V a l u e O f s t r i n g a n y T y p e > < d 2 : K e y V a l u e O f s t r i n g a n y T y p e > < d 2 : K e y > V a l u e < / d 2 : K e y > < d 2 : V a l u e   i : t y p e = " d 1 : d o u b l e " > 4 0 9 < / d 2 : V a l u e > < / d 2 : K e y V a l u e O f s t r i n g a n y T y p e > < d 2 : K e y V a l u e O f s t r i n g a n y T y p e > < d 2 : K e y > F o r m a t t e d V a l u e < / d 2 : K e y > < d 2 : V a l u e   i : t y p e = " d 1 : s t r i n g " > 4 0 9 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 w p t _ u 3 _ q 9 _ c 1 _ b 3 2 _ x 1 < / d 2 : V a l u e > < / d 2 : K e y V a l u e O f s t r i n g a n y T y p e > < d 2 : K e y V a l u e O f s t r i n g a n y T y p e > < d 2 : K e y > V a l u e < / d 2 : K e y > < d 2 : V a l u e   i : t y p e = " d 1 : d o u b l e " > 2 9 0 9 < / d 2 : V a l u e > < / d 2 : K e y V a l u e O f s t r i n g a n y T y p e > < d 2 : K e y V a l u e O f s t r i n g a n y T y p e > < d 2 : K e y > F o r m a t t e d V a l u e < / d 2 : K e y > < d 2 : V a l u e   i : t y p e = " d 1 : s t r i n g " > 2 9 0 9 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 w p t _ u 3 _ q 9 _ c 1 _ b 3 7 _ x 1 < / d 2 : V a l u e > < / d 2 : K e y V a l u e O f s t r i n g a n y T y p e > < d 2 : K e y V a l u e O f s t r i n g a n y T y p e > < d 2 : K e y > V a l u e < / d 2 : K e y > < d 2 : V a l u e   i : t y p e = " d 1 : d o u b l e " > 1 3 2 3 < / d 2 : V a l u e > < / d 2 : K e y V a l u e O f s t r i n g a n y T y p e > < d 2 : K e y V a l u e O f s t r i n g a n y T y p e > < d 2 : K e y > F o r m a t t e d V a l u e < / d 2 : K e y > < d 2 : V a l u e   i : t y p e = " d 1 : s t r i n g " > 1 3 2 3 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 w p t _ u 3 _ q 9 _ c 1 _ b 1 _ x 1 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5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5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5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5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57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5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59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 w h d _ c 6 2 < / d 2 : V a l u e > < / d 2 : K e y V a l u e O f s t r i n g a n y T y p e > < d 2 : K e y V a l u e O f s t r i n g a n y T y p e > < d 2 : K e y > V a l u e < / d 2 : K e y > < d 2 : V a l u e   i : t y p e = " d 1 : s t r i n g " > S T   M o i n s   d e   2 5 0   s a l a r i � s 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 w h d _ c 6 3 < / d 2 : V a l u e > < / d 2 : K e y V a l u e O f s t r i n g a n y T y p e > < d 2 : K e y V a l u e O f s t r i n g a n y T y p e > < d 2 : K e y > V a l u e < / d 2 : K e y > < d 2 : V a l u e   i : t y p e = " d 1 : s t r i n g " > S T   P l u s   d e   2 5 0   s a l a r i � s 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 w h d _ c 6 4 < / d 2 : V a l u e > < / d 2 : K e y V a l u e O f s t r i n g a n y T y p e > < d 2 : K e y V a l u e O f s t r i n g a n y T y p e > < d 2 : K e y > V a l u e < / d 2 : K e y > < d 2 : V a l u e   i : t y p e = " d 1 : s t r i n g " > M o i n s   d e   1 0   s a l a r i � s 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 w h d _ c 6 5 < / d 2 : V a l u e > < / d 2 : K e y V a l u e O f s t r i n g a n y T y p e > < d 2 : K e y V a l u e O f s t r i n g a n y T y p e > < d 2 : K e y > V a l u e < / d 2 : K e y > < d 2 : V a l u e   i : t y p e = " d 1 : s t r i n g " > 1 0   �   4 9   s a l a r i � s 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 w h d _ c 6 6 < / d 2 : V a l u e > < / d 2 : K e y V a l u e O f s t r i n g a n y T y p e > < d 2 : K e y V a l u e O f s t r i n g a n y T y p e > < d 2 : K e y > V a l u e < / d 2 : K e y > < d 2 : V a l u e   i : t y p e = " d 1 : s t r i n g " > 5 0   �   2 4 9   s a l a r i � s 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 w h d _ c 6 7 < / d 2 : V a l u e > < / d 2 : K e y V a l u e O f s t r i n g a n y T y p e > < d 2 : K e y V a l u e O f s t r i n g a n y T y p e > < d 2 : K e y > V a l u e < / d 2 : K e y > < d 2 : V a l u e   i : t y p e = " d 1 : s t r i n g " > 2 5 0   �   9 9 9   s a l a r i � s 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 w h d _ c 6 8 < / d 2 : V a l u e > < / d 2 : K e y V a l u e O f s t r i n g a n y T y p e > < d 2 : K e y V a l u e O f s t r i n g a n y T y p e > < d 2 : K e y > V a l u e < / d 2 : K e y > < d 2 : V a l u e   i : t y p e = " d 1 : s t r i n g " > 1 0 0 0   �   4 9 9 9   s a l a r i � s 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 w h d _ c 6 9 < / d 2 : V a l u e > < / d 2 : K e y V a l u e O f s t r i n g a n y T y p e > < d 2 : K e y V a l u e O f s t r i n g a n y T y p e > < d 2 : K e y > V a l u e < / d 2 : K e y > < d 2 : V a l u e   i : t y p e = " d 1 : s t r i n g " > 5 0 0 0   s a l a r i � s   e t   p l u s 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 w h d _ c 7 0 < / d 2 : V a l u e > < / d 2 : K e y V a l u e O f s t r i n g a n y T y p e > < d 2 : K e y V a l u e O f s t r i n g a n y T y p e > < d 2 : K e y > V a l u e < / d 2 : K e y > < d 2 : V a l u e   i : t y p e = " d 1 : s t r i n g " > N e   s a i t   p a s 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 w h d _ c 7 1 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 w h d _ b 4 1 < / d 2 : V a l u e > < / d 2 : K e y V a l u e O f s t r i n g a n y T y p e > < d 2 : K e y V a l u e O f s t r i n g a n y T y p e > < d 2 : K e y > V a l u e < / d 2 : K e y > < d 2 : V a l u e   i : t y p e = " d 1 : s t r i n g " > C a n d i d a t   e n   s i t u a t i o n   d e   h a n d i c a p 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 w h d _ b 4 3 < / d 2 : V a l u e > < / d 2 : K e y V a l u e O f s t r i n g a n y T y p e > < d 2 : K e y V a l u e O f s t r i n g a n y T y p e > < d 2 : K e y > V a l u e < / d 2 : K e y > < d 2 : V a l u e   i : t y p e = " d 1 : s t r i n g " > &   D o n t   P a r t i c i p a n t   e n   e n t r e p r i s e 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 w h d _ b 4 5 < / d 2 : V a l u e > < / d 2 : K e y V a l u e O f s t r i n g a n y T y p e > < d 2 : K e y V a l u e O f s t r i n g a n y T y p e > < d 2 : K e y > V a l u e < / d 2 : K e y > < d 2 : V a l u e   i : t y p e = " d 1 : s t r i n g " > &   &   D o n t   R � f � r e n t   e n   e n t r e p r i s e 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 w h d _ b 4 6 < / d 2 : V a l u e > < / d 2 : K e y V a l u e O f s t r i n g a n y T y p e > < d 2 : K e y V a l u e O f s t r i n g a n y T y p e > < d 2 : K e y > V a l u e < / d 2 : K e y > < d 2 : V a l u e   i : t y p e = " d 1 : s t r i n g " > &   &   D o n t   R � f � r e n t   d a n s   u n e   s t r u c t u r e   a c c o m p a g n a n t e 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 w p t _ u 3 _ q 8 _ c 6 2 _ b 8 7 _ x 2 < / d 2 : V a l u e > < / d 2 : K e y V a l u e O f s t r i n g a n y T y p e > < d 2 : K e y V a l u e O f s t r i n g a n y T y p e > < d 2 : K e y > V a l u e < / d 2 : K e y > < d 2 : V a l u e   i : t y p e = " d 1 : d o u b l e " > 0 . 5 5 6 1 4 9 7 3 < / d 2 : V a l u e > < / d 2 : K e y V a l u e O f s t r i n g a n y T y p e > < d 2 : K e y V a l u e O f s t r i n g a n y T y p e > < d 2 : K e y > F o r m a t t e d V a l u e < / d 2 : K e y > < d 2 : V a l u e   i : t y p e = " d 1 : s t r i n g " > 5 6 % 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 w p t _ u 3 _ q 8 _ c 6 2 _ b 9 0 _ x 2 < / d 2 : V a l u e > < / d 2 : K e y V a l u e O f s t r i n g a n y T y p e > < d 2 : K e y V a l u e O f s t r i n g a n y T y p e > < d 2 : K e y > V a l u e < / d 2 : K e y > < d 2 : V a l u e   i : t y p e = " d 1 : d o u b l e " > 0 . 5 2 9 8 0 1 3 2 < / d 2 : V a l u e > < / d 2 : K e y V a l u e O f s t r i n g a n y T y p e > < d 2 : K e y V a l u e O f s t r i n g a n y T y p e > < d 2 : K e y > F o r m a t t e d V a l u e < / d 2 : K e y > < d 2 : V a l u e   i : t y p e = " d 1 : s t r i n g " > 5 3 % 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 w p t _ u 3 _ q 8 _ c 6 2 _ b 9 1 _ x 2 < / d 2 : V a l u e > < / d 2 : K e y V a l u e O f s t r i n g a n y T y p e > < d 2 : K e y V a l u e O f s t r i n g a n y T y p e > < d 2 : K e y > V a l u e < / d 2 : K e y > < d 2 : V a l u e   i : t y p e = " d 1 : d o u b l e " > 0 . 5 4 5 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 w p t _ u 3 _ q 8 _ c 6 2 _ b 9 2 _ x 2 < / d 2 : V a l u e > < / d 2 : K e y V a l u e O f s t r i n g a n y T y p e > < d 2 : K e y V a l u e O f s t r i n g a n y T y p e > < d 2 : K e y > V a l u e < / d 2 : K e y > < d 2 : V a l u e   i : t y p e = " d 1 : d o u b l e " > 0 . 5 5 0 5 5 2 9 2 < / d 2 : V a l u e > < / d 2 : K e y V a l u e O f s t r i n g a n y T y p e > < d 2 : K e y V a l u e O f s t r i n g a n y T y p e > < d 2 : K e y > F o r m a t t e d V a l u e < / d 2 : K e y > < d 2 : V a l u e   i : t y p e = " d 1 : s t r i n g " > 5 5 % 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 w p t _ u 3 _ q 8 _ c 6 2 _ b 4 1 _ x 2 < / d 2 : V a l u e > < / d 2 : K e y V a l u e O f s t r i n g a n y T y p e > < d 2 : K e y V a l u e O f s t r i n g a n y T y p e > < d 2 : K e y > V a l u e < / d 2 : K e y > < d 2 : V a l u e   i : t y p e = " d 1 : d o u b l e " > 0 . 5 4 4 9 9 9 9 < / d 2 : V a l u e > < / d 2 : K e y V a l u e O f s t r i n g a n y T y p e > < d 2 : K e y V a l u e O f s t r i n g a n y T y p e > < d 2 : K e y > F o r m a t t e d V a l u e < / d 2 : K e y > < d 2 : V a l u e   i : t y p e = " d 1 : s t r i n g " > 5 4 % 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 w p t _ u 3 _ q 8 _ c 6 2 _ b 4 6 _ x 2 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 w p t _ u 3 _ q 8 _ c 6 3 _ b 8 7 _ x 2 < / d 2 : V a l u e > < / d 2 : K e y V a l u e O f s t r i n g a n y T y p e > < d 2 : K e y V a l u e O f s t r i n g a n y T y p e > < d 2 : K e y > V a l u e < / d 2 : K e y > < d 2 : V a l u e   i : t y p e = " d 1 : d o u b l e " > 0 . 1 6 0 4 2 7 8 1 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 w p t _ u 3 _ q 8 _ c 6 3 _ b 9 0 _ x 2 < / d 2 : V a l u e > < / d 2 : K e y V a l u e O f s t r i n g a n y T y p e > < d 2 : K e y V a l u e O f s t r i n g a n y T y p e > < d 2 : K e y > V a l u e < / d 2 : K e y > < d 2 : V a l u e   i : t y p e = " d 1 : d o u b l e " > 0 . 2 1 4 9 9 9 9 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 w p t _ u 3 _ q 8 _ c 6 3 _ b 9 1 _ x 2 < / d 2 : V a l u e > < / d 2 : K e y V a l u e O f s t r i n g a n y T y p e > < d 2 : K e y V a l u e O f s t r i n g a n y T y p e > < d 2 : K e y > V a l u e < / d 2 : K e y > < d 2 : V a l u e   i : t y p e = " d 1 : d o u b l e " > 0 . 2 4 9 6 7 4 0 5 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 w p t _ u 3 _ q 8 _ c 6 3 _ b 9 2 _ x 2 < / d 2 : V a l u e > < / d 2 : K e y V a l u e O f s t r i n g a n y T y p e > < d 2 : K e y V a l u e O f s t r i n g a n y T y p e > < d 2 : K e y > V a l u e < / d 2 : K e y > < d 2 : V a l u e   i : t y p e = " d 1 : d o u b l e " > 0 . 2 1 8 7 9 9 3 7 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 w p t _ u 3 _ q 8 _ c 6 3 _ b 4 1 _ x 2 < / d 2 : V a l u e > < / d 2 : K e y V a l u e O f s t r i n g a n y T y p e > < d 2 : K e y V a l u e O f s t r i n g a n y T y p e > < d 2 : K e y > V a l u e < / d 2 : K e y > < d 2 : V a l u e   i : t y p e = " d 1 : d o u b l e " > 0 . 2 2 5 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 w p t _ u 3 _ q 8 _ c 6 3 _ b 4 6 _ x 2 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 w p t _ u 3 _ q 8 _ c 6 4 _ b 8 7 _ x 2 < / d 2 : V a l u e > < / d 2 : K e y V a l u e O f s t r i n g a n y T y p e > < d 2 : K e y V a l u e O f s t r i n g a n y T y p e > < d 2 : K e y > V a l u e < / d 2 : K e y > < d 2 : V a l u e   i : t y p e = " d 1 : d o u b l e " > 0 . 1 7 1 1 2 2 9 9 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 w p t _ u 3 _ q 8 _ c 6 4 _ b 9 0 _ x 2 < / d 2 : V a l u e > < / d 2 : K e y V a l u e O f s t r i n g a n y T y p e > < d 2 : K e y V a l u e O f s t r i n g a n y T y p e > < d 2 : K e y > V a l u e < / d 2 : K e y > < d 2 : V a l u e   i : t y p e = " d 1 : d o u b l e " > 0 . 0 8 7 7 4 8 3 4 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 w p t _ u 3 _ q 8 _ c 6 4 _ b 9 1 _ x 2 < / d 2 : V a l u e > < / d 2 : K e y V a l u e O f s t r i n g a n y T y p e > < d 2 : K e y V a l u e O f s t r i n g a n y T y p e > < d 2 : K e y > V a l u e < / d 2 : K e y > < d 2 : V a l u e   i : t y p e = " d 1 : d o u b l e " > 0 . 1 1 6 0 3 6 5 1 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 w p t _ u 3 _ q 8 _ c 6 4 _ b 9 2 _ x 2 < / d 2 : V a l u e > < / d 2 : K e y V a l u e O f s t r i n g a n y T y p e > < d 2 : K e y V a l u e O f s t r i n g a n y T y p e > < d 2 : K e y > V a l u e < / d 2 : K e y > < d 2 : V a l u e   i : t y p e = " d 1 : d o u b l e " > 0 . 1 0 2 6 8 5 6 2 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 w p t _ u 3 _ q 8 _ c 6 4 _ b 4 1 _ x 2 < / d 2 : V a l u e > < / d 2 : K e y V a l u e O f s t r i n g a n y T y p e > < d 2 : K e y V a l u e O f s t r i n g a n y T y p e > < d 2 : K e y > V a l u e < / d 2 : K e y > < d 2 : V a l u e   i : t y p e = " d 1 : d o u b l e " > 0 . 1 1 2 1 9 3 8 4 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 w p t _ u 3 _ q 8 _ c 6 4 _ b 4 6 _ x 2 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 w p t _ u 3 _ q 8 _ c 6 5 _ b 8 7 _ x 2 < / d 2 : V a l u e > < / d 2 : K e y V a l u e O f s t r i n g a n y T y p e > < d 2 : K e y V a l u e O f s t r i n g a n y T y p e > < d 2 : K e y > V a l u e < / d 2 : K e y > < d 2 : V a l u e   i : t y p e = " d 1 : d o u b l e " > 0 . 2 4 5 9 8 9 3 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 w p t _ u 3 _ q 8 _ c 6 5 _ b 9 0 _ x 2 < / d 2 : V a l u e > < / d 2 : K e y V a l u e O f s t r i n g a n y T y p e > < d 2 : K e y V a l u e O f s t r i n g a n y T y p e > < d 2 : K e y > V a l u e < / d 2 : K e y > < d 2 : V a l u e   i : t y p e = " d 1 : d o u b l e " > 0 . 2 6 3 2 4 5 0 3 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 w p t _ u 3 _ q 8 _ c 6 5 _ b 9 1 _ x 2 < / d 2 : V a l u e > < / d 2 : K e y V a l u e O f s t r i n g a n y T y p e > < d 2 : K e y V a l u e O f s t r i n g a n y T y p e > < d 2 : K e y > V a l u e < / d 2 : K e y > < d 2 : V a l u e   i : t y p e = " d 1 : d o u b l e " > 0 . 2 0 7 9 5 3 0 6 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 w p t _ u 3 _ q 8 _ c 6 5 _ b 9 2 _ x 2 < / d 2 : V a l u e > < / d 2 : K e y V a l u e O f s t r i n g a n y T y p e > < d 2 : K e y V a l u e O f s t r i n g a n y T y p e > < d 2 : K e y > V a l u e < / d 2 : K e y > < d 2 : V a l u e   i : t y p e = " d 1 : d o u b l e " > 0 . 2 3 7 7 5 6 7 1 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 w p t _ u 3 _ q 8 _ c 6 5 _ b 4 1 _ x 2 < / d 2 : V a l u e > < / d 2 : K e y V a l u e O f s t r i n g a n y T y p e > < d 2 : K e y V a l u e O f s t r i n g a n y T y p e > < d 2 : K e y > V a l u e < / d 2 : K e y > < d 2 : V a l u e   i : t y p e = " d 1 : d o u b l e " > 0 . 2 2 9 9 6 1 8 1 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 w p t _ u 3 _ q 8 _ c 6 5 _ b 4 6 _ x 2 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 w p t _ u 3 _ q 8 _ c 6 6 _ b 8 7 _ x 2 < / d 2 : V a l u e > < / d 2 : K e y V a l u e O f s t r i n g a n y T y p e > < d 2 : K e y V a l u e O f s t r i n g a n y T y p e > < d 2 : K e y > V a l u e < / d 2 : K e y > < d 2 : V a l u e   i : t y p e = " d 1 : d o u b l e " > 0 . 1 3 9 0 3 7 4 3 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 w p t _ u 3 _ q 8 _ c 6 6 _ b 9 0 _ x 2 < / d 2 : V a l u e > < / d 2 : K e y V a l u e O f s t r i n g a n y T y p e > < d 2 : K e y V a l u e O f s t r i n g a n y T y p e > < d 2 : K e y > V a l u e < / d 2 : K e y > < d 2 : V a l u e   i : t y p e = " d 1 : d o u b l e " > 0 . 1 7 8 8 0 7 9 5 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 w p t _ u 3 _ q 8 _ c 6 6 _ b 9 1 _ x 2 < / d 2 : V a l u e > < / d 2 : K e y V a l u e O f s t r i n g a n y T y p e > < d 2 : K e y V a l u e O f s t r i n g a n y T y p e > < d 2 : K e y > V a l u e < / d 2 : K e y > < d 2 : V a l u e   i : t y p e = " d 1 : d o u b l e " > 0 . 2 1 6 9 9 4 8 9 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 w p t _ u 3 _ q 8 _ c 6 6 _ b 9 2 _ x 2 < / d 2 : V a l u e > < / d 2 : K e y V a l u e O f s t r i n g a n y T y p e > < d 2 : K e y V a l u e O f s t r i n g a n y T y p e > < d 2 : K e y > V a l u e < / d 2 : K e y > < d 2 : V a l u e   i : t y p e = " d 1 : d o u b l e " > 0 . 2 1 0 1 1 0 5 8 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 w p t _ u 3 _ q 8 _ c 6 6 _ b 4 1 _ x 2 < / d 2 : V a l u e > < / d 2 : K e y V a l u e O f s t r i n g a n y T y p e > < d 2 : K e y V a l u e O f s t r i n g a n y T y p e > < d 2 : K e y > V a l u e < / d 2 : K e y > < d 2 : V a l u e   i : t y p e = " d 1 : d o u b l e " > 0 . 2 0 1 4 7 4 8 5 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 w p t _ u 3 _ q 8 _ c 6 6 _ b 4 6 _ x 2 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 w p t _ u 3 _ q 8 _ c 6 7 _ b 8 7 _ x 2 < / d 2 : V a l u e > < / d 2 : K e y V a l u e O f s t r i n g a n y T y p e > < d 2 : K e y V a l u e O f s t r i n g a n y T y p e > < d 2 : K e y > V a l u e < / d 2 : K e y > < d 2 : V a l u e   i : t y p e = " d 1 : d o u b l e " > 0 . 1 0 1 6 0 4 2 8 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 w p t _ u 3 _ q 8 _ c 6 7 _ b 9 0 _ x 2 < / d 2 : V a l u e > < / d 2 : K e y V a l u e O f s t r i n g a n y T y p e > < d 2 : K e y V a l u e O f s t r i n g a n y T y p e > < d 2 : K e y > V a l u e < / d 2 : K e y > < d 2 : V a l u e   i : t y p e = " d 1 : d o u b l e " > 0 . 1 0 4 3 0 4 6 4 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 w p t _ u 3 _ q 8 _ c 6 7 _ b 9 1 _ x 2 < / d 2 : V a l u e > < / d 2 : K e y V a l u e O f s t r i n g a n y T y p e > < d 2 : K e y V a l u e O f s t r i n g a n y T y p e > < d 2 : K e y > V a l u e < / d 2 : K e y > < d 2 : V a l u e   i : t y p e = " d 1 : d o u b l e " > 0 . 1 3 4 2 8 9 4 4 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 w p t _ u 3 _ q 8 _ c 6 7 _ b 9 2 _ x 2 < / d 2 : V a l u e > < / d 2 : K e y V a l u e O f s t r i n g a n y T y p e > < d 2 : K e y V a l u e O f s t r i n g a n y T y p e > < d 2 : K e y > V a l u e < / d 2 : K e y > < d 2 : V a l u e   i : t y p e = " d 1 : d o u b l e " > 0 . 1 1 3 7 4 4 0 8 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 w p t _ u 3 _ q 8 _ c 6 7 _ b 4 1 _ x 2 < / d 2 : V a l u e > < / d 2 : K e y V a l u e O f s t r i n g a n y T y p e > < d 2 : K e y V a l u e O f s t r i n g a n y T y p e > < d 2 : K e y > V a l u e < / d 2 : K e y > < d 2 : V a l u e   i : t y p e = " d 1 : d o u b l e " > 0 . 1 1 8 5 1 4 6 2 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 w p t _ u 3 _ q 8 _ c 6 7 _ b 4 6 _ x 2 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 w p t _ u 3 _ q 8 _ c 6 8 _ b 8 7 _ x 2 < / d 2 : V a l u e > < / d 2 : K e y V a l u e O f s t r i n g a n y T y p e > < d 2 : K e y V a l u e O f s t r i n g a n y T y p e > < d 2 : K e y > V a l u e < / d 2 : K e y > < d 2 : V a l u e   i : t y p e = " d 1 : d o u b l e " > 0 . 0 1 6 0 4 2 7 8 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 w p t _ u 3 _ q 8 _ c 6 8 _ b 9 0 _ x 2 < / d 2 : V a l u e > < / d 2 : K e y V a l u e O f s t r i n g a n y T y p e > < d 2 : K e y V a l u e O f s t r i n g a n y T y p e > < d 2 : K e y > V a l u e < / d 2 : K e y > < d 2 : V a l u e   i : t y p e = " d 1 : d o u b l e " > 0 . 0 5 2 9 8 0 1 3 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 w p t _ u 3 _ q 8 _ c 6 8 _ b 9 1 _ x 2 < / d 2 : V a l u e > < / d 2 : K e y V a l u e O f s t r i n g a n y T y p e > < d 2 : K e y V a l u e O f s t r i n g a n y T y p e > < d 2 : K e y > V a l u e < / d 2 : K e y > < d 2 : V a l u e   i : t y p e = " d 1 : d o u b l e " > 0 . 0 5 6 7 1 4 4 7 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 w p t _ u 3 _ q 8 _ c 6 8 _ b 9 2 _ x 2 < / d 2 : V a l u e > < / d 2 : K e y V a l u e O f s t r i n g a n y T y p e > < d 2 : K e y V a l u e O f s t r i n g a n y T y p e > < d 2 : K e y > V a l u e < / d 2 : K e y > < d 2 : V a l u e   i : t y p e = " d 1 : d o u b l e " > 0 . 0 5 8 4 5 1 8 2 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 w p t _ u 3 _ q 8 _ c 6 8 _ b 4 1 _ x 2 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 w p t _ u 3 _ q 8 _ c 6 8 _ b 4 6 _ x 2 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 w p t _ u 3 _ q 8 _ c 6 9 _ b 8 7 _ x 2 < / d 2 : V a l u e > < / d 2 : K e y V a l u e O f s t r i n g a n y T y p e > < d 2 : K e y V a l u e O f s t r i n g a n y T y p e > < d 2 : K e y > V a l u e < / d 2 : K e y > < d 2 : V a l u e   i : t y p e = " d 1 : d o u b l e " > 0 . 0 4 2 7 8 0 7 5 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 w p t _ u 3 _ q 8 _ c 6 9 _ b 9 0 _ x 2 < / d 2 : V a l u e > < / d 2 : K e y V a l u e O f s t r i n g a n y T y p e > < d 2 : K e y V a l u e O f s t r i n g a n y T y p e > < d 2 : K e y > V a l u e < / d 2 : K e y > < d 2 : V a l u e   i : t y p e = " d 1 : d o u b l e " > 0 . 0 5 7 9 4 7 0 2 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 w p t _ u 3 _ q 8 _ c 6 9 _ b 9 1 _ x 2 < / d 2 : V a l u e > < / d 2 : K e y V a l u e O f s t r i n g a n y T y p e > < d 2 : K e y V a l u e O f s t r i n g a n y T y p e > < d 2 : K e y > V a l u e < / d 2 : K e y > < d 2 : V a l u e   i : t y p e = " d 1 : d o u b l e " > 0 . 0 5 8 6 7 0 1 4 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 w p t _ u 3 _ q 8 _ c 6 9 _ b 9 2 _ x 2 < / d 2 : V a l u e > < / d 2 : K e y V a l u e O f s t r i n g a n y T y p e > < d 2 : K e y V a l u e O f s t r i n g a n y T y p e > < d 2 : K e y > V a l u e < / d 2 : K e y > < d 2 : V a l u e   i : t y p e = " d 1 : d o u b l e " > 0 . 0 4 6 6 0 3 4 8 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 w p t _ u 3 _ q 8 _ c 6 9 _ b 4 1 _ x 2 < / d 2 : V a l u e > < / d 2 : K e y V a l u e O f s t r i n g a n y T y p e > < d 2 : K e y V a l u e O f s t r i n g a n y T y p e > < d 2 : K e y > V a l u e < / d 2 : K e y > < d 2 : V a l u e   i : t y p e = " d 1 : d o u b l e " > 0 . 0 5 1 3 5 6 3 3 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 w p t _ u 3 _ q 8 _ c 6 9 _ b 4 6 _ x 2 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 w p t _ u 3 _ q 8 _ c 7 0 _ b 8 7 _ x 2 < / d 2 : V a l u e > < / d 2 : K e y V a l u e O f s t r i n g a n y T y p e > < d 2 : K e y V a l u e O f s t r i n g a n y T y p e > < d 2 : K e y > V a l u e < / d 2 : K e y > < d 2 : V a l u e   i : t y p e = " d 1 : d o u b l e " > 0 . 2 6 2 0 3 2 0 9 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 w p t _ u 3 _ q 8 _ c 7 0 _ b 9 0 _ x 2 < / d 2 : V a l u e > < / d 2 : K e y V a l u e O f s t r i n g a n y T y p e > < d 2 : K e y V a l u e O f s t r i n g a n y T y p e > < d 2 : K e y > V a l u e < / d 2 : K e y > < d 2 : V a l u e   i : t y p e = " d 1 : d o u b l e " > 0 . 2 3 8 4 1 0 6 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 w p t _ u 3 _ q 8 _ c 7 0 _ b 9 1 _ x 2 < / d 2 : V a l u e > < / d 2 : K e y V a l u e O f s t r i n g a n y T y p e > < d 2 : K e y V a l u e O f s t r i n g a n y T y p e > < d 2 : K e y > V a l u e < / d 2 : K e y > < d 2 : V a l u e   i : t y p e = " d 1 : d o u b l e " > 0 . 1 9 4 9 9 9 9 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 w p t _ u 3 _ q 8 _ c 7 0 _ b 9 2 _ x 2 < / d 2 : V a l u e > < / d 2 : K e y V a l u e O f s t r i n g a n y T y p e > < d 2 : K e y V a l u e O f s t r i n g a n y T y p e > < d 2 : K e y > V a l u e < / d 2 : K e y > < d 2 : V a l u e   i : t y p e = " d 1 : d o u b l e " > 0 . 2 0 6 9 5 1 0 3 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 w p t _ u 3 _ q 8 _ c 7 0 _ b 4 1 _ x 2 < / d 2 : V a l u e > < / d 2 : K e y V a l u e O f s t r i n g a n y T y p e > < d 2 : K e y V a l u e O f s t r i n g a n y T y p e > < d 2 : K e y > V a l u e < / d 2 : K e y > < d 2 : V a l u e   i : t y p e = " d 1 : d o u b l e " > 0 . 2 1 2 0 0 9 4 8 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 w p t _ u 3 _ q 8 _ c 7 0 _ b 4 6 _ x 2 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 w p t _ u 3 _ q 8 _ c 7 1 _ b 8 7 _ x 2 < / d 2 : V a l u e > < / d 2 : K e y V a l u e O f s t r i n g a n y T y p e > < d 2 : K e y V a l u e O f s t r i n g a n y T y p e > < d 2 : K e y > V a l u e < / d 2 : K e y > < d 2 : V a l u e   i : t y p e = " d 1 : d o u b l e " > 0 . 0 2 1 3 9 0 3 7 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 w p t _ u 3 _ q 8 _ c 7 1 _ b 9 0 _ x 2 < / d 2 : V a l u e > < / d 2 : K e y V a l u e O f s t r i n g a n y T y p e > < d 2 : K e y V a l u e O f s t r i n g a n y T y p e > < d 2 : K e y > V a l u e < / d 2 : K e y > < d 2 : V a l u e   i : t y p e = " d 1 : d o u b l e " > 0 . 0 1 6 5 5 6 2 9 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 w p t _ u 3 _ q 8 _ c 7 1 _ b 9 1 _ x 2 < / d 2 : V a l u e > < / d 2 : K e y V a l u e O f s t r i n g a n y T y p e > < d 2 : K e y V a l u e O f s t r i n g a n y T y p e > < d 2 : K e y > V a l u e < / d 2 : K e y > < d 2 : V a l u e   i : t y p e = " d 1 : d o u b l e " > 0 . 0 1 4 3 4 1 5 9 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 w p t _ u 3 _ q 8 _ c 7 1 _ b 9 2 _ x 2 < / d 2 : V a l u e > < / d 2 : K e y V a l u e O f s t r i n g a n y T y p e > < d 2 : K e y V a l u e O f s t r i n g a n y T y p e > < d 2 : K e y > V a l u e < / d 2 : K e y > < d 2 : V a l u e   i : t y p e = " d 1 : d o u b l e " > 0 . 0 2 3 6 9 6 6 8 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 w p t _ u 3 _ q 8 _ c 7 1 _ b 4 1 _ x 2 < / d 2 : V a l u e > < / d 2 : K e y V a l u e O f s t r i n g a n y T y p e > < d 2 : K e y V a l u e O f s t r i n g a n y T y p e > < d 2 : K e y > V a l u e < / d 2 : K e y > < d 2 : V a l u e   i : t y p e = " d 1 : d o u b l e " > 0 . 0 1 9 4 8 9 0 7 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 w p t _ u 3 _ q 8 _ c 1 _ b 4 1 _ x 1 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 w p t _ u 3 _ q 8 _ c 7 1 _ b 4 3 _ x 2 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 w p t _ u 3 _ q 8 _ c 1 _ b 4 3 _ x 1 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 w p t _ u 3 _ q 8 _ c 7 1 _ b 4 5 _ x 2 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 w p t _ u 3 _ q 8 _ c 1 _ b 4 5 _ x 1 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 w p t _ u 3 _ q 8 _ c 7 1 _ b 4 6 _ x 2 < / d 2 : V a l u e > < / d 2 : K e y V a l u e O f s t r i n g a n y T y p e > < d 2 : K e y V a l u e O f s t r i n g a n y T y p e > < d 2 : K e y > V a l u e < / d 2 : K e y > < d 2 : V a l u e   i : t y p e = " d 1 : s t r i n g " >   < / d 2 : V a l u e > < / d 2 : K e y V a l u e O f s t r i n g a n y T y p e > < d 2 : K e y V a l u e O f s t r i n g a n y T y p e > < d 2 : K e y > F o r m a t t e d V a l u e < / d 2 : K e y > < d 2 : V a l u e   i : t y p e = " d 1 : s t r i n g " >  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 w p t _ u 3 _ q 8 _ c 1 _ b 4 6 _ x 1 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 w p t _ u 3 _ q 8 _ c 1 _ b 4 3 _ x 1 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 w p t _ u 3 _ q 8 _ c 1 _ b 4 5 _ x 1 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 w p t _ u 3 _ q 8 _ c 1 _ b 4 6 _ x 1 < / d 2 : V a l u e > < / d 2 : K e y V a l u e O f s t r i n g a n y T y p e > < d 2 : K e y V a l u e O f s t r i n g a n y T y p e > < d 2 : K e y > V a l u e < / d 2 : K e y > < d 2 : V a l u e   i : t y p e = " d 1 : d o u b l e " > 0 < / d 2 : V a l u e > < / d 2 : K e y V a l u e O f s t r i n g a n y T y p e > < d 2 : K e y V a l u e O f s t r i n g a n y T y p e > < d 2 : K e y > F o r m a t t e d V a l u e < / d 2 : K e y > < d 2 : V a l u e   i : t y p e = " d 1 : s t r i n g " >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 w p t _ u 3 _ q 8 _ c 1 _ b 1 _ x 1 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6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 w h d _ c 8 6 < / d 2 : V a l u e > < / d 2 : K e y V a l u e O f s t r i n g a n y T y p e > < d 2 : K e y V a l u e O f s t r i n g a n y T y p e > < d 2 : K e y > V a l u e < / d 2 : K e y > < d 2 : V a l u e   i : t y p e = " d 1 : s t r i n g " > S T   E n   f o r m a t i o n ,   a i d �   p o u r   e n t r e r   s u r   l e   m a r c h �   d u   t r a v a i l 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 w h d _ c 8 7 < / d 2 : V a l u e > < / d 2 : K e y V a l u e O f s t r i n g a n y T y p e > < d 2 : K e y V a l u e O f s t r i n g a n y T y p e > < d 2 : K e y > V a l u e < / d 2 : K e y > < d 2 : V a l u e   i : t y p e = " d 1 : s t r i n g " > S T   E n   a c t i v i t � 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 w h d _ c 8 8 < / d 2 : V a l u e > < / d 2 : K e y V a l u e O f s t r i n g a n y T y p e > < d 2 : K e y V a l u e O f s t r i n g a n y T y p e > < d 2 : K e y > V a l u e < / d 2 : K e y > < d 2 : V a l u e   i : t y p e = " d 1 : s t r i n g " > S T   I n a c t i f 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 w h d _ c 8 9 < / d 2 : V a l u e > < / d 2 : K e y V a l u e O f s t r i n g a n y T y p e > < d 2 : K e y V a l u e O f s t r i n g a n y T y p e > < d 2 : K e y > V a l u e < / d 2 : K e y > < d 2 : V a l u e   i : t y p e = " d 1 : s t r i n g " > E t u d i a n t   /   E n   f o r m a t i o n 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 w h d _ c 9 0 < / d 2 : V a l u e > < / d 2 : K e y V a l u e O f s t r i n g a n y T y p e > < d 2 : K e y V a l u e O f s t r i n g a n y T y p e > < d 2 : K e y > V a l u e < / d 2 : K e y > < d 2 : V a l u e   i : t y p e = " d 1 : s t r i n g " > E t u d i a n t   o u   t r a v a i l l e u r   d a n s   u n   � t a b l i s s e m e n t   m � d i c o - s o c i a l 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 w h d _ c 9 1 < / d 2 : V a l u e > < / d 2 : K e y V a l u e O f s t r i n g a n y T y p e > < d 2 : K e y V a l u e O f s t r i n g a n y T y p e > < d 2 : K e y > V a l u e < / d 2 : K e y > < d 2 : V a l u e   i : t y p e = " d 1 : s t r i n g " > C a p   e m p l o i ,   m i s s i o n   l o c a l e ,   A P E C 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 w h d _ c 9 2 < / d 2 : V a l u e > < / d 2 : K e y V a l u e O f s t r i n g a n y T y p e > < d 2 : K e y V a l u e O f s t r i n g a n y T y p e > < d 2 : K e y > V a l u e < / d 2 : K e y > < d 2 : V a l u e   i : t y p e = " d 1 : s t r i n g " > E n   r e c h e r c h e   d ' e m p l o i   m a i s   n o n   i n s c r i t 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 w h d _ c 9 3 < / d 2 : V a l u e > < / d 2 : K e y V a l u e O f s t r i n g a n y T y p e > < d 2 : K e y V a l u e O f s t r i n g a n y T y p e > < d 2 : K e y > V a l u e < / d 2 : K e y > < d 2 : V a l u e   i : t y p e = " d 1 : s t r i n g " > E n   s t a g e ,   e n   a p p r e n t i s s a g e   o u   e n   a l t e r n a n c e 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 w h d _ c 9 4 < / d 2 : V a l u e > < / d 2 : K e y V a l u e O f s t r i n g a n y T y p e > < d 2 : K e y V a l u e O f s t r i n g a n y T y p e > < d 2 : K e y > V a l u e < / d 2 : K e y > < d 2 : V a l u e   i : t y p e = " d 1 : s t r i n g " > S a l a r i � 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 w h d _ c 9 5 < / d 2 : V a l u e > < / d 2 : K e y V a l u e O f s t r i n g a n y T y p e > < d 2 : K e y V a l u e O f s t r i n g a n y T y p e > < d 2 : K e y > V a l u e < / d 2 : K e y > < d 2 : V a l u e   i : t y p e = " d 1 : s t r i n g " > S a l a r i �   d ' u n e   e n t r e p r i s e   a d a p t � e 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 w h d _ c 9 6 < / d 2 : V a l u e > < / d 2 : K e y V a l u e O f s t r i n g a n y T y p e > < d 2 : K e y V a l u e O f s t r i n g a n y T y p e > < d 2 : K e y > V a l u e < / d 2 : K e y > < d 2 : V a l u e   i : t y p e = " d 1 : s t r i n g " > T r a v a i l l e u r   d ' E S A T 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 w h d _ c 9 7 < / d 2 : V a l u e > < / d 2 : K e y V a l u e O f s t r i n g a n y T y p e > < d 2 : K e y V a l u e O f s t r i n g a n y T y p e > < d 2 : K e y > V a l u e < / d 2 : K e y > < d 2 : V a l u e   i : t y p e = " d 1 : s t r i n g " > E n   e m p l o i   a c c o m p a g n � 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 w h d _ c 9 8 < / d 2 : V a l u e > < / d 2 : K e y V a l u e O f s t r i n g a n y T y p e > < d 2 : K e y V a l u e O f s t r i n g a n y T y p e > < d 2 : K e y > V a l u e < / d 2 : K e y > < d 2 : V a l u e   i : t y p e = " d 1 : s t r i n g " > S a n s   a c t i v i t � 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 w h d _ c 9 9 < / d 2 : V a l u e > < / d 2 : K e y V a l u e O f s t r i n g a n y T y p e > < d 2 : K e y V a l u e O f s t r i n g a n y T y p e > < d 2 : K e y > V a l u e < / d 2 : K e y > < d 2 : V a l u e   i : t y p e = " d 1 : s t r i n g " > A u t r e 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 w p t _ u 3 _ q 1 1 _ c 8 6 _ b 1 _ x 2 < / d 2 : V a l u e > < / d 2 : K e y V a l u e O f s t r i n g a n y T y p e > < d 2 : K e y V a l u e O f s t r i n g a n y T y p e > < d 2 : K e y > V a l u e < / d 2 : K e y > < d 2 : V a l u e   i : t y p e = " d 1 : d o u b l e " > 0 . 1 0 9 8 2 3 5 4 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 w p t _ u 3 _ q 1 1 _ c 8 6 _ b 8 7 _ x 2 < / d 2 : V a l u e > < / d 2 : K e y V a l u e O f s t r i n g a n y T y p e > < d 2 : K e y V a l u e O f s t r i n g a n y T y p e > < d 2 : K e y > V a l u e < / d 2 : K e y > < d 2 : V a l u e   i : t y p e = " d 1 : d o u b l e " > 0 . 3 0 4 8 1 2 8 3 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 w p t _ u 3 _ q 1 1 _ c 8 6 _ b 9 0 _ x 2 < / d 2 : V a l u e > < / d 2 : K e y V a l u e O f s t r i n g a n y T y p e > < d 2 : K e y V a l u e O f s t r i n g a n y T y p e > < d 2 : K e y > V a l u e < / d 2 : K e y > < d 2 : V a l u e   i : t y p e = " d 1 : d o u b l e " > 0 . 1 2 4 1 7 2 1 9 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 w p t _ u 3 _ q 1 1 _ c 8 6 _ b 9 1 _ x 2 < / d 2 : V a l u e > < / d 2 : K e y V a l u e O f s t r i n g a n y T y p e > < d 2 : K e y V a l u e O f s t r i n g a n y T y p e > < d 2 : K e y > V a l u e < / d 2 : K e y > < d 2 : V a l u e   i : t y p e = " d 1 : d o u b l e " > 0 . 1 2 5 1 6 2 9 7 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 w p t _ u 3 _ q 1 1 _ c 8 6 _ b 9 2 _ x 2 < / d 2 : V a l u e > < / d 2 : K e y V a l u e O f s t r i n g a n y T y p e > < d 2 : K e y V a l u e O f s t r i n g a n y T y p e > < d 2 : K e y > V a l u e < / d 2 : K e y > < d 2 : V a l u e   i : t y p e = " d 1 : d o u b l e " > 0 . 0 5 6 8 7 2 0 4 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 w p t _ u 3 _ q 1 1 _ c 8 7 _ b 1 _ x 2 < / d 2 : V a l u e > < / d 2 : K e y V a l u e O f s t r i n g a n y T y p e > < d 2 : K e y V a l u e O f s t r i n g a n y T y p e > < d 2 : K e y > V a l u e < / d 2 : K e y > < d 2 : V a l u e   i : t y p e = " d 1 : d o u b l e " > 0 . 1 6 2 7 6 0 0 7 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 w p t _ u 3 _ q 1 1 _ c 8 7 _ b 8 7 _ x 2 < / d 2 : V a l u e > < / d 2 : K e y V a l u e O f s t r i n g a n y T y p e > < d 2 : K e y V a l u e O f s t r i n g a n y T y p e > < d 2 : K e y > V a l u e < / d 2 : K e y > < d 2 : V a l u e   i : t y p e = " d 1 : d o u b l e " > 0 . 2 1 9 2 5 1 3 4 < / d 2 : V a l u e > < / d 2 : K e y V a l u e O f s t r i n g a n y T y p e > < d 2 : K e y V a l u e O f s t r i n g a n y T y p e > < d 2 : K e y > F o r m a t t e d V a l u e < / d 2 : K e y > < d 2 : V a l u e   i : t y p e = " d 1 : s t r i n g " > 2 2 % 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 w p t _ u 3 _ q 1 1 _ c 8 7 _ b 9 0 _ x 2 < / d 2 : V a l u e > < / d 2 : K e y V a l u e O f s t r i n g a n y T y p e > < d 2 : K e y V a l u e O f s t r i n g a n y T y p e > < d 2 : K e y > V a l u e < / d 2 : K e y > < d 2 : V a l u e   i : t y p e = " d 1 : d o u b l e " > 0 . 2 5 4 9 6 6 8 9 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 w p t _ u 3 _ q 1 1 _ c 8 7 _ b 9 1 _ x 2 < / d 2 : V a l u e > < / d 2 : K e y V a l u e O f s t r i n g a n y T y p e > < d 2 : K e y V a l u e O f s t r i n g a n y T y p e > < d 2 : K e y > V a l u e < / d 2 : K e y > < d 2 : V a l u e   i : t y p e = " d 1 : d o u b l e " > 0 . 1 6 3 6 2 4 5 1 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 w p t _ u 3 _ q 1 1 _ c 8 7 _ b 9 2 _ x 2 < / d 2 : V a l u e > < / d 2 : K e y V a l u e O f s t r i n g a n y T y p e > < d 2 : K e y V a l u e O f s t r i n g a n y T y p e > < d 2 : K e y > V a l u e < / d 2 : K e y > < d 2 : V a l u e   i : t y p e = " d 1 : d o u b l e " > 0 . 1 0 9 0 0 4 7 4 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 w p t _ u 3 _ q 1 1 _ c 8 8 _ b 1 _ x 2 < / d 2 : V a l u e > < / d 2 : K e y V a l u e O f s t r i n g a n y T y p e > < d 2 : K e y V a l u e O f s t r i n g a n y T y p e > < d 2 : K e y > V a l u e < / d 2 : K e y > < d 2 : V a l u e   i : t y p e = " d 1 : d o u b l e " > 0 . 7 9 4 0 4 7 9 3 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 w p t _ u 3 _ q 1 1 _ c 8 8 _ b 8 7 _ x 2 < / d 2 : V a l u e > < / d 2 : K e y V a l u e O f s t r i n g a n y T y p e > < d 2 : K e y V a l u e O f s t r i n g a n y T y p e > < d 2 : K e y > V a l u e < / d 2 : K e y > < d 2 : V a l u e   i : t y p e = " d 1 : d o u b l e " > 0 . 4 7 5 9 3 5 8 3 < / d 2 : V a l u e > < / d 2 : K e y V a l u e O f s t r i n g a n y T y p e > < d 2 : K e y V a l u e O f s t r i n g a n y T y p e > < d 2 : K e y > F o r m a t t e d V a l u e < / d 2 : K e y > < d 2 : V a l u e   i : t y p e = " d 1 : s t r i n g " > 4 8 % 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 w p t _ u 3 _ q 1 1 _ c 8 8 _ b 9 0 _ x 2 < / d 2 : V a l u e > < / d 2 : K e y V a l u e O f s t r i n g a n y T y p e > < d 2 : K e y V a l u e O f s t r i n g a n y T y p e > < d 2 : K e y > V a l u e < / d 2 : K e y > < d 2 : V a l u e   i : t y p e = " d 1 : d o u b l e " > 0 . 7 0 1 9 8 6 7 5 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 w p t _ u 3 _ q 1 1 _ c 8 8 _ b 9 1 _ x 2 < / d 2 : V a l u e > < / d 2 : K e y V a l u e O f s t r i n g a n y T y p e > < d 2 : K e y V a l u e O f s t r i n g a n y T y p e > < d 2 : K e y > V a l u e < / d 2 : K e y > < d 2 : V a l u e   i : t y p e = " d 1 : d o u b l e " > 0 . 8 0 1 1 7 3 4 < / d 2 : V a l u e > < / d 2 : K e y V a l u e O f s t r i n g a n y T y p e > < d 2 : K e y V a l u e O f s t r i n g a n y T y p e > < d 2 : K e y > F o r m a t t e d V a l u e < / d 2 : K e y > < d 2 : V a l u e   i : t y p e = " d 1 : s t r i n g " > 8 0 % 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 w p t _ u 3 _ q 1 1 _ c 8 8 _ b 9 2 _ x 2 < / d 2 : V a l u e > < / d 2 : K e y V a l u e O f s t r i n g a n y T y p e > < d 2 : K e y V a l u e O f s t r i n g a n y T y p e > < d 2 : K e y > V a l u e < / d 2 : K e y > < d 2 : V a l u e   i : t y p e = " d 1 : d o u b l e " > 0 . 8 7 6 7 7 7 2 5 < / d 2 : V a l u e > < / d 2 : K e y V a l u e O f s t r i n g a n y T y p e > < d 2 : K e y V a l u e O f s t r i n g a n y T y p e > < d 2 : K e y > F o r m a t t e d V a l u e < / d 2 : K e y > < d 2 : V a l u e   i : t y p e = " d 1 : s t r i n g " > 8 8 % 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 w p t _ u 3 _ q 1 1 _ c 8 9 _ b 1 _ x 2 < / d 2 : V a l u e > < / d 2 : K e y V a l u e O f s t r i n g a n y T y p e > < d 2 : K e y V a l u e O f s t r i n g a n y T y p e > < d 2 : K e y > V a l u e < / d 2 : K e y > < d 2 : V a l u e   i : t y p e = " d 1 : d o u b l e " > 0 . 0 6 7 1 5 8 2 8 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 w p t _ u 3 _ q 1 1 _ c 8 9 _ b 8 7 _ x 2 < / d 2 : V a l u e > < / d 2 : K e y V a l u e O f s t r i n g a n y T y p e > < d 2 : K e y V a l u e O f s t r i n g a n y T y p e > < d 2 : K e y > V a l u e < / d 2 : K e y > < d 2 : V a l u e   i : t y p e = " d 1 : d o u b l e " > 0 . 2 5 6 6 8 4 4 9 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 w p t _ u 3 _ q 1 1 _ c 8 9 _ b 9 0 _ x 2 < / d 2 : V a l u e > < / d 2 : K e y V a l u e O f s t r i n g a n y T y p e > < d 2 : K e y V a l u e O f s t r i n g a n y T y p e > < d 2 : K e y > V a l u e < / d 2 : K e y > < d 2 : V a l u e   i : t y p e = " d 1 : d o u b l e " > 0 . 0 7 9 4 7 0 2 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 w p t _ u 3 _ q 1 1 _ c 8 9 _ b 9 1 _ x 2 < / d 2 : V a l u e > < / d 2 : K e y V a l u e O f s t r i n g a n y T y p e > < d 2 : K e y V a l u e O f s t r i n g a n y T y p e > < d 2 : K e y > V a l u e < / d 2 : K e y > < d 2 : V a l u e   i : t y p e = " d 1 : d o u b l e " > 0 . 0 7 6 2 7 1 1 9 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 w p t _ u 3 _ q 1 1 _ c 8 9 _ b 9 2 _ x 2 < / d 2 : V a l u e > < / d 2 : K e y V a l u e O f s t r i n g a n y T y p e > < d 2 : K e y V a l u e O f s t r i n g a n y T y p e > < d 2 : K e y > V a l u e < / d 2 : K e y > < d 2 : V a l u e   i : t y p e = " d 1 : d o u b l e " > 0 . 0 2 6 0 6 6 3 5 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 w p t _ u 3 _ q 1 1 _ c 9 0 _ b 1 _ x 2 < / d 2 : V a l u e > < / d 2 : K e y V a l u e O f s t r i n g a n y T y p e > < d 2 : K e y V a l u e O f s t r i n g a n y T y p e > < d 2 : K e y > V a l u e < / d 2 : K e y > < d 2 : V a l u e   i : t y p e = " d 1 : d o u b l e " > 0 . 0 1 1 3 2 4 7 3 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 w p t _ u 3 _ q 1 1 _ c 9 0 _ b 8 7 _ x 2 < / d 2 : V a l u e > < / d 2 : K e y V a l u e O f s t r i n g a n y T y p e > < d 2 : K e y V a l u e O f s t r i n g a n y T y p e > < d 2 : K e y > V a l u e < / d 2 : K e y > < d 2 : V a l u e   i : t y p e = " d 1 : d o u b l e " > 0 . 0 8 0 2 1 3 9 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 w p t _ u 3 _ q 1 1 _ c 9 0 _ b 9 0 _ x 2 < / d 2 : V a l u e > < / d 2 : K e y V a l u e O f s t r i n g a n y T y p e > < d 2 : K e y V a l u e O f s t r i n g a n y T y p e > < d 2 : K e y > V a l u e < / d 2 : K e y > < d 2 : V a l u e   i : t y p e = " d 1 : d o u b l e " > 0 . 0 1 3 2 4 5 0 3 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 w p t _ u 3 _ q 1 1 _ c 9 0 _ b 9 1 _ x 2 < / d 2 : V a l u e > < / d 2 : K e y V a l u e O f s t r i n g a n y T y p e > < d 2 : K e y V a l u e O f s t r i n g a n y T y p e > < d 2 : K e y > V a l u e < / d 2 : K e y > < d 2 : V a l u e   i : t y p e = " d 1 : d o u b l e " > 0 . 0 0 9 1 2 6 4 7 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 w p t _ u 3 _ q 1 1 _ c 9 0 _ b 9 2 _ x 2 < / d 2 : V a l u e > < / d 2 : K e y V a l u e O f s t r i n g a n y T y p e > < d 2 : K e y V a l u e O f s t r i n g a n y T y p e > < d 2 : K e y > V a l u e < / d 2 : K e y > < d 2 : V a l u e   i : t y p e = " d 1 : d o u b l e " > 0 . 0 0 2 3 6 9 6 7 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 w p t _ u 3 _ q 1 1 _ c 9 1 _ b 1 _ x 2 < / d 2 : V a l u e > < / d 2 : K e y V a l u e O f s t r i n g a n y T y p e > < d 2 : K e y V a l u e O f s t r i n g a n y T y p e > < d 2 : K e y > V a l u e < / d 2 : K e y > < d 2 : V a l u e   i : t y p e = " d 1 : d o u b l e " > 0 . 7 4 1 1 1 1 4 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 w p t _ u 3 _ q 1 1 _ c 9 1 _ b 8 7 _ x 2 < / d 2 : V a l u e > < / d 2 : K e y V a l u e O f s t r i n g a n y T y p e > < d 2 : K e y V a l u e O f s t r i n g a n y T y p e > < d 2 : K e y > V a l u e < / d 2 : K e y > < d 2 : V a l u e   i : t y p e = " d 1 : d o u b l e " > 0 . 3 4 7 5 9 3 5 8 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 w p t _ u 3 _ q 1 1 _ c 9 1 _ b 9 0 _ x 2 < / d 2 : V a l u e > < / d 2 : K e y V a l u e O f s t r i n g a n y T y p e > < d 2 : K e y V a l u e O f s t r i n g a n y T y p e > < d 2 : K e y > V a l u e < / d 2 : K e y > < d 2 : V a l u e   i : t y p e = " d 1 : d o u b l e " > 0 . 6 4 0 7 2 8 4 8 < / d 2 : V a l u e > < / d 2 : K e y V a l u e O f s t r i n g a n y T y p e > < d 2 : K e y V a l u e O f s t r i n g a n y T y p e > < d 2 : K e y > F o r m a t t e d V a l u e < / d 2 : K e y > < d 2 : V a l u e   i : t y p e = " d 1 : s t r i n g " > 6 4 % 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 w p t _ u 3 _ q 1 1 _ c 9 1 _ b 9 1 _ x 2 < / d 2 : V a l u e > < / d 2 : K e y V a l u e O f s t r i n g a n y T y p e > < d 2 : K e y V a l u e O f s t r i n g a n y T y p e > < d 2 : K e y > V a l u e < / d 2 : K e y > < d 2 : V a l u e   i : t y p e = " d 1 : d o u b l e " > 0 . 7 5 4 2 3 7 2 9 < / d 2 : V a l u e > < / d 2 : K e y V a l u e O f s t r i n g a n y T y p e > < d 2 : K e y V a l u e O f s t r i n g a n y T y p e > < d 2 : K e y > F o r m a t t e d V a l u e < / d 2 : K e y > < d 2 : V a l u e   i : t y p e = " d 1 : s t r i n g " > 7 5 % 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 w p t _ u 3 _ q 1 1 _ c 9 1 _ b 9 2 _ x 2 < / d 2 : V a l u e > < / d 2 : K e y V a l u e O f s t r i n g a n y T y p e > < d 2 : K e y V a l u e O f s t r i n g a n y T y p e > < d 2 : K e y > V a l u e < / d 2 : K e y > < d 2 : V a l u e   i : t y p e = " d 1 : d o u b l e " > 0 . 8 3 2 5 4 3 4 4 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 w p t _ u 3 _ q 1 1 _ c 9 2 _ b 1 _ x 2 < / d 2 : V a l u e > < / d 2 : K e y V a l u e O f s t r i n g a n y T y p e > < d 2 : K e y V a l u e O f s t r i n g a n y T y p e > < d 2 : K e y > V a l u e < / d 2 : K e y > < d 2 : V a l u e   i : t y p e = " d 1 : d o u b l e " > 0 . 0 1 8 9 6 2 3 4 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 w p t _ u 3 _ q 1 1 _ c 9 2 _ b 8 7 _ x 2 < / d 2 : V a l u e > < / d 2 : K e y V a l u e O f s t r i n g a n y T y p e > < d 2 : K e y V a l u e O f s t r i n g a n y T y p e > < d 2 : K e y > V a l u e < / d 2 : K e y > < d 2 : V a l u e   i : t y p e = " d 1 : d o u b l e " > 0 . 0 9 6 2 5 6 6 8 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 w p t _ u 3 _ q 1 1 _ c 9 2 _ b 9 0 _ x 2 < / d 2 : V a l u e > < / d 2 : K e y V a l u e O f s t r i n g a n y T y p e > < d 2 : K e y V a l u e O f s t r i n g a n y T y p e > < d 2 : K e y > V a l u e < / d 2 : K e y > < d 2 : V a l u e   i : t y p e = " d 1 : d o u b l e " > 0 . 0 2 1 5 2 3 1 8 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 w p t _ u 3 _ q 1 1 _ c 9 2 _ b 9 1 _ x 2 < / d 2 : V a l u e > < / d 2 : K e y V a l u e O f s t r i n g a n y T y p e > < d 2 : K e y V a l u e O f s t r i n g a n y T y p e > < d 2 : K e y > V a l u e < / d 2 : K e y > < d 2 : V a l u e   i : t y p e = " d 1 : d o u b l e " > 0 . 0 1 3 6 8 9 7 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 w p t _ u 3 _ q 1 1 _ c 9 2 _ b 9 2 _ x 2 < / d 2 : V a l u e > < / d 2 : K e y V a l u e O f s t r i n g a n y T y p e > < d 2 : K e y V a l u e O f s t r i n g a n y T y p e > < d 2 : K e y > V a l u e < / d 2 : K e y > < d 2 : V a l u e   i : t y p e = " d 1 : d o u b l e " > 0 . 0 1 3 4 2 8 1 2 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 w p t _ u 3 _ q 1 1 _ c 9 3 _ b 1 _ x 2 < / d 2 : V a l u e > < / d 2 : K e y V a l u e O f s t r i n g a n y T y p e > < d 2 : K e y V a l u e O f s t r i n g a n y T y p e > < d 2 : K e y > V a l u e < / d 2 : K e y > < d 2 : V a l u e   i : t y p e = " d 1 : d o u b l e " > 0 . 0 3 3 9 7 4 1 9 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 w p t _ u 3 _ q 1 1 _ c 9 3 _ b 8 7 _ x 2 < / d 2 : V a l u e > < / d 2 : K e y V a l u e O f s t r i n g a n y T y p e > < d 2 : K e y V a l u e O f s t r i n g a n y T y p e > < d 2 : K e y > V a l u e < / d 2 : K e y > < d 2 : V a l u e   i : t y p e = " d 1 : d o u b l e " > 0 . 0 7 4 8 6 6 3 1 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 w p t _ u 3 _ q 1 1 _ c 9 3 _ b 9 0 _ x 2 < / d 2 : V a l u e > < / d 2 : K e y V a l u e O f s t r i n g a n y T y p e > < d 2 : K e y V a l u e O f s t r i n g a n y T y p e > < d 2 : K e y > V a l u e < / d 2 : K e y > < d 2 : V a l u e   i : t y p e = " d 1 : d o u b l e " > 0 . 0 4 1 3 9 0 7 3 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 w p t _ u 3 _ q 1 1 _ c 9 3 _ b 9 1 _ x 2 < / d 2 : V a l u e > < / d 2 : K e y V a l u e O f s t r i n g a n y T y p e > < d 2 : K e y V a l u e O f s t r i n g a n y T y p e > < d 2 : K e y > V a l u e < / d 2 : K e y > < d 2 : V a l u e   i : t y p e = " d 1 : d o u b l e " > 0 . 0 3 5 8 5 3 9 8 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 w p t _ u 3 _ q 1 1 _ c 9 3 _ b 9 2 _ x 2 < / d 2 : V a l u e > < / d 2 : K e y V a l u e O f s t r i n g a n y T y p e > < d 2 : K e y V a l u e O f s t r i n g a n y T y p e > < d 2 : K e y > V a l u e < / d 2 : K e y > < d 2 : V a l u e   i : t y p e = " d 1 : d o u b l e " > 0 . 0 2 2 9 0 6 7 9 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 w p t _ u 3 _ q 1 1 _ c 9 4 _ b 1 _ x 2 < / d 2 : V a l u e > < / d 2 : K e y V a l u e O f s t r i n g a n y T y p e > < d 2 : K e y V a l u e O f s t r i n g a n y T y p e > < d 2 : K e y > V a l u e < / d 2 : K e y > < d 2 : V a l u e   i : t y p e = " d 1 : d o u b l e " > 0 . 0 9 7 4 4 5 3 5 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 w p t _ u 3 _ q 1 1 _ c 9 4 _ b 8 7 _ x 2 < / d 2 : V a l u e > < / d 2 : K e y V a l u e O f s t r i n g a n y T y p e > < d 2 : K e y V a l u e O f s t r i n g a n y T y p e > < d 2 : K e y > V a l u e < / d 2 : K e y > < d 2 : V a l u e   i : t y p e = " d 1 : d o u b l e " > 0 . 0 2 6 7 3 7 9 7 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 w p t _ u 3 _ q 1 1 _ c 9 4 _ b 9 0 _ x 2 < / d 2 : V a l u e > < / d 2 : K e y V a l u e O f s t r i n g a n y T y p e > < d 2 : K e y V a l u e O f s t r i n g a n y T y p e > < d 2 : K e y > V a l u e < / d 2 : K e y > < d 2 : V a l u e   i : t y p e = " d 1 : d o u b l e " > 0 . 1 2 4 1 7 2 1 9 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 w p t _ u 3 _ q 1 1 _ c 9 4 _ b 9 1 _ x 2 < / d 2 : V a l u e > < / d 2 : K e y V a l u e O f s t r i n g a n y T y p e > < d 2 : K e y V a l u e O f s t r i n g a n y T y p e > < d 2 : K e y > V a l u e < / d 2 : K e y > < d 2 : V a l u e   i : t y p e = " d 1 : d o u b l e " > 0 . 1 1 3 4 2 8 9 4 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 w p t _ u 3 _ q 1 1 _ c 9 4 _ b 9 2 _ x 2 < / d 2 : V a l u e > < / d 2 : K e y V a l u e O f s t r i n g a n y T y p e > < d 2 : K e y V a l u e O f s t r i n g a n y T y p e > < d 2 : K e y > V a l u e < / d 2 : K e y > < d 2 : V a l u e   i : t y p e = " d 1 : d o u b l e " > 0 . 0 7 9 7 7 8 8 3 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 w p t _ u 3 _ q 1 1 _ c 9 5 _ b 1 _ x 2 < / d 2 : V a l u e > < / d 2 : K e y V a l u e O f s t r i n g a n y T y p e > < d 2 : K e y V a l u e O f s t r i n g a n y T y p e > < d 2 : K e y > V a l u e < / d 2 : K e y > < d 2 : V a l u e   i : t y p e = " d 1 : d o u b l e " > 0 . 0 0 7 9 0 0 9 7 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 w p t _ u 3 _ q 1 1 _ c 9 5 _ b 8 7 _ x 2 < / d 2 : V a l u e > < / d 2 : K e y V a l u e O f s t r i n g a n y T y p e > < d 2 : K e y V a l u e O f s t r i n g a n y T y p e > < d 2 : K e y > V a l u e < / d 2 : K e y > < d 2 : V a l u e   i : t y p e = " d 1 : d o u b l e " > 0 . 0 0 5 3 4 7 5 9 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 w p t _ u 3 _ q 1 1 _ c 9 5 _ b 9 0 _ x 2 < / d 2 : V a l u e > < / d 2 : K e y V a l u e O f s t r i n g a n y T y p e > < d 2 : K e y V a l u e O f s t r i n g a n y T y p e > < d 2 : K e y > V a l u e < / d 2 : K e y > < d 2 : V a l u e   i : t y p e = " d 1 : d o u b l e " > 0 . 0 0 9 9 3 3 7 7 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 w p t _ u 3 _ q 1 1 _ c 9 5 _ b 9 1 _ x 2 < / d 2 : V a l u e > < / d 2 : K e y V a l u e O f s t r i n g a n y T y p e > < d 2 : K e y V a l u e O f s t r i n g a n y T y p e > < d 2 : K e y > V a l u e < / d 2 : K e y > < d 2 : V a l u e   i : t y p e = " d 1 : d o u b l e " > 0 . 0 0 7 8 2 2 6 9 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 w p t _ u 3 _ q 1 1 _ c 9 5 _ b 9 2 _ x 2 < / d 2 : V a l u e > < / d 2 : K e y V a l u e O f s t r i n g a n y T y p e > < d 2 : K e y V a l u e O f s t r i n g a n y T y p e > < d 2 : K e y > V a l u e < / d 2 : K e y > < d 2 : V a l u e   i : t y p e = " d 1 : d o u b l e " > 0 . 0 0 8 6 8 8 7 8 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 w p t _ u 3 _ q 1 1 _ c 9 6 _ b 1 _ x 2 < / d 2 : V a l u e > < / d 2 : K e y V a l u e O f s t r i n g a n y T y p e > < d 2 : K e y V a l u e O f s t r i n g a n y T y p e > < d 2 : K e y > V a l u e < / d 2 : K e y > < d 2 : V a l u e   i : t y p e = " d 1 : d o u b l e " > 0 . 0 4 9 5 1 2 7 7 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 w p t _ u 3 _ q 1 1 _ c 9 6 _ b 8 7 _ x 2 < / d 2 : V a l u e > < / d 2 : K e y V a l u e O f s t r i n g a n y T y p e > < d 2 : K e y V a l u e O f s t r i n g a n y T y p e > < d 2 : K e y > V a l u e < / d 2 : K e y > < d 2 : V a l u e   i : t y p e = " d 1 : d o u b l e " > 0 . 1 1 7 6 4 7 0 6 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 w p t _ u 3 _ q 1 1 _ c 9 6 _ b 9 0 _ x 2 < / d 2 : V a l u e > < / d 2 : K e y V a l u e O f s t r i n g a n y T y p e > < d 2 : K e y V a l u e O f s t r i n g a n y T y p e > < d 2 : K e y > V a l u e < / d 2 : K e y > < d 2 : V a l u e   i : t y p e = " d 1 : d o u b l e " > 0 . 1 1 4 2 3 8 4 1 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 w p t _ u 3 _ q 1 1 _ c 9 6 _ b 9 1 _ x 2 < / d 2 : V a l u e > < / d 2 : K e y V a l u e O f s t r i n g a n y T y p e > < d 2 : K e y V a l u e O f s t r i n g a n y T y p e > < d 2 : K e y > V a l u e < / d 2 : K e y > < d 2 : V a l u e   i : t y p e = " d 1 : d o u b l e " > 0 . 0 3 7 8 0 9 6 5 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 w p t _ u 3 _ q 1 1 _ c 9 6 _ b 9 2 _ x 2 < / d 2 : V a l u e > < / d 2 : K e y V a l u e O f s t r i n g a n y T y p e > < d 2 : K e y V a l u e O f s t r i n g a n y T y p e > < d 2 : K e y > V a l u e < / d 2 : K e y > < d 2 : V a l u e   i : t y p e = " d 1 : d o u b l e " > 0 . 0 1 8 1 6 7 4 6 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 w p t _ u 3 _ q 1 1 _ c 9 7 _ b 1 _ x 2 < / d 2 : V a l u e > < / d 2 : K e y V a l u e O f s t r i n g a n y T y p e > < d 2 : K e y V a l u e O f s t r i n g a n y T y p e > < d 2 : K e y > V a l u e < / d 2 : K e y > < d 2 : V a l u e   i : t y p e = " d 1 : d o u b l e " > 0 . 0 1 6 3 2 8 6 8 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 w p t _ u 3 _ q 1 1 _ c 9 7 _ b 8 7 _ x 2 < / d 2 : V a l u e > < / d 2 : K e y V a l u e O f s t r i n g a n y T y p e > < d 2 : K e y V a l u e O f s t r i n g a n y T y p e > < d 2 : K e y > V a l u e < / d 2 : K e y > < d 2 : V a l u e   i : t y p e = " d 1 : d o u b l e " > 0 . 0 1 0 6 9 5 1 9 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 w p t _ u 3 _ q 1 1 _ c 9 7 _ b 9 0 _ x 2 < / d 2 : V a l u e > < / d 2 : K e y V a l u e O f s t r i n g a n y T y p e > < d 2 : K e y V a l u e O f s t r i n g a n y T y p e > < d 2 : K e y > V a l u e < / d 2 : K e y > < d 2 : V a l u e   i : t y p e = " d 1 : d o u b l e " > 0 . 0 1 6 5 5 6 2 9 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 w p t _ u 3 _ q 1 1 _ c 9 7 _ b 9 1 _ x 2 < / d 2 : V a l u e > < / d 2 : K e y V a l u e O f s t r i n g a n y T y p e > < d 2 : K e y V a l u e O f s t r i n g a n y T y p e > < d 2 : K e y > V a l u e < / d 2 : K e y > < d 2 : V a l u e   i : t y p e = " d 1 : d o u b l e " > 0 . 0 1 8 9 0 4 8 2 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 w p t _ u 3 _ q 1 1 _ c 9 7 _ b 9 2 _ x 2 < / d 2 : V a l u e > < / d 2 : K e y V a l u e O f s t r i n g a n y T y p e > < d 2 : K e y V a l u e O f s t r i n g a n y T y p e > < d 2 : K e y > V a l u e < / d 2 : K e y > < d 2 : V a l u e   i : t y p e = " d 1 : d o u b l e " > 0 . 0 1 1 0 5 8 4 5 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 w p t _ u 3 _ q 1 1 _ c 9 8 _ b 1 _ x 2 < / d 2 : V a l u e > < / d 2 : K e y V a l u e O f s t r i n g a n y T y p e > < d 2 : K e y V a l u e O f s t r i n g a n y T y p e > < d 2 : K e y > V a l u e < / d 2 : K e y > < d 2 : V a l u e   i : t y p e = " d 1 : d o u b l e " > 0 . 1 0 9 5 6 0 1 8 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 w p t _ u 3 _ q 1 1 _ c 9 8 _ b 8 7 _ x 2 < / d 2 : V a l u e > < / d 2 : K e y V a l u e O f s t r i n g a n y T y p e > < d 2 : K e y V a l u e O f s t r i n g a n y T y p e > < d 2 : K e y > V a l u e < / d 2 : K e y > < d 2 : V a l u e   i : t y p e = " d 1 : d o u b l e " > 0 . 1 1 7 6 4 7 0 6 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 w p t _ u 3 _ q 1 1 _ c 9 8 _ b 9 0 _ x 2 < / d 2 : V a l u e > < / d 2 : K e y V a l u e O f s t r i n g a n y T y p e > < d 2 : K e y V a l u e O f s t r i n g a n y T y p e > < d 2 : K e y > V a l u e < / d 2 : K e y > < d 2 : V a l u e   i : t y p e = " d 1 : d o u b l e " > 0 . 1 5 0 6 6 2 2 5 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 w p t _ u 3 _ q 1 1 _ c 9 8 _ b 9 1 _ x 2 < / d 2 : V a l u e > < / d 2 : K e y V a l u e O f s t r i n g a n y T y p e > < d 2 : K e y V a l u e O f s t r i n g a n y T y p e > < d 2 : K e y > V a l u e < / d 2 : K e y > < d 2 : V a l u e   i : t y p e = " d 1 : d o u b l e " > 0 . 0 8 8 6 5 7 1 1 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 w p t _ u 3 _ q 1 1 _ c 9 8 _ b 9 2 _ x 2 < / d 2 : V a l u e > < / d 2 : K e y V a l u e O f s t r i n g a n y T y p e > < d 2 : K e y V a l u e O f s t r i n g a n y T y p e > < d 2 : K e y > V a l u e < / d 2 : K e y > < d 2 : V a l u e   i : t y p e = " d 1 : d o u b l e " > 0 . 1 0 7 4 2 4 9 6 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 w p t _ u 3 _ q 1 1 _ c 9 9 _ b 1 _ x 2 < / d 2 : V a l u e > < / d 2 : K e y V a l u e O f s t r i n g a n y T y p e > < d 2 : K e y V a l u e O f s t r i n g a n y T y p e > < d 2 : K e y > V a l u e < / d 2 : K e y > < d 2 : V a l u e   i : t y p e = " d 1 : d o u b l e " > 0 . 0 4 6 0 8 9 0 2 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 w p t _ u 3 _ q 1 1 _ c 9 9 _ b 8 7 _ x 2 < / d 2 : V a l u e > < / d 2 : K e y V a l u e O f s t r i n g a n y T y p e > < d 2 : K e y V a l u e O f s t r i n g a n y T y p e > < d 2 : K e y > V a l u e < / d 2 : K e y > < d 2 : V a l u e   i : t y p e = " d 1 : d o u b l e " > 0 . 1 0 1 6 0 4 2 8 < / d 2 : V a l u e > < / d 2 : K e y V a l u e O f s t r i n g a n y T y p e > < d 2 : K e y V a l u e O f s t r i n g a n y T y p e > < d 2 : K e y > F o r m a t t e d V a l u e < / d 2 : K e y > < d 2 : V a l u e   i : t y p e = " d 1 : s t r i n g " > 1 0 % 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 w p t _ u 3 _ q 1 1 _ c 9 9 _ b 9 0 _ x 2 < / d 2 : V a l u e > < / d 2 : K e y V a l u e O f s t r i n g a n y T y p e > < d 2 : K e y V a l u e O f s t r i n g a n y T y p e > < d 2 : K e y > V a l u e < / d 2 : K e y > < d 2 : V a l u e   i : t y p e = " d 1 : d o u b l e " > 0 . 0 5 9 6 0 2 6 5 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 w p t _ u 3 _ q 1 1 _ c 9 9 _ b 9 1 _ x 2 < / d 2 : V a l u e > < / d 2 : K e y V a l u e O f s t r i n g a n y T y p e > < d 2 : K e y V a l u e O f s t r i n g a n y T y p e > < d 2 : K e y > V a l u e < / d 2 : K e y > < d 2 : V a l u e   i : t y p e = " d 1 : d o u b l e " > 0 . 0 3 9 1 1 3 4 3 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 w p t _ u 3 _ q 1 1 _ c 9 9 _ b 9 2 _ x 2 < / d 2 : V a l u e > < / d 2 : K e y V a l u e O f s t r i n g a n y T y p e > < d 2 : K e y V a l u e O f s t r i n g a n y T y p e > < d 2 : K e y > V a l u e < / d 2 : K e y > < d 2 : V a l u e   i : t y p e = " d 1 : d o u b l e " > 0 . 0 4 2 6 5 4 0 3 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 w p t _ u 3 _ q 1 1 _ c 1 _ b 9 2 _ x 1 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 w p t _ u 3 _ q 1 1 _ c 1 _ b 8 7 _ x 1 < / d 2 : V a l u e > < / d 2 : K e y V a l u e O f s t r i n g a n y T y p e > < d 2 : K e y V a l u e O f s t r i n g a n y T y p e > < d 2 : K e y > V a l u e < / d 2 : K e y > < d 2 : V a l u e   i : t y p e = " d 1 : d o u b l e " > 1 8 7 < / d 2 : V a l u e > < / d 2 : K e y V a l u e O f s t r i n g a n y T y p e > < d 2 : K e y V a l u e O f s t r i n g a n y T y p e > < d 2 : K e y > F o r m a t t e d V a l u e < / d 2 : K e y > < d 2 : V a l u e   i : t y p e = " d 1 : s t r i n g " > 1 8 7 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 w p t _ u 3 _ q 1 1 _ c 1 _ b 9 0 _ x 1 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 w p t _ u 3 _ q 1 1 _ c 1 _ b 9 1 _ x 1 < / d 2 : V a l u e > < / d 2 : K e y V a l u e O f s t r i n g a n y T y p e > < d 2 : K e y V a l u e O f s t r i n g a n y T y p e > < d 2 : K e y > V a l u e < / d 2 : K e y > < d 2 : V a l u e   i : t y p e = " d 1 : d o u b l e " > 1 5 3 4 < / d 2 : V a l u e > < / d 2 : K e y V a l u e O f s t r i n g a n y T y p e > < d 2 : K e y V a l u e O f s t r i n g a n y T y p e > < d 2 : K e y > F o r m a t t e d V a l u e < / d 2 : K e y > < d 2 : V a l u e   i : t y p e = " d 1 : s t r i n g " > 1 5 3 4 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 w p t _ u 3 _ q 1 1 _ c 1 _ b 9 2 _ x 1 < / d 2 : V a l u e > < / d 2 : K e y V a l u e O f s t r i n g a n y T y p e > < d 2 : K e y V a l u e O f s t r i n g a n y T y p e > < d 2 : K e y > V a l u e < / d 2 : K e y > < d 2 : V a l u e   i : t y p e = " d 1 : d o u b l e " > 1 2 6 6 < / d 2 : V a l u e > < / d 2 : K e y V a l u e O f s t r i n g a n y T y p e > < d 2 : K e y V a l u e O f s t r i n g a n y T y p e > < d 2 : K e y > F o r m a t t e d V a l u e < / d 2 : K e y > < d 2 : V a l u e   i : t y p e = " d 1 : s t r i n g " > 1 2 6 6 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 9 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 1 0 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 w p t _ u 3 _ q 1 1 _ c 1 _ b 1 _ x 1 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6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62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6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64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65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F u n c t i o n > < F u n c t i o n N a m e > A p p l y O u t s i d e T e x t C o l o r S c h e m e 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6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 w h d _ b 8 7 < / d 2 : V a l u e > < / d 2 : K e y V a l u e O f s t r i n g a n y T y p e > < d 2 : K e y V a l u e O f s t r i n g a n y T y p e > < d 2 : K e y > V a l u e < / d 2 : K e y > < d 2 : V a l u e   i : t y p e = " d 1 : s t r i n g " > M o i n s   d e   2 5   a n s 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 w h d _ b 9 0 < / d 2 : V a l u e > < / d 2 : K e y V a l u e O f s t r i n g a n y T y p e > < d 2 : K e y V a l u e O f s t r i n g a n y T y p e > < d 2 : K e y > V a l u e < / d 2 : K e y > < d 2 : V a l u e   i : t y p e = " d 1 : s t r i n g " > 2 5 - 3 4   a n s 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 w h d _ b 9 1 < / d 2 : V a l u e > < / d 2 : K e y V a l u e O f s t r i n g a n y T y p e > < d 2 : K e y V a l u e O f s t r i n g a n y T y p e > < d 2 : K e y > V a l u e < / d 2 : K e y > < d 2 : V a l u e   i : t y p e = " d 1 : s t r i n g " > 3 5 - 4 9   a n s 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 w h d _ b 9 2 < / d 2 : V a l u e > < / d 2 : K e y V a l u e O f s t r i n g a n y T y p e > < d 2 : K e y V a l u e O f s t r i n g a n y T y p e > < d 2 : K e y > V a l u e < / d 2 : K e y > < d 2 : V a l u e   i : t y p e = " d 1 : s t r i n g " > 5 0   a n s   e t   p l u s 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 w p t _ u 3 _ q 1 3 _ c 4 0 _ b 1 _ x 2 < / d 2 : V a l u e > < / d 2 : K e y V a l u e O f s t r i n g a n y T y p e > < d 2 : K e y V a l u e O f s t r i n g a n y T y p e > < d 2 : K e y > V a l u e < / d 2 : K e y > < d 2 : V a l u e   i : t y p e = " d 1 : d o u b l e " > 0 . 8 3 0 2 0 6 0 9 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 w p t _ u 3 _ q 1 3 _ c 4 0 _ b 8 7 _ x 2 < / d 2 : V a l u e > < / d 2 : K e y V a l u e O f s t r i n g a n y T y p e > < d 2 : K e y V a l u e O f s t r i n g a n y T y p e > < d 2 : K e y > V a l u e < / d 2 : K e y > < d 2 : V a l u e   i : t y p e = " d 1 : d o u b l e " > 0 . 7 0 3 3 8 9 8 3 < / d 2 : V a l u e > < / d 2 : K e y V a l u e O f s t r i n g a n y T y p e > < d 2 : K e y V a l u e O f s t r i n g a n y T y p e > < d 2 : K e y > F o r m a t t e d V a l u e < / d 2 : K e y > < d 2 : V a l u e   i : t y p e = " d 1 : s t r i n g " > 7 0 % 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 w p t _ u 3 _ q 1 3 _ c 4 0 _ b 9 0 _ x 2 < / d 2 : V a l u e > < / d 2 : K e y V a l u e O f s t r i n g a n y T y p e > < d 2 : K e y V a l u e O f s t r i n g a n y T y p e > < d 2 : K e y > V a l u e < / d 2 : K e y > < d 2 : V a l u e   i : t y p e = " d 1 : d o u b l e " > 0 . 8 4 9 7 8 5 4 1 < / d 2 : V a l u e > < / d 2 : K e y V a l u e O f s t r i n g a n y T y p e > < d 2 : K e y V a l u e O f s t r i n g a n y T y p e > < d 2 : K e y > F o r m a t t e d V a l u e < / d 2 : K e y > < d 2 : V a l u e   i : t y p e = " d 1 : s t r i n g " > 8 5 % 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 w p t _ u 3 _ q 1 3 _ c 4 0 _ b 9 1 _ x 2 < / d 2 : V a l u e > < / d 2 : K e y V a l u e O f s t r i n g a n y T y p e > < d 2 : K e y V a l u e O f s t r i n g a n y T y p e > < d 2 : K e y > V a l u e < / d 2 : K e y > < d 2 : V a l u e   i : t y p e = " d 1 : d o u b l e " > 0 . 8 6 1 3 4 1 3 7 < / d 2 : V a l u e > < / d 2 : K e y V a l u e O f s t r i n g a n y T y p e > < d 2 : K e y V a l u e O f s t r i n g a n y T y p e > < d 2 : K e y > F o r m a t t e d V a l u e < / d 2 : K e y > < d 2 : V a l u e   i : t y p e = " d 1 : s t r i n g " > 8 6 % 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 w p t _ u 3 _ q 1 3 _ c 4 0 _ b 9 2 _ x 2 < / d 2 : V a l u e > < / d 2 : K e y V a l u e O f s t r i n g a n y T y p e > < d 2 : K e y V a l u e O f s t r i n g a n y T y p e > < d 2 : K e y > V a l u e < / d 2 : K e y > < d 2 : V a l u e   i : t y p e = " d 1 : d o u b l e " > 0 . 8 1 9 8 2 7 5 9 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 w p t _ u 3 _ q 1 3 _ c 4 1 _ b 1 _ x 2 < / d 2 : V a l u e > < / d 2 : K e y V a l u e O f s t r i n g a n y T y p e > < d 2 : K e y V a l u e O f s t r i n g a n y T y p e > < d 2 : K e y > V a l u e < / d 2 : K e y > < d 2 : V a l u e   i : t y p e = " d 1 : d o u b l e " > 0 . 1 7 3 7 9 2 6 8 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 w p t _ u 3 _ q 1 3 _ c 4 1 _ b 8 7 _ x 2 < / d 2 : V a l u e > < / d 2 : K e y V a l u e O f s t r i n g a n y T y p e > < d 2 : K e y V a l u e O f s t r i n g a n y T y p e > < d 2 : K e y > V a l u e < / d 2 : K e y > < d 2 : V a l u e   i : t y p e = " d 1 : d o u b l e " > 0 . 3 0 5 0 8 4 7 5 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 w p t _ u 3 _ q 1 3 _ c 4 1 _ b 9 0 _ x 2 < / d 2 : V a l u e > < / d 2 : K e y V a l u e O f s t r i n g a n y T y p e > < d 2 : K e y V a l u e O f s t r i n g a n y T y p e > < d 2 : K e y > V a l u e < / d 2 : K e y > < d 2 : V a l u e   i : t y p e = " d 1 : d o u b l e " > 0 . 1 6 3 0 9 0 1 3 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 w p t _ u 3 _ q 1 3 _ c 4 1 _ b 9 1 _ x 2 < / d 2 : V a l u e > < / d 2 : K e y V a l u e O f s t r i n g a n y T y p e > < d 2 : K e y V a l u e O f s t r i n g a n y T y p e > < d 2 : K e y > V a l u e < / d 2 : K e y > < d 2 : V a l u e   i : t y p e = " d 1 : d o u b l e " > 0 . 1 6 1 2 6 6 0 1 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 w p t _ u 3 _ q 1 3 _ c 4 1 _ b 9 2 _ x 2 < / d 2 : V a l u e > < / d 2 : K e y V a l u e O f s t r i n g a n y T y p e > < d 2 : K e y V a l u e O f s t r i n g a n y T y p e > < d 2 : K e y > V a l u e < / d 2 : K e y > < d 2 : V a l u e   i : t y p e = " d 1 : d o u b l e " > 0 . 1 7 5 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 w p t _ u 3 _ q 1 3 _ c 4 2 _ b 1 _ x 2 < / d 2 : V a l u e > < / d 2 : K e y V a l u e O f s t r i n g a n y T y p e > < d 2 : K e y V a l u e O f s t r i n g a n y T y p e > < d 2 : K e y > V a l u e < / d 2 : K e y > < d 2 : V a l u e   i : t y p e = " d 1 : d o u b l e " > 0 . 0 5 3 2 1 4 4 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 w p t _ u 3 _ q 1 3 _ c 4 2 _ b 8 7 _ x 2 < / d 2 : V a l u e > < / d 2 : K e y V a l u e O f s t r i n g a n y T y p e > < d 2 : K e y V a l u e O f s t r i n g a n y T y p e > < d 2 : K e y > V a l u e < / d 2 : K e y > < d 2 : V a l u e   i : t y p e = " d 1 : d o u b l e " > 0 . 0 6 7 7 9 6 6 1 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 w p t _ u 3 _ q 1 3 _ c 4 2 _ b 9 0 _ x 2 < / d 2 : V a l u e > < / d 2 : K e y V a l u e O f s t r i n g a n y T y p e > < d 2 : K e y V a l u e O f s t r i n g a n y T y p e > < d 2 : K e y > V a l u e < / d 2 : K e y > < d 2 : V a l u e   i : t y p e = " d 1 : d o u b l e " > 0 . 0 4 7 2 1 0 3 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 w p t _ u 3 _ q 1 3 _ c 4 2 _ b 9 1 _ x 2 < / d 2 : V a l u e > < / d 2 : K e y V a l u e O f s t r i n g a n y T y p e > < d 2 : K e y V a l u e O f s t r i n g a n y T y p e > < d 2 : K e y > V a l u e < / d 2 : K e y > < d 2 : V a l u e   i : t y p e = " d 1 : d o u b l e " > 0 . 0 4 2 9 5 4 0 3 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 w p t _ u 3 _ q 1 3 _ c 4 2 _ b 9 2 _ x 2 < / d 2 : V a l u e > < / d 2 : K e y V a l u e O f s t r i n g a n y T y p e > < d 2 : K e y V a l u e O f s t r i n g a n y T y p e > < d 2 : K e y > V a l u e < / d 2 : K e y > < d 2 : V a l u e   i : t y p e = " d 1 : d o u b l e " > 0 . 0 6 2 0 6 8 9 7 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 w p t _ u 3 _ q 1 3 _ c 4 3 _ b 1 _ x 2 < / d 2 : V a l u e > < / d 2 : K e y V a l u e O f s t r i n g a n y T y p e > < d 2 : K e y V a l u e O f s t r i n g a n y T y p e > < d 2 : K e y > V a l u e < / d 2 : K e y > < d 2 : V a l u e   i : t y p e = " d 1 : d o u b l e " > 0 . 1 1 2 8 8 8 3 4 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 w p t _ u 3 _ q 1 3 _ c 4 3 _ b 8 7 _ x 2 < / d 2 : V a l u e > < / d 2 : K e y V a l u e O f s t r i n g a n y T y p e > < d 2 : K e y V a l u e O f s t r i n g a n y T y p e > < d 2 : K e y > V a l u e < / d 2 : K e y > < d 2 : V a l u e   i : t y p e = " d 1 : d o u b l e " > 0 . 0 8 4 7 4 5 7 6 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 w p t _ u 3 _ q 1 3 _ c 4 3 _ b 9 0 _ x 2 < / d 2 : V a l u e > < / d 2 : K e y V a l u e O f s t r i n g a n y T y p e > < d 2 : K e y V a l u e O f s t r i n g a n y T y p e > < d 2 : K e y > V a l u e < / d 2 : K e y > < d 2 : V a l u e   i : t y p e = " d 1 : d o u b l e " > 0 . 1 1 1 5 8 7 9 8 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 w p t _ u 3 _ q 1 3 _ c 4 3 _ b 9 1 _ x 2 < / d 2 : V a l u e > < / d 2 : K e y V a l u e O f s t r i n g a n y T y p e > < d 2 : K e y V a l u e O f s t r i n g a n y T y p e > < d 2 : K e y > V a l u e < / d 2 : K e y > < d 2 : V a l u e   i : t y p e = " d 1 : d o u b l e " > 0 . 1 0 7 0 0 8 2 9 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 w p t _ u 3 _ q 1 3 _ c 4 3 _ b 9 2 _ x 2 < / d 2 : V a l u e > < / d 2 : K e y V a l u e O f s t r i n g a n y T y p e > < d 2 : K e y V a l u e O f s t r i n g a n y T y p e > < d 2 : K e y > V a l u e < / d 2 : K e y > < d 2 : V a l u e   i : t y p e = " d 1 : d o u b l e " > 0 . 1 1 6 3 7 9 3 1 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 w p t _ u 3 _ q 1 3 _ c 4 4 _ b 1 _ x 2 < / d 2 : V a l u e > < / d 2 : K e y V a l u e O f s t r i n g a n y T y p e > < d 2 : K e y V a l u e O f s t r i n g a n y T y p e > < d 2 : K e y > V a l u e < / d 2 : K e y > < d 2 : V a l u e   i : t y p e = " d 1 : d o u b l e " > 0 . 1 2 8 8 8 3 4 2 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 w p t _ u 3 _ q 1 3 _ c 4 4 _ b 8 7 _ x 2 < / d 2 : V a l u e > < / d 2 : K e y V a l u e O f s t r i n g a n y T y p e > < d 2 : K e y V a l u e O f s t r i n g a n y T y p e > < d 2 : K e y > V a l u e < / d 2 : K e y > < d 2 : V a l u e   i : t y p e = " d 1 : d o u b l e " > 0 . 2 0 3 3 8 9 8 3 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 w p t _ u 3 _ q 1 3 _ c 1 _ b 8 7 _ x 1 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 w p t _ u 3 _ q 1 3 _ c 4 4 _ b 9 0 _ x 2 < / d 2 : V a l u e > < / d 2 : K e y V a l u e O f s t r i n g a n y T y p e > < d 2 : K e y V a l u e O f s t r i n g a n y T y p e > < d 2 : K e y > V a l u e < / d 2 : K e y > < d 2 : V a l u e   i : t y p e = " d 1 : d o u b l e " > 0 . 1 5 6 6 5 2 3 6 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 w p t _ u 3 _ q 1 3 _ c 1 _ b 9 0 _ x 1 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 w p t _ u 3 _ q 1 3 _ c 4 4 _ b 9 1 _ x 2 < / d 2 : V a l u e > < / d 2 : K e y V a l u e O f s t r i n g a n y T y p e > < d 2 : K e y V a l u e O f s t r i n g a n y T y p e > < d 2 : K e y > V a l u e < / d 2 : K e y > < d 2 : V a l u e   i : t y p e = " d 1 : d o u b l e " > 0 . 1 1 5 2 9 7 6 6 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 w p t _ u 3 _ q 1 3 _ c 1 _ b 9 1 _ x 1 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 w p t _ u 3 _ q 1 3 _ c 4 4 _ b 9 2 _ x 2 < / d 2 : V a l u e > < / d 2 : K e y V a l u e O f s t r i n g a n y T y p e > < d 2 : K e y V a l u e O f s t r i n g a n y T y p e > < d 2 : K e y > V a l u e < / d 2 : K e y > < d 2 : V a l u e   i : t y p e = " d 1 : d o u b l e " > 0 . 1 2 8 4 4 8 2 8 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 w p t _ u 3 _ q 1 3 _ c 1 _ b 9 2 _ x 1 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 w p t _ u 3 _ q 1 3 _ c 1 _ b 8 7 _ x 1 < / d 2 : V a l u e > < / d 2 : K e y V a l u e O f s t r i n g a n y T y p e > < d 2 : K e y V a l u e O f s t r i n g a n y T y p e > < d 2 : K e y > V a l u e < / d 2 : K e y > < d 2 : V a l u e   i : t y p e = " d 1 : d o u b l e " > 1 1 8 < / d 2 : V a l u e > < / d 2 : K e y V a l u e O f s t r i n g a n y T y p e > < d 2 : K e y V a l u e O f s t r i n g a n y T y p e > < d 2 : K e y > F o r m a t t e d V a l u e < / d 2 : K e y > < d 2 : V a l u e   i : t y p e = " d 1 : s t r i n g " > 1 1 8 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 w p t _ u 3 _ q 1 3 _ c 1 _ b 9 0 _ x 1 < / d 2 : V a l u e > < / d 2 : K e y V a l u e O f s t r i n g a n y T y p e > < d 2 : K e y V a l u e O f s t r i n g a n y T y p e > < d 2 : K e y > V a l u e < / d 2 : K e y > < d 2 : V a l u e   i : t y p e = " d 1 : d o u b l e " > 4 6 6 < / d 2 : V a l u e > < / d 2 : K e y V a l u e O f s t r i n g a n y T y p e > < d 2 : K e y V a l u e O f s t r i n g a n y T y p e > < d 2 : K e y > F o r m a t t e d V a l u e < / d 2 : K e y > < d 2 : V a l u e   i : t y p e = " d 1 : s t r i n g " > 4 6 6 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 w p t _ u 3 _ q 1 3 _ c 1 _ b 9 1 _ x 1 < / d 2 : V a l u e > < / d 2 : K e y V a l u e O f s t r i n g a n y T y p e > < d 2 : K e y V a l u e O f s t r i n g a n y T y p e > < d 2 : K e y > V a l u e < / d 2 : K e y > < d 2 : V a l u e   i : t y p e = " d 1 : d o u b l e " > 1 3 2 7 < / d 2 : V a l u e > < / d 2 : K e y V a l u e O f s t r i n g a n y T y p e > < d 2 : K e y V a l u e O f s t r i n g a n y T y p e > < d 2 : K e y > F o r m a t t e d V a l u e < / d 2 : K e y > < d 2 : V a l u e   i : t y p e = " d 1 : s t r i n g " > 1 3 2 7 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 w p t _ u 3 _ q 1 3 _ c 1 _ b 9 2 _ x 1 < / d 2 : V a l u e > < / d 2 : K e y V a l u e O f s t r i n g a n y T y p e > < d 2 : K e y V a l u e O f s t r i n g a n y T y p e > < d 2 : K e y > V a l u e < / d 2 : K e y > < d 2 : V a l u e   i : t y p e = " d 1 : d o u b l e " > 1 1 6 0 < / d 2 : V a l u e > < / d 2 : K e y V a l u e O f s t r i n g a n y T y p e > < d 2 : K e y V a l u e O f s t r i n g a n y T y p e > < d 2 : K e y > F o r m a t t e d V a l u e < / d 2 : K e y > < d 2 : V a l u e   i : t y p e = " d 1 : s t r i n g " > 1 1 6 0 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 w p t _ u 3 _ q 1 3 _ c 1 _ b 1 _ x 1 < / d 2 : V a l u e > < / d 2 : K e y V a l u e O f s t r i n g a n y T y p e > < d 2 : K e y V a l u e O f s t r i n g a n y T y p e > < d 2 : K e y > V a l u e < / d 2 : K e y > < d 2 : V a l u e   i : t y p e = " d 1 : d o u b l e " > 3 2 5 1 < / d 2 : V a l u e > < / d 2 : K e y V a l u e O f s t r i n g a n y T y p e > < d 2 : K e y V a l u e O f s t r i n g a n y T y p e > < d 2 : K e y > F o r m a t t e d V a l u e < / d 2 : K e y > < d 2 : V a l u e   i : t y p e = " d 1 : s t r i n g " > 3 2 5 1 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67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6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69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7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7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71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72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7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7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7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76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7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7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7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80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8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82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83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84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8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8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8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88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8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9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90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91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 w h d _ c 1 1 0 < / d 2 : V a l u e > < / d 2 : K e y V a l u e O f s t r i n g a n y T y p e > < d 2 : K e y V a l u e O f s t r i n g a n y T y p e > < d 2 : K e y > V a l u e < / d 2 : K e y > < d 2 : V a l u e   i : t y p e = " d 1 : s t r i n g " > S T   O u i 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 w h d _ c 1 1 1 < / d 2 : V a l u e > < / d 2 : K e y V a l u e O f s t r i n g a n y T y p e > < d 2 : K e y V a l u e O f s t r i n g a n y T y p e > < d 2 : K e y > V a l u e < / d 2 : K e y > < d 2 : V a l u e   i : t y p e = " d 1 : s t r i n g " > S T   N o n 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 w h d _ c 1 1 8 < / d 2 : V a l u e > < / d 2 : K e y V a l u e O f s t r i n g a n y T y p e > < d 2 : K e y V a l u e O f s t r i n g a n y T y p e > < d 2 : K e y > V a l u e < / d 2 : K e y > < d 2 : V a l u e   i : t y p e = " d 1 : s t r i n g " > O u i ,   c e r t a i n e m e n t 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 w h d _ c 1 1 9 < / d 2 : V a l u e > < / d 2 : K e y V a l u e O f s t r i n g a n y T y p e > < d 2 : K e y V a l u e O f s t r i n g a n y T y p e > < d 2 : K e y > V a l u e < / d 2 : K e y > < d 2 : V a l u e   i : t y p e = " d 1 : s t r i n g " > O u i ,   p r o b a b l e m e n t 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 w h d _ c 1 2 0 < / d 2 : V a l u e > < / d 2 : K e y V a l u e O f s t r i n g a n y T y p e > < d 2 : K e y V a l u e O f s t r i n g a n y T y p e > < d 2 : K e y > V a l u e < / d 2 : K e y > < d 2 : V a l u e   i : t y p e = " d 1 : s t r i n g " > N o n ,   p r o b a b l e m e n t   p a s 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 w h d _ c 1 2 1 < / d 2 : V a l u e > < / d 2 : K e y V a l u e O f s t r i n g a n y T y p e > < d 2 : K e y V a l u e O f s t r i n g a n y T y p e > < d 2 : K e y > V a l u e < / d 2 : K e y > < d 2 : V a l u e   i : t y p e = " d 1 : s t r i n g " > N o n ,   c e r t a i n e m e n t   p a s 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 w h d _ c 1 2 2 < / d 2 : V a l u e > < / d 2 : K e y V a l u e O f s t r i n g a n y T y p e > < d 2 : K e y V a l u e O f s t r i n g a n y T y p e > < d 2 : K e y > V a l u e < / d 2 : K e y > < d 2 : V a l u e   i : t y p e = " d 1 : s t r i n g " > N e   s a i t   p a s   e n c o r e ,   n e   s e   p r o n o n c e   p a s 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 w h d _ c 1 1 7 < / d 2 : V a l u e > < / d 2 : K e y V a l u e O f s t r i n g a n y T y p e > < d 2 : K e y V a l u e O f s t r i n g a n y T y p e > < d 2 : K e y > V a l u e < / d 2 : K e y > < d 2 : V a l u e   i : t y p e = " d 1 : s t r i n g " > N S P / N R 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 w p t _ u 4 _ q 2 1 _ c 1 1 0 _ b 1 _ x 2 < / d 2 : V a l u e > < / d 2 : K e y V a l u e O f s t r i n g a n y T y p e > < d 2 : K e y V a l u e O f s t r i n g a n y T y p e > < d 2 : K e y > V a l u e < / d 2 : K e y > < d 2 : V a l u e   i : t y p e = " d 1 : d o u b l e " > 0 . 8 9 1 9 7 9 4 8 < / d 2 : V a l u e > < / d 2 : K e y V a l u e O f s t r i n g a n y T y p e > < d 2 : K e y V a l u e O f s t r i n g a n y T y p e > < d 2 : K e y > F o r m a t t e d V a l u e < / d 2 : K e y > < d 2 : V a l u e   i : t y p e = " d 1 : s t r i n g " > 8 9 % 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 w p t _ u 4 _ q 2 1 _ c 1 1 0 _ b 1 0 _ x 2 < / d 2 : V a l u e > < / d 2 : K e y V a l u e O f s t r i n g a n y T y p e > < d 2 : K e y V a l u e O f s t r i n g a n y T y p e > < d 2 : K e y > V a l u e < / d 2 : K e y > < d 2 : V a l u e   i : t y p e = " d 1 : d o u b l e " > 0 . 8 9 7 3 5 0 9 9 < / d 2 : V a l u e > < / d 2 : K e y V a l u e O f s t r i n g a n y T y p e > < d 2 : K e y V a l u e O f s t r i n g a n y T y p e > < d 2 : K e y > F o r m a t t e d V a l u e < / d 2 : K e y > < d 2 : V a l u e   i : t y p e = " d 1 : s t r i n g " >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 w p t _ u 4 _ q 2 1 _ c 1 1 0 _ b 1 2 _ x 2 < / d 2 : V a l u e > < / d 2 : K e y V a l u e O f s t r i n g a n y T y p e > < d 2 : K e y V a l u e O f s t r i n g a n y T y p e > < d 2 : K e y > V a l u e < / d 2 : K e y > < d 2 : V a l u e   i : t y p e = " d 1 : d o u b l e " > 0 . 8 9 5 < / d 2 : V a l u e > < / d 2 : K e y V a l u e O f s t r i n g a n y T y p e > < d 2 : K e y V a l u e O f s t r i n g a n y T y p e > < d 2 : K e y > F o r m a t t e d V a l u e < / d 2 : K e y > < d 2 : V a l u e   i : t y p e = " d 1 : s t r i n g " >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 w p t _ u 4 _ q 2 1 _ c 1 1 0 _ b 1 3 _ x 2 < / d 2 : V a l u e > < / d 2 : K e y V a l u e O f s t r i n g a n y T y p e > < d 2 : K e y V a l u e O f s t r i n g a n y T y p e > < d 2 : K e y > V a l u e < / d 2 : K e y > < d 2 : V a l u e   i : t y p e = " d 1 : d o u b l e " > 0 . 8 9 9 8 5 4 8 6 < / d 2 : V a l u e > < / d 2 : K e y V a l u e O f s t r i n g a n y T y p e > < d 2 : K e y V a l u e O f s t r i n g a n y T y p e > < d 2 : K e y > F o r m a t t e d V a l u e < / d 2 : K e y > < d 2 : V a l u e   i : t y p e = " d 1 : s t r i n g " >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 w p t _ u 4 _ q 2 1 _ c 1 1 0 _ b 1 4 _ x 2 < / d 2 : V a l u e > < / d 2 : K e y V a l u e O f s t r i n g a n y T y p e > < d 2 : K e y V a l u e O f s t r i n g a n y T y p e > < d 2 : K e y > V a l u e < / d 2 : K e y > < d 2 : V a l u e   i : t y p e = " d 1 : d o u b l e " > 0 . 9 0 0 9 3 4 5 8 < / d 2 : V a l u e > < / d 2 : K e y V a l u e O f s t r i n g a n y T y p e > < d 2 : K e y V a l u e O f s t r i n g a n y T y p e > < d 2 : K e y > F o r m a t t e d V a l u e < / d 2 : K e y > < d 2 : V a l u e   i : t y p e = " d 1 : s t r i n g " >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 w p t _ u 4 _ q 2 1 _ c 1 1 0 _ b 1 5 _ x 2 < / d 2 : V a l u e > < / d 2 : K e y V a l u e O f s t r i n g a n y T y p e > < d 2 : K e y V a l u e O f s t r i n g a n y T y p e > < d 2 : K e y > V a l u e < / d 2 : K e y > < d 2 : V a l u e   i : t y p e = " d 1 : d o u b l e " > 0 . 8 7 4 9 9 9 9 < / d 2 : V a l u e > < / d 2 : K e y V a l u e O f s t r i n g a n y T y p e > < d 2 : K e y V a l u e O f s t r i n g a n y T y p e > < d 2 : K e y > F o r m a t t e d V a l u e < / d 2 : K e y > < d 2 : V a l u e   i : t y p e = " d 1 : s t r i n g " > 8 7 % 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 w p t _ u 4 _ q 2 1 _ c 1 1 0 _ b 1 7 _ x 2 < / d 2 : V a l u e > < / d 2 : K e y V a l u e O f s t r i n g a n y T y p e > < d 2 : K e y V a l u e O f s t r i n g a n y T y p e > < d 2 : K e y > V a l u e < / d 2 : K e y > < d 2 : V a l u e   i : t y p e = " d 1 : d o u b l e " > 0 . 8 1 0 9 7 5 6 1 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 w p t _ u 4 _ q 2 1 _ c 1 1 0 _ b 2 2 _ x 2 < / d 2 : V a l u e > < / d 2 : K e y V a l u e O f s t r i n g a n y T y p e > < d 2 : K e y V a l u e O f s t r i n g a n y T y p e > < d 2 : K e y > V a l u e < / d 2 : K e y > < d 2 : V a l u e   i : t y p e = " d 1 : d o u b l e " > 0 . 8 9 9 6 3 8 3 4 < / d 2 : V a l u e > < / d 2 : K e y V a l u e O f s t r i n g a n y T y p e > < d 2 : K e y V a l u e O f s t r i n g a n y T y p e > < d 2 : K e y > F o r m a t t e d V a l u e < / d 2 : K e y > < d 2 : V a l u e   i : t y p e = " d 1 : s t r i n g " > 9 0 % 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 w p t _ u 4 _ q 2 1 _ c 1 1 0 _ b 2 9 _ x 2 < / d 2 : V a l u e > < / d 2 : K e y V a l u e O f s t r i n g a n y T y p e > < d 2 : K e y V a l u e O f s t r i n g a n y T y p e > < d 2 : K e y > V a l u e < / d 2 : K e y > < d 2 : V a l u e   i : t y p e = " d 1 : d o u b l e " > 0 . 8 3 3 7 4 0 8 3 < / d 2 : V a l u e > < / d 2 : K e y V a l u e O f s t r i n g a n y T y p e > < d 2 : K e y V a l u e O f s t r i n g a n y T y p e > < d 2 : K e y > F o r m a t t e d V a l u e < / d 2 : K e y > < d 2 : V a l u e   i : t y p e = " d 1 : s t r i n g " > 8 3 % 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 w p t _ u 4 _ q 2 1 _ c 1 1 0 _ b 3 2 _ x 2 < / d 2 : V a l u e > < / d 2 : K e y V a l u e O f s t r i n g a n y T y p e > < d 2 : K e y V a l u e O f s t r i n g a n y T y p e > < d 2 : K e y > V a l u e < / d 2 : K e y > < d 2 : V a l u e   i : t y p e = " d 1 : d o u b l e " > 0 . 9 0 8 9 0 3 4 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 w p t _ u 4 _ q 2 1 _ c 1 1 0 _ b 3 7 _ x 2 < / d 2 : V a l u e > < / d 2 : K e y V a l u e O f s t r i n g a n y T y p e > < d 2 : K e y V a l u e O f s t r i n g a n y T y p e > < d 2 : K e y > V a l u e < / d 2 : K e y > < d 2 : V a l u e   i : t y p e = " d 1 : d o u b l e " > 0 . 9 1 0 8 0 8 7 7 < / d 2 : V a l u e > < / d 2 : K e y V a l u e O f s t r i n g a n y T y p e > < d 2 : K e y V a l u e O f s t r i n g a n y T y p e > < d 2 : K e y > F o r m a t t e d V a l u e < / d 2 : K e y > < d 2 : V a l u e   i : t y p e = " d 1 : s t r i n g " > 9 1 % 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 w p t _ u 4 _ q 2 1 _ c 1 1 1 _ b 1 _ x 2 < / d 2 : V a l u e > < / d 2 : K e y V a l u e O f s t r i n g a n y T y p e > < d 2 : K e y V a l u e O f s t r i n g a n y T y p e > < d 2 : K e y > V a l u e < / d 2 : K e y > < d 2 : V a l u e   i : t y p e = " d 1 : d o u b l e " > 0 . 0 3 2 1 3 6 1 1 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 w p t _ u 4 _ q 2 1 _ c 1 1 1 _ b 1 0 _ x 2 < / d 2 : V a l u e > < / d 2 : K e y V a l u e O f s t r i n g a n y T y p e > < d 2 : K e y V a l u e O f s t r i n g a n y T y p e > < d 2 : K e y > V a l u e < / d 2 : K e y > < d 2 : V a l u e   i : t y p e = " d 1 : d o u b l e " > 0 . 0 2 9 8 0 1 3 2 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 w p t _ u 4 _ q 2 1 _ c 1 1 1 _ b 1 2 _ x 2 < / d 2 : V a l u e > < / d 2 : K e y V a l u e O f s t r i n g a n y T y p e > < d 2 : K e y V a l u e O f s t r i n g a n y T y p e > < d 2 : K e y > V a l u e < / d 2 : K e y > < d 2 : V a l u e   i : t y p e = " d 1 : d o u b l e " > 0 . 0 2 4 4 1 7 3 1 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 w p t _ u 4 _ q 2 1 _ c 1 1 1 _ b 1 3 _ x 2 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 w p t _ u 4 _ q 2 1 _ c 1 1 1 _ b 1 4 _ x 2 < / d 2 : V a l u e > < / d 2 : K e y V a l u e O f s t r i n g a n y T y p e > < d 2 : K e y V a l u e O f s t r i n g a n y T y p e > < d 2 : K e y > V a l u e < / d 2 : K e y > < d 2 : V a l u e   i : t y p e = " d 1 : d o u b l e " > 0 . 0 2 9 9 0 6 5 4 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 w p t _ u 4 _ q 2 1 _ c 1 1 1 _ b 1 5 _ x 2 < / d 2 : V a l u e > < / d 2 : K e y V a l u e O f s t r i n g a n y T y p e > < d 2 : K e y V a l u e O f s t r i n g a n y T y p e > < d 2 : K e y > V a l u e < / d 2 : K e y > < d 2 : V a l u e   i : t y p e = " d 1 : d o u b l e " > 0 . 0 4 5 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 w p t _ u 4 _ q 2 1 _ c 1 1 1 _ b 1 7 _ x 2 < / d 2 : V a l u e > < / d 2 : K e y V a l u e O f s t r i n g a n y T y p e > < d 2 : K e y V a l u e O f s t r i n g a n y T y p e > < d 2 : K e y > V a l u e < / d 2 : K e y > < d 2 : V a l u e   i : t y p e = " d 1 : d o u b l e " > 0 . 0 6 0 9 7 5 6 1 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 w p t _ u 4 _ q 2 1 _ c 1 1 1 _ b 2 2 _ x 2 < / d 2 : V a l u e > < / d 2 : K e y V a l u e O f s t r i n g a n y T y p e > < d 2 : K e y V a l u e O f s t r i n g a n y T y p e > < d 2 : K e y > V a l u e < / d 2 : K e y > < d 2 : V a l u e   i : t y p e = " d 1 : d o u b l e " > 0 . 0 2 9 5 3 5 8 6 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 w p t _ u 4 _ q 2 1 _ c 1 1 1 _ b 2 9 _ x 2 < / d 2 : V a l u e > < / d 2 : K e y V a l u e O f s t r i n g a n y T y p e > < d 2 : K e y V a l u e O f s t r i n g a n y T y p e > < d 2 : K e y > V a l u e < / d 2 : K e y > < d 2 : V a l u e   i : t y p e = " d 1 : d o u b l e " > 0 . 0 3 6 6 7 4 8 2 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 w p t _ u 4 _ q 2 1 _ c 1 1 1 _ b 3 2 _ x 2 < / d 2 : V a l u e > < / d 2 : K e y V a l u e O f s t r i n g a n y T y p e > < d 2 : K e y V a l u e O f s t r i n g a n y T y p e > < d 2 : K e y > V a l u e < / d 2 : K e y > < d 2 : V a l u e   i : t y p e = " d 1 : d o u b l e " > 0 . 0 2 8 5 3 2 1 4 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 w p t _ u 4 _ q 2 1 _ c 1 1 1 _ b 3 7 _ x 2 < / d 2 : V a l u e > < / d 2 : K e y V a l u e O f s t r i n g a n y T y p e > < d 2 : K e y V a l u e O f s t r i n g a n y T y p e > < d 2 : K e y > V a l u e < / d 2 : K e y > < d 2 : V a l u e   i : t y p e = " d 1 : d o u b l e " > 0 . 0 2 9 4 7 8 4 6 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 w p t _ u 4 _ q 2 1 _ c 1 1 8 _ b 1 _ x 2 < / d 2 : V a l u e > < / d 2 : K e y V a l u e O f s t r i n g a n y T y p e > < d 2 : K e y V a l u e O f s t r i n g a n y T y p e > < d 2 : K e y > V a l u e < / d 2 : K e y > < d 2 : V a l u e   i : t y p e = " d 1 : d o u b l e " > 0 . 6 2 8 9 4 9 5 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 w p t _ u 4 _ q 2 1 _ c 1 1 8 _ b 1 0 _ x 2 < / d 2 : V a l u e > < / d 2 : K e y V a l u e O f s t r i n g a n y T y p e > < d 2 : K e y V a l u e O f s t r i n g a n y T y p e > < d 2 : K e y > V a l u e < / d 2 : K e y > < d 2 : V a l u e   i : t y p e = " d 1 : d o u b l e " > 0 . 6 6 2 2 5 1 6 6 < / d 2 : V a l u e > < / d 2 : K e y V a l u e O f s t r i n g a n y T y p e > < d 2 : K e y V a l u e O f s t r i n g a n y T y p e > < d 2 : K e y > F o r m a t t e d V a l u e < / d 2 : K e y > < d 2 : V a l u e   i : t y p e = " d 1 : s t r i n g " > 6 6 % 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 w p t _ u 4 _ q 2 1 _ c 1 1 8 _ b 1 2 _ x 2 < / d 2 : V a l u e > < / d 2 : K e y V a l u e O f s t r i n g a n y T y p e > < d 2 : K e y V a l u e O f s t r i n g a n y T y p e > < d 2 : K e y > V a l u e < / d 2 : K e y > < d 2 : V a l u e   i : t y p e = " d 1 : d o u b l e " > 0 . 6 1 7 3 4 1 8 4 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 w p t _ u 4 _ q 2 1 _ c 1 1 8 _ b 1 3 _ x 2 < / d 2 : V a l u e > < / d 2 : K e y V a l u e O f s t r i n g a n y T y p e > < d 2 : K e y V a l u e O f s t r i n g a n y T y p e > < d 2 : K e y > V a l u e < / d 2 : K e y > < d 2 : V a l u e   i : t y p e = " d 1 : d o u b l e " > 0 . 6 2 3 7 6 6 3 3 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 w p t _ u 4 _ q 2 1 _ c 1 1 8 _ b 1 4 _ x 2 < / d 2 : V a l u e > < / d 2 : K e y V a l u e O f s t r i n g a n y T y p e > < d 2 : K e y V a l u e O f s t r i n g a n y T y p e > < d 2 : K e y > V a l u e < / d 2 : K e y > < d 2 : V a l u e   i : t y p e = " d 1 : d o u b l e " > 0 . 6 2 8 0 3 7 3 8 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 w p t _ u 4 _ q 2 1 _ c 1 1 8 _ b 1 5 _ x 2 < / d 2 : V a l u e > < / d 2 : K e y V a l u e O f s t r i n g a n y T y p e > < d 2 : K e y V a l u e O f s t r i n g a n y T y p e > < d 2 : K e y > V a l u e < / d 2 : K e y > < d 2 : V a l u e   i : t y p e = " d 1 : d o u b l e " > 0 . 6 2 4 9 9 9 9 < / d 2 : V a l u e > < / d 2 : K e y V a l u e O f s t r i n g a n y T y p e > < d 2 : K e y V a l u e O f s t r i n g a n y T y p e > < d 2 : K e y > F o r m a t t e d V a l u e < / d 2 : K e y > < d 2 : V a l u e   i : t y p e = " d 1 : s t r i n g " > 6 2 % 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 w p t _ u 4 _ q 2 1 _ c 1 1 8 _ b 1 7 _ x 2 < / d 2 : V a l u e > < / d 2 : K e y V a l u e O f s t r i n g a n y T y p e > < d 2 : K e y V a l u e O f s t r i n g a n y T y p e > < d 2 : K e y > V a l u e < / d 2 : K e y > < d 2 : V a l u e   i : t y p e = " d 1 : d o u b l e " > 0 . 5 8 2 3 1 7 0 7 < / d 2 : V a l u e > < / d 2 : K e y V a l u e O f s t r i n g a n y T y p e > < d 2 : K e y V a l u e O f s t r i n g a n y T y p e > < d 2 : K e y > F o r m a t t e d V a l u e < / d 2 : K e y > < d 2 : V a l u e   i : t y p e = " d 1 : s t r i n g " > 5 8 % 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 w p t _ u 4 _ q 2 1 _ c 1 1 8 _ b 2 2 _ x 2 < / d 2 : V a l u e > < / d 2 : K e y V a l u e O f s t r i n g a n y T y p e > < d 2 : K e y V a l u e O f s t r i n g a n y T y p e > < d 2 : K e y > V a l u e < / d 2 : K e y > < d 2 : V a l u e   i : t y p e = " d 1 : d o u b l e " > 0 . 6 3 3 0 3 5 0 7 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 w p t _ u 4 _ q 2 1 _ c 1 1 8 _ b 2 9 _ x 2 < / d 2 : V a l u e > < / d 2 : K e y V a l u e O f s t r i n g a n y T y p e > < d 2 : K e y V a l u e O f s t r i n g a n y T y p e > < d 2 : K e y > V a l u e < / d 2 : K e y > < d 2 : V a l u e   i : t y p e = " d 1 : d o u b l e " > 0 . 6 2 8 7 4 0 9 4 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 w p t _ u 4 _ q 2 1 _ c 1 1 8 _ b 3 2 _ x 2 < / d 2 : V a l u e > < / d 2 : K e y V a l u e O f s t r i n g a n y T y p e > < d 2 : K e y V a l u e O f s t r i n g a n y T y p e > < d 2 : K e y > V a l u e < / d 2 : K e y > < d 2 : V a l u e   i : t y p e = " d 1 : d o u b l e " > 0 . 6 3 3 5 5 1 0 5 < / d 2 : V a l u e > < / d 2 : K e y V a l u e O f s t r i n g a n y T y p e > < d 2 : K e y V a l u e O f s t r i n g a n y T y p e > < d 2 : K e y > F o r m a t t e d V a l u e < / d 2 : K e y > < d 2 : V a l u e   i : t y p e = " d 1 : s t r i n g " > 6 3 % 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 w p t _ u 4 _ q 2 1 _ c 1 1 8 _ b 3 7 _ x 2 < / d 2 : V a l u e > < / d 2 : K e y V a l u e O f s t r i n g a n y T y p e > < d 2 : K e y V a l u e O f s t r i n g a n y T y p e > < d 2 : K e y > V a l u e < / d 2 : K e y > < d 2 : V a l u e   i : t y p e = " d 1 : d o u b l e " > 0 . 6 4 9 2 8 1 9 3 < / d 2 : V a l u e > < / d 2 : K e y V a l u e O f s t r i n g a n y T y p e > < d 2 : K e y V a l u e O f s t r i n g a n y T y p e > < d 2 : K e y > F o r m a t t e d V a l u e < / d 2 : K e y > < d 2 : V a l u e   i : t y p e = " d 1 : s t r i n g " > 6 5 % 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 w p t _ u 4 _ q 2 1 _ c 1 1 9 _ b 1 _ x 2 < / d 2 : V a l u e > < / d 2 : K e y V a l u e O f s t r i n g a n y T y p e > < d 2 : K e y V a l u e O f s t r i n g a n y T y p e > < d 2 : K e y > V a l u e < / d 2 : K e y > < d 2 : V a l u e   i : t y p e = " d 1 : d o u b l e " > 0 . 2 6 3 0 2 9 9 8 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 w p t _ u 4 _ q 2 1 _ c 1 1 9 _ b 1 0 _ x 2 < / d 2 : V a l u e > < / d 2 : K e y V a l u e O f s t r i n g a n y T y p e > < d 2 : K e y V a l u e O f s t r i n g a n y T y p e > < d 2 : K e y > V a l u e < / d 2 : K e y > < d 2 : V a l u e   i : t y p e = " d 1 : d o u b l e " > 0 . 2 3 5 0 9 9 3 4 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 w p t _ u 4 _ q 2 1 _ c 1 1 9 _ b 1 2 _ x 2 < / d 2 : V a l u e > < / d 2 : K e y V a l u e O f s t r i n g a n y T y p e > < d 2 : K e y V a l u e O f s t r i n g a n y T y p e > < d 2 : K e y > V a l u e < / d 2 : K e y > < d 2 : V a l u e   i : t y p e = " d 1 : d o u b l e " > 0 . 2 7 5 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 w p t _ u 4 _ q 2 1 _ c 1 1 9 _ b 1 3 _ x 2 < / d 2 : V a l u e > < / d 2 : K e y V a l u e O f s t r i n g a n y T y p e > < d 2 : K e y V a l u e O f s t r i n g a n y T y p e > < d 2 : K e y > V a l u e < / d 2 : K e y > < d 2 : V a l u e   i : t y p e = " d 1 : d o u b l e " > 0 . 2 7 5 7 6 1 9 7 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 w p t _ u 4 _ q 2 1 _ c 1 1 9 _ b 1 4 _ x 2 < / d 2 : V a l u e > < / d 2 : K e y V a l u e O f s t r i n g a n y T y p e > < d 2 : K e y V a l u e O f s t r i n g a n y T y p e > < d 2 : K e y > V a l u e < / d 2 : K e y > < d 2 : V a l u e   i : t y p e = " d 1 : d o u b l e " > 0 . 2 7 2 8 9 7 2 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 w p t _ u 4 _ q 2 1 _ c 1 1 9 _ b 1 5 _ x 2 < / d 2 : V a l u e > < / d 2 : K e y V a l u e O f s t r i n g a n y T y p e > < d 2 : K e y V a l u e O f s t r i n g a n y T y p e > < d 2 : K e y > V a l u e < / d 2 : K e y > < d 2 : V a l u e   i : t y p e = " d 1 : d o u b l e " > 0 . 2 5 3 5 4 7 2 2 < / d 2 : V a l u e > < / d 2 : K e y V a l u e O f s t r i n g a n y T y p e > < d 2 : K e y V a l u e O f s t r i n g a n y T y p e > < d 2 : K e y > F o r m a t t e d V a l u e < / d 2 : K e y > < d 2 : V a l u e   i : t y p e = " d 1 : s t r i n g " > 2 5 % 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 w p t _ u 4 _ q 2 1 _ c 1 1 9 _ b 1 7 _ x 2 < / d 2 : V a l u e > < / d 2 : K e y V a l u e O f s t r i n g a n y T y p e > < d 2 : K e y V a l u e O f s t r i n g a n y T y p e > < d 2 : K e y > V a l u e < / d 2 : K e y > < d 2 : V a l u e   i : t y p e = " d 1 : d o u b l e " > 0 . 2 2 8 6 5 8 5 4 < / d 2 : V a l u e > < / d 2 : K e y V a l u e O f s t r i n g a n y T y p e > < d 2 : K e y V a l u e O f s t r i n g a n y T y p e > < d 2 : K e y > F o r m a t t e d V a l u e < / d 2 : K e y > < d 2 : V a l u e   i : t y p e = " d 1 : s t r i n g " > 2 3 % 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 w p t _ u 4 _ q 2 1 _ c 1 1 9 _ b 2 2 _ x 2 < / d 2 : V a l u e > < / d 2 : K e y V a l u e O f s t r i n g a n y T y p e > < d 2 : K e y V a l u e O f s t r i n g a n y T y p e > < d 2 : K e y > V a l u e < / d 2 : K e y > < d 2 : V a l u e   i : t y p e = " d 1 : d o u b l e " > 0 . 2 6 6 7 2 6 9 4 < / d 2 : V a l u e > < / d 2 : K e y V a l u e O f s t r i n g a n y T y p e > < d 2 : K e y V a l u e O f s t r i n g a n y T y p e > < d 2 : K e y > F o r m a t t e d V a l u e < / d 2 : K e y > < d 2 : V a l u e   i : t y p e = " d 1 : s t r i n g " > 2 7 % 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 w p t _ u 4 _ q 2 1 _ c 1 1 9 _ b 2 9 _ x 2 < / d 2 : V a l u e > < / d 2 : K e y V a l u e O f s t r i n g a n y T y p e > < d 2 : K e y V a l u e O f s t r i n g a n y T y p e > < d 2 : K e y > V a l u e < / d 2 : K e y > < d 2 : V a l u e   i : t y p e = " d 1 : d o u b l e " > 0 . 2 0 4 9 9 9 9 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 w p t _ u 4 _ q 2 1 _ c 1 1 9 _ b 3 2 _ x 2 < / d 2 : V a l u e > < / d 2 : K e y V a l u e O f s t r i n g a n y T y p e > < d 2 : K e y V a l u e O f s t r i n g a n y T y p e > < d 2 : K e y > V a l u e < / d 2 : K e y > < d 2 : V a l u e   i : t y p e = " d 1 : d o u b l e " > 0 . 2 7 5 3 5 2 3 5 < / d 2 : V a l u e > < / d 2 : K e y V a l u e O f s t r i n g a n y T y p e > < d 2 : K e y V a l u e O f s t r i n g a n y T y p e > < d 2 : K e y > F o r m a t t e d V a l u e < / d 2 : K e y > < d 2 : V a l u e   i : t y p e = " d 1 : s t r i n g " > 2 8 % 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 w p t _ u 4 _ q 2 1 _ c 1 1 9 _ b 3 7 _ x 2 < / d 2 : V a l u e > < / d 2 : K e y V a l u e O f s t r i n g a n y T y p e > < d 2 : K e y V a l u e O f s t r i n g a n y T y p e > < d 2 : K e y > V a l u e < / d 2 : K e y > < d 2 : V a l u e   i : t y p e = " d 1 : d o u b l e " > 0 . 2 6 1 5 2 6 8 3 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 w p t _ u 4 _ q 2 1 _ c 1 2 0 _ b 1 _ x 2 < / d 2 : V a l u e > < / d 2 : K e y V a l u e O f s t r i n g a n y T y p e > < d 2 : K e y V a l u e O f s t r i n g a n y T y p e > < d 2 : K e y > V a l u e < / d 2 : K e y > < d 2 : V a l u e   i : t y p e = " d 1 : d o u b l e " > 0 . 0 2 4 3 0 4 6 2 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 w p t _ u 4 _ q 2 1 _ c 1 2 0 _ b 1 0 _ x 2 < / d 2 : V a l u e > < / d 2 : K e y V a l u e O f s t r i n g a n y T y p e > < d 2 : K e y V a l u e O f s t r i n g a n y T y p e > < d 2 : K e y > V a l u e < / d 2 : K e y > < d 2 : V a l u e   i : t y p e = " d 1 : d o u b l e " > 0 . 0 2 3 1 7 8 8 1 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 w p t _ u 4 _ q 2 1 _ c 1 2 0 _ b 1 2 _ x 2 < / d 2 : V a l u e > < / d 2 : K e y V a l u e O f s t r i n g a n y T y p e > < d 2 : K e y V a l u e O f s t r i n g a n y T y p e > < d 2 : K e y > V a l u e < / d 2 : K e y > < d 2 : V a l u e   i : t y p e = " d 1 : d o u b l e " > 0 . 0 2 2 1 9 7 5 6 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 w p t _ u 4 _ q 2 1 _ c 1 2 0 _ b 1 3 _ x 2 < / d 2 : V a l u e > < / d 2 : K e y V a l u e O f s t r i n g a n y T y p e > < d 2 : K e y V a l u e O f s t r i n g a n y T y p e > < d 2 : K e y > V a l u e < / d 2 : K e y > < d 2 : V a l u e   i : t y p e = " d 1 : d o u b l e " > 0 . 0 2 5 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 w p t _ u 4 _ q 2 1 _ c 1 2 0 _ b 1 4 _ x 2 < / d 2 : V a l u e > < / d 2 : K e y V a l u e O f s t r i n g a n y T y p e > < d 2 : K e y V a l u e O f s t r i n g a n y T y p e > < d 2 : K e y > V a l u e < / d 2 : K e y > < d 2 : V a l u e   i : t y p e = " d 1 : d o u b l e " > 0 . 0 2 6 1 6 8 2 2 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 w p t _ u 4 _ q 2 1 _ c 1 2 0 _ b 1 5 _ x 2 < / d 2 : V a l u e > < / d 2 : K e y V a l u e O f s t r i n g a n y T y p e > < d 2 : K e y V a l u e O f s t r i n g a n y T y p e > < d 2 : K e y > V a l u e < / d 2 : K e y > < d 2 : V a l u e   i : t y p e = " d 1 : d o u b l e " > 0 . 0 2 8 3 7 6 8 4 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 w p t _ u 4 _ q 2 1 _ c 1 2 0 _ b 1 7 _ x 2 < / d 2 : V a l u e > < / d 2 : K e y V a l u e O f s t r i n g a n y T y p e > < d 2 : K e y V a l u e O f s t r i n g a n y T y p e > < d 2 : K e y > V a l u e < / d 2 : K e y > < d 2 : V a l u e   i : t y p e = " d 1 : d o u b l e " > 0 . 0 4 2 6 8 2 9 3 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 w p t _ u 4 _ q 2 1 _ c 1 2 0 _ b 2 2 _ x 2 < / d 2 : V a l u e > < / d 2 : K e y V a l u e O f s t r i n g a n y T y p e > < d 2 : K e y V a l u e O f s t r i n g a n y T y p e > < d 2 : K e y > V a l u e < / d 2 : K e y > < d 2 : V a l u e   i : t y p e = " d 1 : d o u b l e " > 0 . 0 2 2 9 0 5 3 6 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 w p t _ u 4 _ q 2 1 _ c 1 2 0 _ b 2 9 _ x 2 < / d 2 : V a l u e > < / d 2 : K e y V a l u e O f s t r i n g a n y T y p e > < d 2 : K e y V a l u e O f s t r i n g a n y T y p e > < d 2 : K e y > V a l u e < / d 2 : K e y > < d 2 : V a l u e   i : t y p e = " d 1 : d o u b l e " > 0 . 0 2 9 3 3 9 8 5 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 w p t _ u 4 _ q 2 1 _ c 1 2 0 _ b 3 2 _ x 2 < / d 2 : V a l u e > < / d 2 : K e y V a l u e O f s t r i n g a n y T y p e > < d 2 : K e y V a l u e O f s t r i n g a n y T y p e > < d 2 : K e y > V a l u e < / d 2 : K e y > < d 2 : V a l u e   i : t y p e = " d 1 : d o u b l e " > 0 . 0 2 2 0 0 0 6 9 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 w p t _ u 4 _ q 2 1 _ c 1 2 0 _ b 3 7 _ x 2 < / d 2 : V a l u e > < / d 2 : K e y V a l u e O f s t r i n g a n y T y p e > < d 2 : K e y V a l u e O f s t r i n g a n y T y p e > < d 2 : K e y > V a l u e < / d 2 : K e y > < d 2 : V a l u e   i : t y p e = " d 1 : d o u b l e " > 0 . 0 2 0 4 0 8 1 6 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 w p t _ u 4 _ q 2 1 _ c 1 2 1 _ b 1 _ x 2 < / d 2 : V a l u e > < / d 2 : K e y V a l u e O f s t r i n g a n y T y p e > < d 2 : K e y V a l u e O f s t r i n g a n y T y p e > < d 2 : K e y > V a l u e < / d 2 : K e y > < d 2 : V a l u e   i : t y p e = " d 1 : d o u b l e " > 0 . 0 0 7 8 3 1 4 9 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 w p t _ u 4 _ q 2 1 _ c 1 2 1 _ b 1 0 _ x 2 < / d 2 : V a l u e > < / d 2 : K e y V a l u e O f s t r i n g a n y T y p e > < d 2 : K e y V a l u e O f s t r i n g a n y T y p e > < d 2 : K e y > V a l u e < / d 2 : K e y > < d 2 : V a l u e   i : t y p e = " d 1 : d o u b l e " > 0 . 0 0 6 6 2 2 5 2 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 w p t _ u 4 _ q 2 1 _ c 1 2 1 _ b 1 2 _ x 2 < / d 2 : V a l u e > < / d 2 : K e y V a l u e O f s t r i n g a n y T y p e > < d 2 : K e y V a l u e O f s t r i n g a n y T y p e > < d 2 : K e y > V a l u e < / d 2 : K e y > < d 2 : V a l u e   i : t y p e = " d 1 : d o u b l e " > 0 . 0 0 2 2 1 9 7 6 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 w p t _ u 4 _ q 2 1 _ c 1 2 1 _ b 1 3 _ x 2 < / d 2 : V a l u e > < / d 2 : K e y V a l u e O f s t r i n g a n y T y p e > < d 2 : K e y V a l u e O f s t r i n g a n y T y p e > < d 2 : K e y > V a l u e < / d 2 : K e y > < d 2 : V a l u e   i : t y p e = " d 1 : d o u b l e " > 0 . 0 1 0 1 5 9 6 5 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 w p t _ u 4 _ q 2 1 _ c 1 2 1 _ b 1 4 _ x 2 < / d 2 : V a l u e > < / d 2 : K e y V a l u e O f s t r i n g a n y T y p e > < d 2 : K e y V a l u e O f s t r i n g a n y T y p e > < d 2 : K e y > V a l u e < / d 2 : K e y > < d 2 : V a l u e   i : t y p e = " d 1 : d o u b l e " > 0 . 0 0 3 7 3 8 3 2 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 w p t _ u 4 _ q 2 1 _ c 1 2 1 _ b 1 5 _ x 2 < / d 2 : V a l u e > < / d 2 : K e y V a l u e O f s t r i n g a n y T y p e > < d 2 : K e y V a l u e O f s t r i n g a n y T y p e > < d 2 : K e y > V a l u e < / d 2 : K e y > < d 2 : V a l u e   i : t y p e = " d 1 : d o u b l e " > 0 . 0 1 5 8 9 1 0 3 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 w p t _ u 4 _ q 2 1 _ c 1 2 1 _ b 1 7 _ x 2 < / d 2 : V a l u e > < / d 2 : K e y V a l u e O f s t r i n g a n y T y p e > < d 2 : K e y V a l u e O f s t r i n g a n y T y p e > < d 2 : K e y > V a l u e < / d 2 : K e y > < d 2 : V a l u e   i : t y p e = " d 1 : d o u b l e " > 0 . 0 1 8 2 9 2 6 8 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 w p t _ u 4 _ q 2 1 _ c 1 2 1 _ b 2 2 _ x 2 < / d 2 : V a l u e > < / d 2 : K e y V a l u e O f s t r i n g a n y T y p e > < d 2 : K e y V a l u e O f s t r i n g a n y T y p e > < d 2 : K e y > V a l u e < / d 2 : K e y > < d 2 : V a l u e   i : t y p e = " d 1 : d o u b l e " > 0 . 0 0 6 6 3 0 5 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 w p t _ u 4 _ q 2 1 _ c 1 2 1 _ b 2 9 _ x 2 < / d 2 : V a l u e > < / d 2 : K e y V a l u e O f s t r i n g a n y T y p e > < d 2 : K e y V a l u e O f s t r i n g a n y T y p e > < d 2 : K e y > V a l u e < / d 2 : K e y > < d 2 : V a l u e   i : t y p e = " d 1 : d o u b l e " > 0 . 0 0 7 3 3 4 9 6 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 w p t _ u 4 _ q 2 1 _ c 1 2 1 _ b 3 2 _ x 2 < / d 2 : V a l u e > < / d 2 : K e y V a l u e O f s t r i n g a n y T y p e > < d 2 : K e y V a l u e O f s t r i n g a n y T y p e > < d 2 : K e y > V a l u e < / d 2 : K e y > < d 2 : V a l u e   i : t y p e = " d 1 : d o u b l e " > 0 . 0 0 6 5 3 1 4 5 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 w p t _ u 4 _ q 2 1 _ c 1 2 1 _ b 3 7 _ x 2 < / d 2 : V a l u e > < / d 2 : K e y V a l u e O f s t r i n g a n y T y p e > < d 2 : K e y V a l u e O f s t r i n g a n y T y p e > < d 2 : K e y > V a l u e < / d 2 : K e y > < d 2 : V a l u e   i : t y p e = " d 1 : d o u b l e " > 0 . 0 0 9 0 7 0 2 9 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 w p t _ u 4 _ q 2 1 _ c 1 2 2 _ b 1 _ x 2 < / d 2 : V a l u e > < / d 2 : K e y V a l u e O f s t r i n g a n y T y p e > < d 2 : K e y V a l u e O f s t r i n g a n y T y p e > < d 2 : K e y > V a l u e < / d 2 : K e y > < d 2 : V a l u e   i : t y p e = " d 1 : d o u b l e " > 0 . 0 7 0 4 8 3 3 9 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 w p t _ u 4 _ q 2 1 _ c 1 2 2 _ b 1 0 _ x 2 < / d 2 : V a l u e > < / d 2 : K e y V a l u e O f s t r i n g a n y T y p e > < d 2 : K e y V a l u e O f s t r i n g a n y T y p e > < d 2 : K e y > V a l u e < / d 2 : K e y > < d 2 : V a l u e   i : t y p e = " d 1 : d o u b l e " > 0 . 0 6 7 8 8 0 7 9 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 w p t _ u 4 _ q 2 1 _ c 1 2 2 _ b 1 2 _ x 2 < / d 2 : V a l u e > < / d 2 : K e y V a l u e O f s t r i n g a n y T y p e > < d 2 : K e y V a l u e O f s t r i n g a n y T y p e > < d 2 : K e y > V a l u e < / d 2 : K e y > < d 2 : V a l u e   i : t y p e = " d 1 : d o u b l e " > 0 . 0 7 2 1 4 2 0 6 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 w p t _ u 4 _ q 2 1 _ c 1 2 2 _ b 1 3 _ x 2 < / d 2 : V a l u e > < / d 2 : K e y V a l u e O f s t r i n g a n y T y p e > < d 2 : K e y V a l u e O f s t r i n g a n y T y p e > < d 2 : K e y > V a l u e < / d 2 : K e y > < d 2 : V a l u e   i : t y p e = " d 1 : d o u b l e " > 0 . 0 6 3 8 6 0 6 7 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 w p t _ u 4 _ q 2 1 _ c 1 2 2 _ b 1 4 _ x 2 < / d 2 : V a l u e > < / d 2 : K e y V a l u e O f s t r i n g a n y T y p e > < d 2 : K e y V a l u e O f s t r i n g a n y T y p e > < d 2 : K e y > V a l u e < / d 2 : K e y > < d 2 : V a l u e   i : t y p e = " d 1 : d o u b l e " > 0 . 0 5 9 8 1 3 0 8 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 w p t _ u 4 _ q 2 1 _ c 1 2 2 _ b 1 5 _ x 2 < / d 2 : V a l u e > < / d 2 : K e y V a l u e O f s t r i n g a n y T y p e > < d 2 : K e y V a l u e O f s t r i n g a n y T y p e > < d 2 : K e y > V a l u e < / d 2 : K e y > < d 2 : V a l u e   i : t y p e = " d 1 : d o u b l e " > 0 . 0 7 6 0 4 9 9 4 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 w p t _ u 4 _ q 2 1 _ c 1 2 2 _ b 1 7 _ x 2 < / d 2 : V a l u e > < / d 2 : K e y V a l u e O f s t r i n g a n y T y p e > < d 2 : K e y V a l u e O f s t r i n g a n y T y p e > < d 2 : K e y > V a l u e < / d 2 : K e y > < d 2 : V a l u e   i : t y p e = " d 1 : d o u b l e " > 0 . 1 2 5 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 w p t _ u 4 _ q 2 1 _ c 1 2 2 _ b 2 2 _ x 2 < / d 2 : V a l u e > < / d 2 : K e y V a l u e O f s t r i n g a n y T y p e > < d 2 : K e y V a l u e O f s t r i n g a n y T y p e > < d 2 : K e y > V a l u e < / d 2 : K e y > < d 2 : V a l u e   i : t y p e = " d 1 : d o u b l e " > 0 . 0 6 5 7 0 2 2 3 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 w p t _ u 4 _ q 2 1 _ c 1 2 2 _ b 2 9 _ x 2 < / d 2 : V a l u e > < / d 2 : K e y V a l u e O f s t r i n g a n y T y p e > < d 2 : K e y V a l u e O f s t r i n g a n y T y p e > < d 2 : K e y > V a l u e < / d 2 : K e y > < d 2 : V a l u e   i : t y p e = " d 1 : d o u b l e " > 0 . 1 1 7 3 5 9 4 1 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 w p t _ u 4 _ q 2 1 _ c 1 2 2 _ b 3 2 _ x 2 < / d 2 : V a l u e > < / d 2 : K e y V a l u e O f s t r i n g a n y T y p e > < d 2 : K e y V a l u e O f s t r i n g a n y T y p e > < d 2 : K e y > V a l u e < / d 2 : K e y > < d 2 : V a l u e   i : t y p e = " d 1 : d o u b l e " > 0 . 0 5 8 4 3 9 3 3 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 w p t _ u 4 _ q 2 1 _ c 1 2 2 _ b 3 7 _ x 2 < / d 2 : V a l u e > < / d 2 : K e y V a l u e O f s t r i n g a n y T y p e > < d 2 : K e y V a l u e O f s t r i n g a n y T y p e > < d 2 : K e y > V a l u e < / d 2 : K e y > < d 2 : V a l u e   i : t y p e = " d 1 : d o u b l e " > 0 . 0 5 5 1 7 7 6 3 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 w p t _ u 4 _ q 2 1 _ c 1 1 7 _ b 1 _ x 2 < / d 2 : V a l u e > < / d 2 : K e y V a l u e O f s t r i n g a n y T y p e > < d 2 : K e y V a l u e O f s t r i n g a n y T y p e > < d 2 : K e y > V a l u e < / d 2 : K e y > < d 2 : V a l u e   i : t y p e = " d 1 : d o u b l e " > 0 . 0 0 5 4 0 1 0 3 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 w p t _ u 4 _ q 2 1 _ c 1 1 7 _ b 1 0 _ x 2 < / d 2 : V a l u e > < / d 2 : K e y V a l u e O f s t r i n g a n y T y p e > < d 2 : K e y V a l u e O f s t r i n g a n y T y p e > < d 2 : K e y > V a l u e < / d 2 : K e y > < d 2 : V a l u e   i : t y p e = " d 1 : d o u b l e " > 0 . 0 0 4 9 6 6 8 9 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 w p t _ u 4 _ q 2 1 _ c 1 1 7 _ b 1 2 _ x 2 < / d 2 : V a l u e > < / d 2 : K e y V a l u e O f s t r i n g a n y T y p e > < d 2 : K e y V a l u e O f s t r i n g a n y T y p e > < d 2 : K e y > V a l u e < / d 2 : K e y > < d 2 : V a l u e   i : t y p e = " d 1 : d o u b l e " > 0 . 0 1 1 0 9 8 7 8 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 w p t _ u 4 _ q 2 1 _ c 1 1 7 _ b 1 3 _ x 2 < / d 2 : V a l u e > < / d 2 : K e y V a l u e O f s t r i n g a n y T y p e > < d 2 : K e y V a l u e O f s t r i n g a n y T y p e > < d 2 : K e y > V a l u e < / d 2 : K e y > < d 2 : V a l u e   i : t y p e = " d 1 : d o u b l e " > 0 . 0 0 1 4 5 1 3 8 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 w p t _ u 4 _ q 2 1 _ c 1 1 7 _ b 1 4 _ x 2 < / d 2 : V a l u e > < / d 2 : K e y V a l u e O f s t r i n g a n y T y p e > < d 2 : K e y V a l u e O f s t r i n g a n y T y p e > < d 2 : K e y > V a l u e < / d 2 : K e y > < d 2 : V a l u e   i : t y p e = " d 1 : d o u b l e " > 0 . 0 0 9 3 4 5 7 9 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 w p t _ u 4 _ q 2 1 _ c 1 1 7 _ b 1 5 _ x 2 < / d 2 : V a l u e > < / d 2 : K e y V a l u e O f s t r i n g a n y T y p e > < d 2 : K e y V a l u e O f s t r i n g a n y T y p e > < d 2 : K e y > V a l u e < / d 2 : K e y > < d 2 : V a l u e   i : t y p e = " d 1 : d o u b l e " > 0 . 0 0 1 1 3 5 0 7 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 w p t _ u 4 _ q 2 1 _ c 1 1 7 _ b 1 7 _ x 2 < / d 2 : V a l u e > < / d 2 : K e y V a l u e O f s t r i n g a n y T y p e > < d 2 : K e y V a l u e O f s t r i n g a n y T y p e > < d 2 : K e y > V a l u e < / d 2 : K e y > < d 2 : V a l u e   i : t y p e = " d 1 : d o u b l e " > 0 . 0 0 3 0 4 8 7 8 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 w p t _ u 4 _ q 2 1 _ c 1 1 7 _ b 2 2 _ x 2 < / d 2 : V a l u e > < / d 2 : K e y V a l u e O f s t r i n g a n y T y p e > < d 2 : K e y V a l u e O f s t r i n g a n y T y p e > < d 2 : K e y > V a l u e < / d 2 : K e y > < d 2 : V a l u e   i : t y p e = " d 1 : d o u b l e " > 0 . 0 0 4 9 9 9 9 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 w p t _ u 4 _ q 2 1 _ c 1 1 7 _ b 2 9 _ x 2 < / d 2 : V a l u e > < / d 2 : K e y V a l u e O f s t r i n g a n y T y p e > < d 2 : K e y V a l u e O f s t r i n g a n y T y p e > < d 2 : K e y > V a l u e < / d 2 : K e y > < d 2 : V a l u e   i : t y p e = " d 1 : d o u b l e " > 0 . 0 1 2 2 2 4 9 4 < / d 2 : V a l u e > < / d 2 : K e y V a l u e O f s t r i n g a n y T y p e > < d 2 : K e y V a l u e O f s t r i n g a n y T y p e > < d 2 : K e y > F o r m a t t e d V a l u e < / d 2 : K e y > < d 2 : V a l u e   i : t y p e = " d 1 : s t r i n g " >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 w p t _ u 4 _ q 2 1 _ c 1 1 7 _ b 3 2 _ x 2 < / d 2 : V a l u e > < / d 2 : K e y V a l u e O f s t r i n g a n y T y p e > < d 2 : K e y V a l u e O f s t r i n g a n y T y p e > < d 2 : K e y > V a l u e < / d 2 : K e y > < d 2 : V a l u e   i : t y p e = " d 1 : d o u b l e " > 0 . 0 0 4 1 2 5 1 3 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 w p t _ u 4 _ q 2 1 _ c 1 1 7 _ b 3 7 _ x 2 < / d 2 : V a l u e > < / d 2 : K e y V a l u e O f s t r i n g a n y T y p e > < d 2 : K e y V a l u e O f s t r i n g a n y T y p e > < d 2 : K e y > V a l u e < / d 2 : K e y > < d 2 : V a l u e   i : t y p e = " d 1 : d o u b l e " > 0 . 0 0 4 5 3 5 1 5 < / d 2 : V a l u e > < / d 2 : K e y V a l u e O f s t r i n g a n y T y p e > < d 2 : K e y V a l u e O f s t r i n g a n y T y p e > < d 2 : K e y > F o r m a t t e d V a l u e < / d 2 : K e y > < d 2 : V a l u e   i : t y p e = " d 1 : s t r i n g " >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 w p t _ u 4 _ q 2 1 _ c 1 _ b 3 7 _ x 1 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 w p t _ u 4 _ q 2 1 _ c 1 _ b 1 0 _ x 1 < / d 2 : V a l u e > < / d 2 : K e y V a l u e O f s t r i n g a n y T y p e > < d 2 : K e y V a l u e O f s t r i n g a n y T y p e > < d 2 : K e y > V a l u e < / d 2 : K e y > < d 2 : V a l u e   i : t y p e = " d 1 : d o u b l e " > 6 0 4 < / d 2 : V a l u e > < / d 2 : K e y V a l u e O f s t r i n g a n y T y p e > < d 2 : K e y V a l u e O f s t r i n g a n y T y p e > < d 2 : K e y > F o r m a t t e d V a l u e < / d 2 : K e y > < d 2 : V a l u e   i : t y p e = " d 1 : s t r i n g " > 6 0 4 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 w p t _ u 4 _ q 2 1 _ c 1 _ b 1 2 _ x 1 < / d 2 : V a l u e > < / d 2 : K e y V a l u e O f s t r i n g a n y T y p e > < d 2 : K e y V a l u e O f s t r i n g a n y T y p e > < d 2 : K e y > V a l u e < / d 2 : K e y > < d 2 : V a l u e   i : t y p e = " d 1 : d o u b l e " > 9 0 1 < / d 2 : V a l u e > < / d 2 : K e y V a l u e O f s t r i n g a n y T y p e > < d 2 : K e y V a l u e O f s t r i n g a n y T y p e > < d 2 : K e y > F o r m a t t e d V a l u e < / d 2 : K e y > < d 2 : V a l u e   i : t y p e = " d 1 : s t r i n g " > 9 0 1 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 w p t _ u 4 _ q 2 1 _ c 1 _ b 1 3 _ x 1 < / d 2 : V a l u e > < / d 2 : K e y V a l u e O f s t r i n g a n y T y p e > < d 2 : K e y V a l u e O f s t r i n g a n y T y p e > < d 2 : K e y > V a l u e < / d 2 : K e y > < d 2 : V a l u e   i : t y p e = " d 1 : d o u b l e " > 6 8 9 < / d 2 : V a l u e > < / d 2 : K e y V a l u e O f s t r i n g a n y T y p e > < d 2 : K e y V a l u e O f s t r i n g a n y T y p e > < d 2 : K e y > F o r m a t t e d V a l u e < / d 2 : K e y > < d 2 : V a l u e   i : t y p e = " d 1 : s t r i n g " > 6 8 9 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 w p t _ u 4 _ q 2 1 _ c 1 _ b 1 4 _ x 1 < / d 2 : V a l u e > < / d 2 : K e y V a l u e O f s t r i n g a n y T y p e > < d 2 : K e y V a l u e O f s t r i n g a n y T y p e > < d 2 : K e y > V a l u e < / d 2 : K e y > < d 2 : V a l u e   i : t y p e = " d 1 : d o u b l e " > 5 3 5 < / d 2 : V a l u e > < / d 2 : K e y V a l u e O f s t r i n g a n y T y p e > < d 2 : K e y V a l u e O f s t r i n g a n y T y p e > < d 2 : K e y > F o r m a t t e d V a l u e < / d 2 : K e y > < d 2 : V a l u e   i : t y p e = " d 1 : s t r i n g " > 5 3 5 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 w p t _ u 4 _ q 2 1 _ c 1 _ b 1 5 _ x 1 < / d 2 : V a l u e > < / d 2 : K e y V a l u e O f s t r i n g a n y T y p e > < d 2 : K e y V a l u e O f s t r i n g a n y T y p e > < d 2 : K e y > V a l u e < / d 2 : K e y > < d 2 : V a l u e   i : t y p e = " d 1 : d o u b l e " > 8 8 1 < / d 2 : V a l u e > < / d 2 : K e y V a l u e O f s t r i n g a n y T y p e > < d 2 : K e y V a l u e O f s t r i n g a n y T y p e > < d 2 : K e y > F o r m a t t e d V a l u e < / d 2 : K e y > < d 2 : V a l u e   i : t y p e = " d 1 : s t r i n g " > 8 8 1 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 w p t _ u 4 _ q 2 1 _ c 1 _ b 1 7 _ x 1 < / d 2 : V a l u e > < / d 2 : K e y V a l u e O f s t r i n g a n y T y p e > < d 2 : K e y V a l u e O f s t r i n g a n y T y p e > < d 2 : K e y > V a l u e < / d 2 : K e y > < d 2 : V a l u e   i : t y p e = " d 1 : d o u b l e " > 3 2 8 < / d 2 : V a l u e > < / d 2 : K e y V a l u e O f s t r i n g a n y T y p e > < d 2 : K e y V a l u e O f s t r i n g a n y T y p e > < d 2 : K e y > F o r m a t t e d V a l u e < / d 2 : K e y > < d 2 : V a l u e   i : t y p e = " d 1 : s t r i n g " > 3 2 8 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 w p t _ u 4 _ q 2 1 _ c 1 _ b 2 2 _ x 1 < / d 2 : V a l u e > < / d 2 : K e y V a l u e O f s t r i n g a n y T y p e > < d 2 : K e y V a l u e O f s t r i n g a n y T y p e > < d 2 : K e y > V a l u e < / d 2 : K e y > < d 2 : V a l u e   i : t y p e = " d 1 : d o u b l e " > 3 3 1 8 < / d 2 : V a l u e > < / d 2 : K e y V a l u e O f s t r i n g a n y T y p e > < d 2 : K e y V a l u e O f s t r i n g a n y T y p e > < d 2 : K e y > F o r m a t t e d V a l u e < / d 2 : K e y > < d 2 : V a l u e   i : t y p e = " d 1 : s t r i n g " > 3 3 1 8 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 w p t _ u 4 _ q 2 1 _ c 1 _ b 2 9 _ x 1 < / d 2 : V a l u e > < / d 2 : K e y V a l u e O f s t r i n g a n y T y p e > < d 2 : K e y V a l u e O f s t r i n g a n y T y p e > < d 2 : K e y > V a l u e < / d 2 : K e y > < d 2 : V a l u e   i : t y p e = " d 1 : d o u b l e " > 4 0 9 < / d 2 : V a l u e > < / d 2 : K e y V a l u e O f s t r i n g a n y T y p e > < d 2 : K e y V a l u e O f s t r i n g a n y T y p e > < d 2 : K e y > F o r m a t t e d V a l u e < / d 2 : K e y > < d 2 : V a l u e   i : t y p e = " d 1 : s t r i n g " > 4 0 9 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 w p t _ u 4 _ q 2 1 _ c 1 _ b 3 2 _ x 1 < / d 2 : V a l u e > < / d 2 : K e y V a l u e O f s t r i n g a n y T y p e > < d 2 : K e y V a l u e O f s t r i n g a n y T y p e > < d 2 : K e y > V a l u e < / d 2 : K e y > < d 2 : V a l u e   i : t y p e = " d 1 : d o u b l e " > 2 9 0 9 < / d 2 : V a l u e > < / d 2 : K e y V a l u e O f s t r i n g a n y T y p e > < d 2 : K e y V a l u e O f s t r i n g a n y T y p e > < d 2 : K e y > F o r m a t t e d V a l u e < / d 2 : K e y > < d 2 : V a l u e   i : t y p e = " d 1 : s t r i n g " > 2 9 0 9 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 w p t _ u 4 _ q 2 1 _ c 1 _ b 3 7 _ x 1 < / d 2 : V a l u e > < / d 2 : K e y V a l u e O f s t r i n g a n y T y p e > < d 2 : K e y V a l u e O f s t r i n g a n y T y p e > < d 2 : K e y > V a l u e < / d 2 : K e y > < d 2 : V a l u e   i : t y p e = " d 1 : d o u b l e " > 1 3 2 3 < / d 2 : V a l u e > < / d 2 : K e y V a l u e O f s t r i n g a n y T y p e > < d 2 : K e y V a l u e O f s t r i n g a n y T y p e > < d 2 : K e y > F o r m a t t e d V a l u e < / d 2 : K e y > < d 2 : V a l u e   i : t y p e = " d 1 : s t r i n g " > 1 3 2 3 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 6 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 7 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 8 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 w p t _ u 4 _ q 2 1 _ c 1 _ b 1 _ x 1 < / d 2 : V a l u e > < / d 2 : K e y V a l u e O f s t r i n g a n y T y p e > < d 2 : K e y V a l u e O f s t r i n g a n y T y p e > < d 2 : K e y > V a l u e < / d 2 : K e y > < d 2 : V a l u e   i : t y p e = " d 1 : d o u b l e " > 3 7 0 3 < / d 2 : V a l u e > < / d 2 : K e y V a l u e O f s t r i n g a n y T y p e > < d 2 : K e y V a l u e O f s t r i n g a n y T y p e > < d 2 : K e y > F o r m a t t e d V a l u e < / d 2 : K e y > < d 2 : V a l u e   i : t y p e = " d 1 : s t r i n g " > 3 7 0 3 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92.xml>��< ? x m l   v e r s i o n = " 1 . 0 "   e n c o d i n g = " u t f - 1 6 " ? > < C o n t e x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T o o l s . C o m m a n d s " > < A s s e m b l y V e r s i o n V a l u e > 1 . 0 . 0 . 0 < / A s s e m b l y V e r s i o n V a l u e > < F u n c t i o n s > < d 2 : K e y V a l u e O f s t r i n g F u n c t i o n s _ S t j u 6 q 3 4 > < d 2 : K e y > I n s e r t 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d 2 : K e y V a l u e O f s t r i n g F u n c t i o n s _ S t j u 6 q 3 4 > < d 2 : K e y > L o a d < / d 2 : K e y > < d 2 : V a l u e > < _ f u n c t i o n s > < F u n c t i o n > < F u n c t i o n N a m e > A p p l y I n t e r i o r C o l o r S c h e m e < / F u n c t i o n N a m e > < T y p e N a m e   i : n i l = " t r u e " / > < _ p a r a m e t e r s / > < / F u n c t i o n > < / _ f u n c t i o n s > < / d 2 : V a l u e > < / d 2 : K e y V a l u e O f s t r i n g F u n c t i o n s _ S t j u 6 q 3 4 > < / F u n c t i o n s > < / C o n t e x t F u n c t i o n s > 
</file>

<file path=customXml/item93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94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95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 w h d _ c 4 0 < / d 2 : V a l u e > < / d 2 : K e y V a l u e O f s t r i n g a n y T y p e > < d 2 : K e y V a l u e O f s t r i n g a n y T y p e > < d 2 : K e y > V a l u e < / d 2 : K e y > < d 2 : V a l u e   i : t y p e = " d 1 : s t r i n g " > S T   S e r v i c e s 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 w h d _ c 4 1 < / d 2 : V a l u e > < / d 2 : K e y V a l u e O f s t r i n g a n y T y p e > < d 2 : K e y V a l u e O f s t r i n g a n y T y p e > < d 2 : K e y > V a l u e < / d 2 : K e y > < d 2 : V a l u e   i : t y p e = " d 1 : s t r i n g " > S T   C o m m e r c e 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 w h d _ c 4 2 < / d 2 : V a l u e > < / d 2 : K e y V a l u e O f s t r i n g a n y T y p e > < d 2 : K e y V a l u e O f s t r i n g a n y T y p e > < d 2 : K e y > V a l u e < / d 2 : K e y > < d 2 : V a l u e   i : t y p e = " d 1 : s t r i n g " > S T   C o n s t r u c t i o n 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 w h d _ c 4 3 < / d 2 : V a l u e > < / d 2 : K e y V a l u e O f s t r i n g a n y T y p e > < d 2 : K e y V a l u e O f s t r i n g a n y T y p e > < d 2 : K e y > V a l u e < / d 2 : K e y > < d 2 : V a l u e   i : t y p e = " d 1 : s t r i n g " > I n d u s t r i e 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 w h d _ c 4 4 < / d 2 : V a l u e > < / d 2 : K e y V a l u e O f s t r i n g a n y T y p e > < d 2 : K e y V a l u e O f s t r i n g a n y T y p e > < d 2 : K e y > V a l u e < / d 2 : K e y > < d 2 : V a l u e   i : t y p e = " d 1 : s t r i n g " > T r a n s p o r t s 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 w p t _ u 2 _ q 6 _ c 4 0 _ b 1 _ x 2 < / d 2 : V a l u e > < / d 2 : K e y V a l u e O f s t r i n g a n y T y p e > < d 2 : K e y V a l u e O f s t r i n g a n y T y p e > < d 2 : K e y > V a l u e < / d 2 : K e y > < d 2 : V a l u e   i : t y p e = " d 1 : d o u b l e " > 0 . 7 3 5 0 5 3 9 9 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 w p t _ u 2 _ q 6 _ c 4 0 _ b 1 0 _ x 2 < / d 2 : V a l u e > < / d 2 : K e y V a l u e O f s t r i n g a n y T y p e > < d 2 : K e y V a l u e O f s t r i n g a n y T y p e > < d 2 : K e y > V a l u e < / d 2 : K e y > < d 2 : V a l u e   i : t y p e = " d 1 : d o u b l e " > 0 . 7 2 3 1 4 0 5 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 w p t _ u 2 _ q 6 _ c 4 0 _ b 1 2 _ x 2 < / d 2 : V a l u e > < / d 2 : K e y V a l u e O f s t r i n g a n y T y p e > < d 2 : K e y V a l u e O f s t r i n g a n y T y p e > < d 2 : K e y > V a l u e < / d 2 : K e y > < d 2 : V a l u e   i : t y p e = " d 1 : d o u b l e " > 0 . 7 6 5 < / d 2 : V a l u e > < / d 2 : K e y V a l u e O f s t r i n g a n y T y p e > < d 2 : K e y V a l u e O f s t r i n g a n y T y p e > < d 2 : K e y > F o r m a t t e d V a l u e < / d 2 : K e y > < d 2 : V a l u e   i : t y p e = " d 1 : s t r i n g " > 7 7 % 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 w p t _ u 2 _ q 6 _ c 4 0 _ b 1 3 _ x 2 < / d 2 : V a l u e > < / d 2 : K e y V a l u e O f s t r i n g a n y T y p e > < d 2 : K e y V a l u e O f s t r i n g a n y T y p e > < d 2 : K e y > V a l u e < / d 2 : K e y > < d 2 : V a l u e   i : t y p e = " d 1 : d o u b l e " > 0 . 7 4 3 5 5 3 0 1 < / d 2 : V a l u e > < / d 2 : K e y V a l u e O f s t r i n g a n y T y p e > < d 2 : K e y V a l u e O f s t r i n g a n y T y p e > < d 2 : K e y > F o r m a t t e d V a l u e < / d 2 : K e y > < d 2 : V a l u e   i : t y p e = " d 1 : s t r i n g " > 7 4 % 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 w p t _ u 2 _ q 6 _ c 4 0 _ b 1 4 _ x 2 < / d 2 : V a l u e > < / d 2 : K e y V a l u e O f s t r i n g a n y T y p e > < d 2 : K e y V a l u e O f s t r i n g a n y T y p e > < d 2 : K e y > V a l u e < / d 2 : K e y > < d 2 : V a l u e   i : t y p e = " d 1 : d o u b l e " > 0 . 7 3 2 6 7 3 2 7 < / d 2 : V a l u e > < / d 2 : K e y V a l u e O f s t r i n g a n y T y p e > < d 2 : K e y V a l u e O f s t r i n g a n y T y p e > < d 2 : K e y > F o r m a t t e d V a l u e < / d 2 : K e y > < d 2 : V a l u e   i : t y p e = " d 1 : s t r i n g " > 7 3 % 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 w p t _ u 2 _ q 6 _ c 4 0 _ b 1 5 _ x 2 < / d 2 : V a l u e > < / d 2 : K e y V a l u e O f s t r i n g a n y T y p e > < d 2 : K e y V a l u e O f s t r i n g a n y T y p e > < d 2 : K e y > V a l u e < / d 2 : K e y > < d 2 : V a l u e   i : t y p e = " d 1 : d o u b l e " > 0 . 7 1 9 2 2 2 4 6 < / d 2 : V a l u e > < / d 2 : K e y V a l u e O f s t r i n g a n y T y p e > < d 2 : K e y V a l u e O f s t r i n g a n y T y p e > < d 2 : K e y > F o r m a t t e d V a l u e < / d 2 : K e y > < d 2 : V a l u e   i : t y p e = " d 1 : s t r i n g " > 7 2 % 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 w p t _ u 2 _ q 6 _ c 4 0 _ b 1 7 _ x 2 < / d 2 : V a l u e > < / d 2 : K e y V a l u e O f s t r i n g a n y T y p e > < d 2 : K e y V a l u e O f s t r i n g a n y T y p e > < d 2 : K e y > V a l u e < / d 2 : K e y > < d 2 : V a l u e   i : t y p e = " d 1 : d o u b l e " > 0 . 6 1 4 0 7 9 2 < / d 2 : V a l u e > < / d 2 : K e y V a l u e O f s t r i n g a n y T y p e > < d 2 : K e y V a l u e O f s t r i n g a n y T y p e > < d 2 : K e y > F o r m a t t e d V a l u e < / d 2 : K e y > < d 2 : V a l u e   i : t y p e = " d 1 : s t r i n g " > 6 1 % 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 w p t _ u 2 _ q 6 _ c 4 0 _ b 2 2 _ x 2 < / d 2 : V a l u e > < / d 2 : K e y V a l u e O f s t r i n g a n y T y p e > < d 2 : K e y V a l u e O f s t r i n g a n y T y p e > < d 2 : K e y > V a l u e < / d 2 : K e y > < d 2 : V a l u e   i : t y p e = " d 1 : d o u b l e " > 0 . 8 2 4 7 4 7 0 1 < / d 2 : V a l u e > < / d 2 : K e y V a l u e O f s t r i n g a n y T y p e > < d 2 : K e y V a l u e O f s t r i n g a n y T y p e > < d 2 : K e y > F o r m a t t e d V a l u e < / d 2 : K e y > < d 2 : V a l u e   i : t y p e = " d 1 : s t r i n g " > 8 2 % 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 w p t _ u 2 _ q 6 _ c 4 0 _ b 2 9 _ x 2 < / d 2 : V a l u e > < / d 2 : K e y V a l u e O f s t r i n g a n y T y p e > < d 2 : K e y V a l u e O f s t r i n g a n y T y p e > < d 2 : K e y > V a l u e < / d 2 : K e y > < d 2 : V a l u e   i : t y p e = " d 1 : d o u b l e " > 0 . 8 3 5 3 1 7 4 6 < / d 2 : V a l u e > < / d 2 : K e y V a l u e O f s t r i n g a n y T y p e > < d 2 : K e y V a l u e O f s t r i n g a n y T y p e > < d 2 : K e y > F o r m a t t e d V a l u e < / d 2 : K e y > < d 2 : V a l u e   i : t y p e = " d 1 : s t r i n g " > 8 4 % 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 w p t _ u 2 _ q 6 _ c 4 0 _ b 3 2 _ x 2 < / d 2 : V a l u e > < / d 2 : K e y V a l u e O f s t r i n g a n y T y p e > < d 2 : K e y V a l u e O f s t r i n g a n y T y p e > < d 2 : K e y > V a l u e < / d 2 : K e y > < d 2 : V a l u e   i : t y p e = " d 1 : d o u b l e " > 0 . 8 1 4 9 9 9 9 < / d 2 : V a l u e > < / d 2 : K e y V a l u e O f s t r i n g a n y T y p e > < d 2 : K e y V a l u e O f s t r i n g a n y T y p e > < d 2 : K e y > F o r m a t t e d V a l u e < / d 2 : K e y > < d 2 : V a l u e   i : t y p e = " d 1 : s t r i n g " > 8 1 % 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 w p t _ u 2 _ q 6 _ c 4 0 _ b 3 7 _ x 2 < / d 2 : V a l u e > < / d 2 : K e y V a l u e O f s t r i n g a n y T y p e > < d 2 : K e y V a l u e O f s t r i n g a n y T y p e > < d 2 : K e y > V a l u e < / d 2 : K e y > < d 2 : V a l u e   i : t y p e = " d 1 : d o u b l e " > 0 . 7 9 0 6 9 7 6 7 < / d 2 : V a l u e > < / d 2 : K e y V a l u e O f s t r i n g a n y T y p e > < d 2 : K e y V a l u e O f s t r i n g a n y T y p e > < d 2 : K e y > F o r m a t t e d V a l u e < / d 2 : K e y > < d 2 : V a l u e   i : t y p e = " d 1 : s t r i n g " > 7 9 % 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 w p t _ u 2 _ q 6 _ c 4 1 _ b 1 _ x 2 < / d 2 : V a l u e > < / d 2 : K e y V a l u e O f s t r i n g a n y T y p e > < d 2 : K e y V a l u e O f s t r i n g a n y T y p e > < d 2 : K e y > V a l u e < / d 2 : K e y > < d 2 : V a l u e   i : t y p e = " d 1 : d o u b l e " > 0 . 0 7 7 1 6 6 1 8 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 w p t _ u 2 _ q 6 _ c 4 1 _ b 1 0 _ x 2 < / d 2 : V a l u e > < / d 2 : K e y V a l u e O f s t r i n g a n y T y p e > < d 2 : K e y V a l u e O f s t r i n g a n y T y p e > < d 2 : K e y > V a l u e < / d 2 : K e y > < d 2 : V a l u e   i : t y p e = " d 1 : d o u b l e " > 0 . 0 7 1 6 2 5 3 4 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 w p t _ u 2 _ q 6 _ c 4 1 _ b 1 2 _ x 2 < / d 2 : V a l u e > < / d 2 : K e y V a l u e O f s t r i n g a n y T y p e > < d 2 : K e y V a l u e O f s t r i n g a n y T y p e > < d 2 : K e y > V a l u e < / d 2 : K e y > < d 2 : V a l u e   i : t y p e = " d 1 : d o u b l e " > 0 . 0 5 9 4 2 8 5 7 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 w p t _ u 2 _ q 6 _ c 4 1 _ b 1 3 _ x 2 < / d 2 : V a l u e > < / d 2 : K e y V a l u e O f s t r i n g a n y T y p e > < d 2 : K e y V a l u e O f s t r i n g a n y T y p e > < d 2 : K e y > V a l u e < / d 2 : K e y > < d 2 : V a l u e   i : t y p e = " d 1 : d o u b l e " > 0 . 0 7 8 7 9 6 5 6 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 w p t _ u 2 _ q 6 _ c 4 1 _ b 1 4 _ x 2 < / d 2 : V a l u e > < / d 2 : K e y V a l u e O f s t r i n g a n y T y p e > < d 2 : K e y V a l u e O f s t r i n g a n y T y p e > < d 2 : K e y > V a l u e < / d 2 : K e y > < d 2 : V a l u e   i : t y p e = " d 1 : d o u b l e " > 0 . 0 8 5 1 4 8 5 1 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 w p t _ u 2 _ q 6 _ c 4 1 _ b 1 5 _ x 2 < / d 2 : V a l u e > < / d 2 : K e y V a l u e O f s t r i n g a n y T y p e > < d 2 : K e y V a l u e O f s t r i n g a n y T y p e > < d 2 : K e y > V a l u e < / d 2 : K e y > < d 2 : V a l u e   i : t y p e = " d 1 : d o u b l e " > 0 . 0 8 8 5 5 2 9 2 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 w p t _ u 2 _ q 6 _ c 4 1 _ b 1 7 _ x 2 < / d 2 : V a l u e > < / d 2 : K e y V a l u e O f s t r i n g a n y T y p e > < d 2 : K e y V a l u e O f s t r i n g a n y T y p e > < d 2 : K e y > V a l u e < / d 2 : K e y > < d 2 : V a l u e   i : t y p e = " d 1 : d o u b l e " > 0 . 1 1 4 3 9 3 4 6 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 w p t _ u 2 _ q 6 _ c 4 1 _ b 2 2 _ x 2 < / d 2 : V a l u e > < / d 2 : K e y V a l u e O f s t r i n g a n y T y p e > < d 2 : K e y V a l u e O f s t r i n g a n y T y p e > < d 2 : K e y > V a l u e < / d 2 : K e y > < d 2 : V a l u e   i : t y p e = " d 1 : d o u b l e " > 0 . 0 4 9 6 7 8 0 1 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 w p t _ u 2 _ q 6 _ c 4 1 _ b 2 9 _ x 2 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 w p t _ u 2 _ q 6 _ c 4 1 _ b 3 2 _ x 2 < / d 2 : V a l u e > < / d 2 : K e y V a l u e O f s t r i n g a n y T y p e > < d 2 : K e y V a l u e O f s t r i n g a n y T y p e > < d 2 : K e y > V a l u e < / d 2 : K e y > < d 2 : V a l u e   i : t y p e = " d 1 : d o u b l e " > 0 . 0 4 7 1 6 9 8 1 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 w p t _ u 2 _ q 6 _ c 4 1 _ b 3 7 _ x 2 < / d 2 : V a l u e > < / d 2 : K e y V a l u e O f s t r i n g a n y T y p e > < d 2 : K e y V a l u e O f s t r i n g a n y T y p e > < d 2 : K e y > V a l u e < / d 2 : K e y > < d 2 : V a l u e   i : t y p e = " d 1 : d o u b l e " > 0 . 0 4 6 5 1 1 6 3 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 w p t _ u 2 _ q 6 _ c 4 2 _ b 1 0 _ x 2 < / d 2 : V a l u e > < / d 2 : K e y V a l u e O f s t r i n g a n y T y p e > < d 2 : K e y V a l u e O f s t r i n g a n y T y p e > < d 2 : K e y > V a l u e < / d 2 : K e y > < d 2 : V a l u e   i : t y p e = " d 1 : d o u b l e " > 0 . 0 3 1 6 8 0 4 4 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 w p t _ u 2 _ q 6 _ c 4 2 _ b 1 2 _ x 2 < / d 2 : V a l u e > < / d 2 : K e y V a l u e O f s t r i n g a n y T y p e > < d 2 : K e y V a l u e O f s t r i n g a n y T y p e > < d 2 : K e y > V a l u e < / d 2 : K e y > < d 2 : V a l u e   i : t y p e = " d 1 : d o u b l e " > 0 . 0 2 4 9 9 9 9 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 w p t _ u 2 _ q 6 _ c 4 2 _ b 1 3 _ x 2 < / d 2 : V a l u e > < / d 2 : K e y V a l u e O f s t r i n g a n y T y p e > < d 2 : K e y V a l u e O f s t r i n g a n y T y p e > < d 2 : K e y > V a l u e < / d 2 : K e y > < d 2 : V a l u e   i : t y p e = " d 1 : d o u b l e " > 0 . 0 1 8 6 2 4 6 4 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 w p t _ u 2 _ q 6 _ c 4 2 _ b 1 4 _ x 2 < / d 2 : V a l u e > < / d 2 : K e y V a l u e O f s t r i n g a n y T y p e > < d 2 : K e y V a l u e O f s t r i n g a n y T y p e > < d 2 : K e y > V a l u e < / d 2 : K e y > < d 2 : V a l u e   i : t y p e = " d 1 : d o u b l e " > 0 . 0 2 7 7 2 2 7 7 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 w p t _ u 2 _ q 6 _ c 4 2 _ b 1 5 _ x 2 < / d 2 : V a l u e > < / d 2 : K e y V a l u e O f s t r i n g a n y T y p e > < d 2 : K e y V a l u e O f s t r i n g a n y T y p e > < d 2 : K e y > V a l u e < / d 2 : K e y > < d 2 : V a l u e   i : t y p e = " d 1 : d o u b l e " > 0 . 0 3 5 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 w p t _ u 2 _ q 6 _ c 4 2 _ b 1 7 _ x 2 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 w p t _ u 2 _ q 6 _ c 4 2 _ b 2 2 _ x 2 < / d 2 : V a l u e > < / d 2 : K e y V a l u e O f s t r i n g a n y T y p e > < d 2 : K e y V a l u e O f s t r i n g a n y T y p e > < d 2 : K e y > V a l u e < / d 2 : K e y > < d 2 : V a l u e   i : t y p e = " d 1 : d o u b l e " > 0 . 0 2 1 6 1 9 1 4 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 w p t _ u 2 _ q 6 _ c 4 2 _ b 2 9 _ x 2 < / d 2 : V a l u e > < / d 2 : K e y V a l u e O f s t r i n g a n y T y p e > < d 2 : K e y V a l u e O f s t r i n g a n y T y p e > < d 2 : K e y > V a l u e < / d 2 : K e y > < d 2 : V a l u e   i : t y p e = " d 1 : d o u b l e " > 0 . 0 2 2 8 1 7 4 6 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 w p t _ u 2 _ q 6 _ c 4 2 _ b 3 2 _ x 2 < / d 2 : V a l u e > < / d 2 : K e y V a l u e O f s t r i n g a n y T y p e > < d 2 : K e y V a l u e O f s t r i n g a n y T y p e > < d 2 : K e y > V a l u e < / d 2 : K e y > < d 2 : V a l u e   i : t y p e = " d 1 : d o u b l e " > 0 . 0 2 0 5 8 3 1 9 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 w p t _ u 2 _ q 6 _ c 4 2 _ b 3 7 _ x 2 < / d 2 : V a l u e > < / d 2 : K e y V a l u e O f s t r i n g a n y T y p e > < d 2 : K e y V a l u e O f s t r i n g a n y T y p e > < d 2 : K e y > V a l u e < / d 2 : K e y > < d 2 : V a l u e   i : t y p e = " d 1 : d o u b l e " > 0 . 0 1 9 9 3 3 5 5 < / d 2 : V a l u e > < / d 2 : K e y V a l u e O f s t r i n g a n y T y p e > < d 2 : K e y V a l u e O f s t r i n g a n y T y p e > < d 2 : K e y > F o r m a t t e d V a l u e < / d 2 : K e y > < d 2 : V a l u e   i : t y p e = " d 1 : s t r i n g " >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 w p t _ u 2 _ q 6 _ c 4 3 _ b 1 _ x 2 < / d 2 : V a l u e > < / d 2 : K e y V a l u e O f s t r i n g a n y T y p e > < d 2 : K e y V a l u e O f s t r i n g a n y T y p e > < d 2 : K e y > V a l u e < / d 2 : K e y > < d 2 : V a l u e   i : t y p e = " d 1 : d o u b l e " > 0 . 0 6 9 5 2 8 5 8 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 w p t _ u 2 _ q 6 _ c 4 3 _ b 1 0 _ x 2 < / d 2 : V a l u e > < / d 2 : K e y V a l u e O f s t r i n g a n y T y p e > < d 2 : K e y V a l u e O f s t r i n g a n y T y p e > < d 2 : K e y > V a l u e < / d 2 : K e y > < d 2 : V a l u e   i : t y p e = " d 1 : d o u b l e " > 0 . 0 4 6 8 3 1 9 6 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 w p t _ u 2 _ q 6 _ c 4 3 _ b 1 2 _ x 2 < / d 2 : V a l u e > < / d 2 : K e y V a l u e O f s t r i n g a n y T y p e > < d 2 : K e y V a l u e O f s t r i n g a n y T y p e > < d 2 : K e y > V a l u e < / d 2 : K e y > < d 2 : V a l u e   i : t y p e = " d 1 : d o u b l e " > 0 . 0 8 2 2 8 5 7 1 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 w p t _ u 2 _ q 6 _ c 4 3 _ b 1 3 _ x 2 < / d 2 : V a l u e > < / d 2 : K e y V a l u e O f s t r i n g a n y T y p e > < d 2 : K e y V a l u e O f s t r i n g a n y T y p e > < d 2 : K e y > V a l u e < / d 2 : K e y > < d 2 : V a l u e   i : t y p e = " d 1 : d o u b l e " > 0 . 0 6 5 9 0 2 5 8 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 w p t _ u 2 _ q 6 _ c 4 3 _ b 1 4 _ x 2 < / d 2 : V a l u e > < / d 2 : K e y V a l u e O f s t r i n g a n y T y p e > < d 2 : K e y V a l u e O f s t r i n g a n y T y p e > < d 2 : K e y > V a l u e < / d 2 : K e y > < d 2 : V a l u e   i : t y p e = " d 1 : d o u b l e " > 0 . 0 6 9 3 0 6 9 3 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 w p t _ u 2 _ q 6 _ c 4 3 _ b 1 5 _ x 2 < / d 2 : V a l u e > < / d 2 : K e y V a l u e O f s t r i n g a n y T y p e > < d 2 : K e y V a l u e O f s t r i n g a n y T y p e > < d 2 : K e y > V a l u e < / d 2 : K e y > < d 2 : V a l u e   i : t y p e = " d 1 : d o u b l e " > 0 . 0 7 4 9 9 9 9 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 w p t _ u 2 _ q 6 _ c 4 3 _ b 2 2 _ x 2 < / d 2 : V a l u e > < / d 2 : K e y V a l u e O f s t r i n g a n y T y p e > < d 2 : K e y V a l u e O f s t r i n g a n y T y p e > < d 2 : K e y > V a l u e < / d 2 : K e y > < d 2 : V a l u e   i : t y p e = " d 1 : d o u b l e " > 0 . 0 4 6 4 5 8 1 4 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 w p t _ u 2 _ q 6 _ c 4 3 _ b 2 9 _ x 2 < / d 2 : V a l u e > < / d 2 : K e y V a l u e O f s t r i n g a n y T y p e > < d 2 : K e y V a l u e O f s t r i n g a n y T y p e > < d 2 : K e y > V a l u e < / d 2 : K e y > < d 2 : V a l u e   i : t y p e = " d 1 : d o u b l e " > 0 . 0 3 9 6 8 2 5 4 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 w p t _ u 2 _ q 6 _ c 4 3 _ b 3 2 _ x 2 < / d 2 : V a l u e > < / d 2 : K e y V a l u e O f s t r i n g a n y T y p e > < d 2 : K e y V a l u e O f s t r i n g a n y T y p e > < d 2 : K e y > V a l u e < / d 2 : K e y > < d 2 : V a l u e   i : t y p e = " d 1 : d o u b l e " > 0 . 0 5 2 3 1 5 6 1 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 w p t _ u 2 _ q 6 _ c 4 3 _ b 3 7 _ x 2 < / d 2 : V a l u e > < / d 2 : K e y V a l u e O f s t r i n g a n y T y p e > < d 2 : K e y V a l u e O f s t r i n g a n y T y p e > < d 2 : K e y > V a l u e < / d 2 : K e y > < d 2 : V a l u e   i : t y p e = " d 1 : d o u b l e " > 0 . 0 7 9 7 3 4 2 2 < / d 2 : V a l u e > < / d 2 : K e y V a l u e O f s t r i n g a n y T y p e > < d 2 : K e y V a l u e O f s t r i n g a n y T y p e > < d 2 : K e y > F o r m a t t e d V a l u e < / d 2 : K e y > < d 2 : V a l u e   i : t y p e = " d 1 : s t r i n g " >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 w p t _ u 2 _ q 6 _ c 4 4 _ b 1 _ x 2 < / d 2 : V a l u e > < / d 2 : K e y V a l u e O f s t r i n g a n y T y p e > < d 2 : K e y V a l u e O f s t r i n g a n y T y p e > < d 2 : K e y > V a l u e < / d 2 : K e y > < d 2 : V a l u e   i : t y p e = " d 1 : d o u b l e " > 0 . 0 6 3 4 7 1 1 6 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 w p t _ u 2 _ q 6 _ c 4 4 _ b 1 0 _ x 2 < / d 2 : V a l u e > < / d 2 : K e y V a l u e O f s t r i n g a n y T y p e > < d 2 : K e y V a l u e O f s t r i n g a n y T y p e > < d 2 : K e y > V a l u e < / d 2 : K e y > < d 2 : V a l u e   i : t y p e = " d 1 : d o u b l e " > 0 . 0 8 6 7 7 6 8 6 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 w p t _ u 2 _ q 6 _ c 4 4 _ b 1 2 _ x 2 < / d 2 : V a l u e > < / d 2 : K e y V a l u e O f s t r i n g a n y T y p e > < d 2 : K e y V a l u e O f s t r i n g a n y T y p e > < d 2 : K e y > V a l u e < / d 2 : K e y > < d 2 : V a l u e   i : t y p e = " d 1 : d o u b l e " > 0 . 0 5 5 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 w p t _ u 2 _ q 6 _ c 4 4 _ b 1 3 _ x 2 < / d 2 : V a l u e > < / d 2 : K e y V a l u e O f s t r i n g a n y T y p e > < d 2 : K e y V a l u e O f s t r i n g a n y T y p e > < d 2 : K e y > V a l u e < / d 2 : K e y > < d 2 : V a l u e   i : t y p e = " d 1 : d o u b l e " > 0 . 0 6 1 6 0 4 5 8 < / d 2 : V a l u e > < / d 2 : K e y V a l u e O f s t r i n g a n y T y p e > < d 2 : K e y V a l u e O f s t r i n g a n y T y p e > < d 2 : K e y > F o r m a t t e d V a l u e < / d 2 : K e y > < d 2 : V a l u e   i : t y p e = " d 1 : s t r i n g " >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 w p t _ u 2 _ q 6 _ c 4 4 _ b 1 4 _ x 2 < / d 2 : V a l u e > < / d 2 : K e y V a l u e O f s t r i n g a n y T y p e > < d 2 : K e y V a l u e O f s t r i n g a n y T y p e > < d 2 : K e y > V a l u e < / d 2 : K e y > < d 2 : V a l u e   i : t y p e = " d 1 : d o u b l e " > 0 . 0 7 1 2 8 7 1 3 < / d 2 : V a l u e > < / d 2 : K e y V a l u e O f s t r i n g a n y T y p e > < d 2 : K e y V a l u e O f s t r i n g a n y T y p e > < d 2 : K e y > F o r m a t t e d V a l u e < / d 2 : K e y > < d 2 : V a l u e   i : t y p e = " d 1 : s t r i n g " >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 w p t _ u 2 _ q 6 _ c 4 4 _ b 1 5 _ x 2 < / d 2 : V a l u e > < / d 2 : K e y V a l u e O f s t r i n g a n y T y p e > < d 2 : K e y V a l u e O f s t r i n g a n y T y p e > < d 2 : K e y > V a l u e < / d 2 : K e y > < d 2 : V a l u e   i : t y p e = " d 1 : d o u b l e " > 0 . 0 5 3 9 9 5 6 8 < / d 2 : V a l u e > < / d 2 : K e y V a l u e O f s t r i n g a n y T y p e > < d 2 : K e y V a l u e O f s t r i n g a n y T y p e > < d 2 : K e y > F o r m a t t e d V a l u e < / d 2 : K e y > < d 2 : V a l u e   i : t y p e = " d 1 : s t r i n g " >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 w p t _ u 2 _ q 6 _ c 4 4 _ b 1 7 _ x 2 < / d 2 : V a l u e > < / d 2 : K e y V a l u e O f s t r i n g a n y T y p e > < d 2 : K e y V a l u e O f s t r i n g a n y T y p e > < d 2 : K e y > V a l u e < / d 2 : K e y > < d 2 : V a l u e   i : t y p e = " d 1 : d o u b l e " > 0 . 1 0 5 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 w p t _ u 2 _ q 6 _ c 4 4 _ b 2 2 _ x 2 < / d 2 : V a l u e > < / d 2 : K e y V a l u e O f s t r i n g a n y T y p e > < d 2 : K e y V a l u e O f s t r i n g a n y T y p e > < d 2 : K e y > V a l u e < / d 2 : K e y > < d 2 : V a l u e   i : t y p e = " d 1 : d o u b l e " > 0 . 0 3 6 3 3 8 5 5 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 w p t _ u 2 _ q 6 _ c 4 4 _ b 2 9 _ x 2 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 w p t _ u 2 _ q 6 _ c 4 4 _ b 3 2 _ x 2 < / d 2 : V a l u e > < / d 2 : K e y V a l u e O f s t r i n g a n y T y p e > < d 2 : K e y V a l u e O f s t r i n g a n y T y p e > < d 2 : K e y > V a l u e < / d 2 : K e y > < d 2 : V a l u e   i : t y p e = " d 1 : d o u b l e " > 0 . 0 3 6 8 7 8 2 2 < / d 2 : V a l u e > < / d 2 : K e y V a l u e O f s t r i n g a n y T y p e > < d 2 : K e y V a l u e O f s t r i n g a n y T y p e > < d 2 : K e y > F o r m a t t e d V a l u e < / d 2 : K e y > < d 2 : V a l u e   i : t y p e = " d 1 : s t r i n g " >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 w p t _ u 2 _ q 6 _ c 4 4 _ b 3 7 _ x 2 < / d 2 : V a l u e > < / d 2 : K e y V a l u e O f s t r i n g a n y T y p e > < d 2 : K e y V a l u e O f s t r i n g a n y T y p e > < d 2 : K e y > V a l u e < / d 2 : K e y > < d 2 : V a l u e   i : t y p e = " d 1 : d o u b l e " > 0 . 0 3 4 9 9 9 9 < / d 2 : V a l u e > < / d 2 : K e y V a l u e O f s t r i n g a n y T y p e > < d 2 : K e y V a l u e O f s t r i n g a n y T y p e > < d 2 : K e y > F o r m a t t e d V a l u e < / d 2 : K e y > < d 2 : V a l u e   i : t y p e = " d 1 : s t r i n g " >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 w p t _ u 2 _ q 6 _ c 1 _ b 3 7 _ x 1 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 w p t _ u 2 _ q 6 _ c 1 _ b 1 0 _ x 1 < / d 2 : V a l u e > < / d 2 : K e y V a l u e O f s t r i n g a n y T y p e > < d 2 : K e y V a l u e O f s t r i n g a n y T y p e > < d 2 : K e y > V a l u e < / d 2 : K e y > < d 2 : V a l u e   i : t y p e = " d 1 : d o u b l e " > 7 2 6 < / d 2 : V a l u e > < / d 2 : K e y V a l u e O f s t r i n g a n y T y p e > < d 2 : K e y V a l u e O f s t r i n g a n y T y p e > < d 2 : K e y > F o r m a t t e d V a l u e < / d 2 : K e y > < d 2 : V a l u e   i : t y p e = " d 1 : s t r i n g " > 7 2 6 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 w p t _ u 2 _ q 6 _ c 1 _ b 1 2 _ x 1 < / d 2 : V a l u e > < / d 2 : K e y V a l u e O f s t r i n g a n y T y p e > < d 2 : K e y V a l u e O f s t r i n g a n y T y p e > < d 2 : K e y > V a l u e < / d 2 : K e y > < d 2 : V a l u e   i : t y p e = " d 1 : d o u b l e " > 8 7 5 < / d 2 : V a l u e > < / d 2 : K e y V a l u e O f s t r i n g a n y T y p e > < d 2 : K e y V a l u e O f s t r i n g a n y T y p e > < d 2 : K e y > F o r m a t t e d V a l u e < / d 2 : K e y > < d 2 : V a l u e   i : t y p e = " d 1 : s t r i n g " > 8 7 5 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 w p t _ u 2 _ q 6 _ c 1 _ b 1 3 _ x 1 < / d 2 : V a l u e > < / d 2 : K e y V a l u e O f s t r i n g a n y T y p e > < d 2 : K e y V a l u e O f s t r i n g a n y T y p e > < d 2 : K e y > V a l u e < / d 2 : K e y > < d 2 : V a l u e   i : t y p e = " d 1 : d o u b l e " > 6 9 8 < / d 2 : V a l u e > < / d 2 : K e y V a l u e O f s t r i n g a n y T y p e > < d 2 : K e y V a l u e O f s t r i n g a n y T y p e > < d 2 : K e y > F o r m a t t e d V a l u e < / d 2 : K e y > < d 2 : V a l u e   i : t y p e = " d 1 : s t r i n g " > 6 9 8 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 w p t _ u 2 _ q 6 _ c 1 _ b 1 4 _ x 1 < / d 2 : V a l u e > < / d 2 : K e y V a l u e O f s t r i n g a n y T y p e > < d 2 : K e y V a l u e O f s t r i n g a n y T y p e > < d 2 : K e y > V a l u e < / d 2 : K e y > < d 2 : V a l u e   i : t y p e = " d 1 : d o u b l e " > 5 0 5 < / d 2 : V a l u e > < / d 2 : K e y V a l u e O f s t r i n g a n y T y p e > < d 2 : K e y V a l u e O f s t r i n g a n y T y p e > < d 2 : K e y > F o r m a t t e d V a l u e < / d 2 : K e y > < d 2 : V a l u e   i : t y p e = " d 1 : s t r i n g " > 5 0 5 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 w p t _ u 2 _ q 6 _ c 1 _ b 1 5 _ x 1 < / d 2 : V a l u e > < / d 2 : K e y V a l u e O f s t r i n g a n y T y p e > < d 2 : K e y V a l u e O f s t r i n g a n y T y p e > < d 2 : K e y > V a l u e < / d 2 : K e y > < d 2 : V a l u e   i : t y p e = " d 1 : d o u b l e " > 9 2 6 < / d 2 : V a l u e > < / d 2 : K e y V a l u e O f s t r i n g a n y T y p e > < d 2 : K e y V a l u e O f s t r i n g a n y T y p e > < d 2 : K e y > F o r m a t t e d V a l u e < / d 2 : K e y > < d 2 : V a l u e   i : t y p e = " d 1 : s t r i n g " > 9 2 6 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 w p t _ u 2 _ q 6 _ c 1 _ b 1 7 _ x 1 < / d 2 : V a l u e > < / d 2 : K e y V a l u e O f s t r i n g a n y T y p e > < d 2 : K e y V a l u e O f s t r i n g a n y T y p e > < d 2 : K e y > V a l u e < / d 2 : K e y > < d 2 : V a l u e   i : t y p e = " d 1 : d o u b l e " > 1 5 9 1 < / d 2 : V a l u e > < / d 2 : K e y V a l u e O f s t r i n g a n y T y p e > < d 2 : K e y V a l u e O f s t r i n g a n y T y p e > < d 2 : K e y > F o r m a t t e d V a l u e < / d 2 : K e y > < d 2 : V a l u e   i : t y p e = " d 1 : s t r i n g " > 1 5 9 1 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 w p t _ u 2 _ q 6 _ c 1 _ b 2 2 _ x 1 < / d 2 : V a l u e > < / d 2 : K e y V a l u e O f s t r i n g a n y T y p e > < d 2 : K e y V a l u e O f s t r i n g a n y T y p e > < d 2 : K e y > V a l u e < / d 2 : K e y > < d 2 : V a l u e   i : t y p e = " d 1 : d o u b l e " > 2 1 7 4 < / d 2 : V a l u e > < / d 2 : K e y V a l u e O f s t r i n g a n y T y p e > < d 2 : K e y V a l u e O f s t r i n g a n y T y p e > < d 2 : K e y > F o r m a t t e d V a l u e < / d 2 : K e y > < d 2 : V a l u e   i : t y p e = " d 1 : s t r i n g " > 2 1 7 4 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 w p t _ u 2 _ q 6 _ c 1 _ b 2 9 _ x 1 < / d 2 : V a l u e > < / d 2 : K e y V a l u e O f s t r i n g a n y T y p e > < d 2 : K e y V a l u e O f s t r i n g a n y T y p e > < d 2 : K e y > V a l u e < / d 2 : K e y > < d 2 : V a l u e   i : t y p e = " d 1 : d o u b l e " > 1 0 0 8 < / d 2 : V a l u e > < / d 2 : K e y V a l u e O f s t r i n g a n y T y p e > < d 2 : K e y V a l u e O f s t r i n g a n y T y p e > < d 2 : K e y > F o r m a t t e d V a l u e < / d 2 : K e y > < d 2 : V a l u e   i : t y p e = " d 1 : s t r i n g " > 1 0 0 8 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 w p t _ u 2 _ q 6 _ c 1 _ b 3 2 _ x 1 < / d 2 : V a l u e > < / d 2 : K e y V a l u e O f s t r i n g a n y T y p e > < d 2 : K e y V a l u e O f s t r i n g a n y T y p e > < d 2 : K e y > V a l u e < / d 2 : K e y > < d 2 : V a l u e   i : t y p e = " d 1 : d o u b l e " > 1 1 6 6 < / d 2 : V a l u e > < / d 2 : K e y V a l u e O f s t r i n g a n y T y p e > < d 2 : K e y V a l u e O f s t r i n g a n y T y p e > < d 2 : K e y > F o r m a t t e d V a l u e < / d 2 : K e y > < d 2 : V a l u e   i : t y p e = " d 1 : s t r i n g " > 1 1 6 6 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 w p t _ u 2 _ q 6 _ c 1 _ b 3 7 _ x 1 < / d 2 : V a l u e > < / d 2 : K e y V a l u e O f s t r i n g a n y T y p e > < d 2 : K e y V a l u e O f s t r i n g a n y T y p e > < d 2 : K e y > V a l u e < / d 2 : K e y > < d 2 : V a l u e   i : t y p e = " d 1 : d o u b l e " > 3 0 1 < / d 2 : V a l u e > < / d 2 : K e y V a l u e O f s t r i n g a n y T y p e > < d 2 : K e y V a l u e O f s t r i n g a n y T y p e > < d 2 : K e y > F o r m a t t e d V a l u e < / d 2 : K e y > < d 2 : V a l u e   i : t y p e = " d 1 : s t r i n g " > 3 0 1 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 w p t _ u 2 _ q 6 _ c 1 _ b 1 _ x 1 < / d 2 : V a l u e > < / d 2 : K e y V a l u e O f s t r i n g a n y T y p e > < d 2 : K e y V a l u e O f s t r i n g a n y T y p e > < d 2 : K e y > V a l u e < / d 2 : K e y > < d 2 : V a l u e   i : t y p e = " d 1 : d o u b l e " > 3 7 9 7 < / d 2 : V a l u e > < / d 2 : K e y V a l u e O f s t r i n g a n y T y p e > < d 2 : K e y V a l u e O f s t r i n g a n y T y p e > < d 2 : K e y > F o r m a t t e d V a l u e < / d 2 : K e y > < d 2 : V a l u e   i : t y p e = " d 1 : s t r i n g " > 3 7 9 7 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96.xml>��< ? x m l   v e r s i o n = " 1 . 0 "   e n c o d i n g = " u t f - 1 6 " ? > < O u t p u t D a t a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C o r e . O u t p u t G e n e r a t i o n . O u t p u t D a t a H a n d l i n g " > < A s s e m b l y V e r s i o n V a l u e > 1 . 1 2 . 0 . 0 < / A s s e m b l y V e r s i o n V a l u e > < _ o u t p u t V a l u e s   x m l n s : d 1 p 1 = " h t t p : / / s c h e m a s . d a t a c o n t r a c t . o r g / 2 0 0 4 / 0 7 / W i P i . O u t p u t G e n e r a t o r " > < d 1 p 1 : O u t p u t V a l u e > < d 1 p 1 : _ c o l u m n V a l u e s > < d 2 : K e y V a l u e O f s t r i n g a n y T y p e > < d 2 : K e y > I d < / d 2 : K e y > < d 2 : V a l u e   i : t y p e = " d 1 : s t r i n g " > w h d _ c 1 6 8 < / d 2 : V a l u e > < / d 2 : K e y V a l u e O f s t r i n g a n y T y p e > < d 2 : K e y V a l u e O f s t r i n g a n y T y p e > < d 2 : K e y > V a l u e < / d 2 : K e y > < d 2 : V a l u e   i : t y p e = " d 1 : s t r i n g " > S T   A m � l i o r a t i o n s   s u r   l ' o r g a n i s a t i o n   d u   D u o D a y 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 w h d _ c 1 7 3 < / d 2 : V a l u e > < / d 2 : K e y V a l u e O f s t r i n g a n y T y p e > < d 2 : K e y V a l u e O f s t r i n g a n y T y p e > < d 2 : K e y > V a l u e < / d 2 : K e y > < d 2 : V a l u e   i : t y p e = " d 1 : s t r i n g " > S T   A m � l i o r a t i o n s   s u r   l a   j o u r n � e   e n   e l l e - m � m e 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 w h d _ c 1 7 7 < / d 2 : V a l u e > < / d 2 : K e y V a l u e O f s t r i n g a n y T y p e > < d 2 : K e y V a l u e O f s t r i n g a n y T y p e > < d 2 : K e y > V a l u e < / d 2 : K e y > < d 2 : V a l u e   i : t y p e = " d 1 : s t r i n g " > S T   A m � l i o r a t i o n s   s u r   l ' o r i e n t a t i o n   d e s   c a n d i d a t s 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 w h d _ c 1 8 2 < / d 2 : V a l u e > < / d 2 : K e y V a l u e O f s t r i n g a n y T y p e > < d 2 : K e y V a l u e O f s t r i n g a n y T y p e > < d 2 : K e y > V a l u e < / d 2 : K e y > < d 2 : V a l u e   i : t y p e = " d 1 : s t r i n g " > S T   A m � l i o r a t i o n s   s u i t e   �   l a   j o u r n � e 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 w h d _ c 1 8 5 < / d 2 : V a l u e > < / d 2 : K e y V a l u e O f s t r i n g a n y T y p e > < d 2 : K e y V a l u e O f s t r i n g a n y T y p e > < d 2 : K e y > V a l u e < / d 2 : K e y > < d 2 : V a l u e   i : t y p e = " d 1 : s t r i n g " > R i e n 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 R o w H e a d e r 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< / d 2 : V a l u e > < / d 2 : K e y V a l u e O f s t r i n g a n y T y p e > < d 2 : K e y V a l u e O f s t r i n g a n y T y p e > < d 2 : K e y > V a l u e < / d 2 : K e y > < d 2 : V a l u e   i : t y p e = " d 1 : s t r i n g " > T O T A L 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 w h d _ b 1 0 < / d 2 : V a l u e > < / d 2 : K e y V a l u e O f s t r i n g a n y T y p e > < d 2 : K e y V a l u e O f s t r i n g a n y T y p e > < d 2 : K e y > V a l u e < / d 2 : K e y > < d 2 : V a l u e   i : t y p e = " d 1 : s t r i n g " > I l e   d e   F r a n c e 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 w h d _ b 1 2 < / d 2 : V a l u e > < / d 2 : K e y V a l u e O f s t r i n g a n y T y p e > < d 2 : K e y V a l u e O f s t r i n g a n y T y p e > < d 2 : K e y > V a l u e < / d 2 : K e y > < d 2 : V a l u e   i : t y p e = " d 1 : s t r i n g " > N o r d   O u e s t 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 w h d _ b 1 3 < / d 2 : V a l u e > < / d 2 : K e y V a l u e O f s t r i n g a n y T y p e > < d 2 : K e y V a l u e O f s t r i n g a n y T y p e > < d 2 : K e y > V a l u e < / d 2 : K e y > < d 2 : V a l u e   i : t y p e = " d 1 : s t r i n g " > N o r d   E s t 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 w h d _ b 1 4 < / d 2 : V a l u e > < / d 2 : K e y V a l u e O f s t r i n g a n y T y p e > < d 2 : K e y V a l u e O f s t r i n g a n y T y p e > < d 2 : K e y > V a l u e < / d 2 : K e y > < d 2 : V a l u e   i : t y p e = " d 1 : s t r i n g " > S u d   O u e s t 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 w h d _ b 1 5 < / d 2 : V a l u e > < / d 2 : K e y V a l u e O f s t r i n g a n y T y p e > < d 2 : K e y V a l u e O f s t r i n g a n y T y p e > < d 2 : K e y > V a l u e < / d 2 : K e y > < d 2 : V a l u e   i : t y p e = " d 1 : s t r i n g " > S u d   E s t 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 f a l s e 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 w h d _ b 1 7 < / d 2 : V a l u e > < / d 2 : K e y V a l u e O f s t r i n g a n y T y p e > < d 2 : K e y V a l u e O f s t r i n g a n y T y p e > < d 2 : K e y > V a l u e < / d 2 : K e y > < d 2 : V a l u e   i : t y p e = " d 1 : s t r i n g " > S T   M o i n s   d u   b a c 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 w h d _ b 2 2 < / d 2 : V a l u e > < / d 2 : K e y V a l u e O f s t r i n g a n y T y p e > < d 2 : K e y V a l u e O f s t r i n g a n y T y p e > < d 2 : K e y > V a l u e < / d 2 : K e y > < d 2 : V a l u e   i : t y p e = " d 1 : s t r i n g " > S T   B a c   e t   p l u s 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 w h d _ b 2 9 < / d 2 : V a l u e > < / d 2 : K e y V a l u e O f s t r i n g a n y T y p e > < d 2 : K e y V a l u e O f s t r i n g a n y T y p e > < d 2 : K e y > V a l u e < / d 2 : K e y > < d 2 : V a l u e   i : t y p e = " d 1 : s t r i n g " > S T   B a c 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 w h d _ b 3 2 < / d 2 : V a l u e > < / d 2 : K e y V a l u e O f s t r i n g a n y T y p e > < d 2 : K e y V a l u e O f s t r i n g a n y T y p e > < d 2 : K e y > V a l u e < / d 2 : K e y > < d 2 : V a l u e   i : t y p e = " d 1 : s t r i n g " > S T   B a c   + 2   e t   p l u s 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 w h d _ b 3 7 < / d 2 : V a l u e > < / d 2 : K e y V a l u e O f s t r i n g a n y T y p e > < d 2 : K e y V a l u e O f s t r i n g a n y T y p e > < d 2 : K e y > V a l u e < / d 2 : K e y > < d 2 : V a l u e   i : t y p e = " d 1 : s t r i n g " > S T   B a c   + 5   e t   p l u s 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 T y p e < / d 2 : K e y > < d 2 : V a l u e   i : t y p e = " d 1 : s t r i n g " > C o l u m n H e a d e r < / d 2 : V a l u e > < / d 2 : K e y V a l u e O f s t r i n g a n y T y p e > < d 2 : K e y V a l u e O f s t r i n g a n y T y p e > < d 2 : K e y > I s B o l d < / d 2 : K e y > < d 2 : V a l u e   i : t y p e = " d 1 : b o o l e a n " > t r u e 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 w p t _ u 4 _ q 2 5 _ c 1 6 8 _ b 1 _ x 2 < / d 2 : V a l u e > < / d 2 : K e y V a l u e O f s t r i n g a n y T y p e > < d 2 : K e y V a l u e O f s t r i n g a n y T y p e > < d 2 : K e y > V a l u e < / d 2 : K e y > < d 2 : V a l u e   i : t y p e = " d 1 : d o u b l e " > 0 . 3 0 9 < / d 2 : V a l u e > < / d 2 : K e y V a l u e O f s t r i n g a n y T y p e > < d 2 : K e y V a l u e O f s t r i n g a n y T y p e > < d 2 : K e y > F o r m a t t e d V a l u e < / d 2 : K e y > < d 2 : V a l u e   i : t y p e = " d 1 : s t r i n g " > 3 1 % 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 w p t _ u 4 _ q 2 5 _ c 1 6 8 _ b 1 0 _ x 2 < / d 2 : V a l u e > < / d 2 : K e y V a l u e O f s t r i n g a n y T y p e > < d 2 : K e y V a l u e O f s t r i n g a n y T y p e > < d 2 : K e y > V a l u e < / d 2 : K e y > < d 2 : V a l u e   i : t y p e = " d 1 : d o u b l e " > 0 . 3 0 1 6 7 5 9 8 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 w p t _ u 4 _ q 2 5 _ c 1 6 8 _ b 1 2 _ x 2 < / d 2 : V a l u e > < / d 2 : K e y V a l u e O f s t r i n g a n y T y p e > < d 2 : K e y V a l u e O f s t r i n g a n y T y p e > < d 2 : K e y > V a l u e < / d 2 : K e y > < d 2 : V a l u e   i : t y p e = " d 1 : d o u b l e " > 0 . 2 9 5 6 5 2 1 7 < / d 2 : V a l u e > < / d 2 : K e y V a l u e O f s t r i n g a n y T y p e > < d 2 : K e y V a l u e O f s t r i n g a n y T y p e > < d 2 : K e y > F o r m a t t e d V a l u e < / d 2 : K e y > < d 2 : V a l u e   i : t y p e = " d 1 : s t r i n g " > 3 0 % 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 w p t _ u 4 _ q 2 5 _ c 1 6 8 _ b 1 3 _ x 2 < / d 2 : V a l u e > < / d 2 : K e y V a l u e O f s t r i n g a n y T y p e > < d 2 : K e y V a l u e O f s t r i n g a n y T y p e > < d 2 : K e y > V a l u e < / d 2 : K e y > < d 2 : V a l u e   i : t y p e = " d 1 : d o u b l e " > 0 . 3 5 7 8 9 4 7 4 < / d 2 : V a l u e > < / d 2 : K e y V a l u e O f s t r i n g a n y T y p e > < d 2 : K e y V a l u e O f s t r i n g a n y T y p e > < d 2 : K e y > F o r m a t t e d V a l u e < / d 2 : K e y > < d 2 : V a l u e   i : t y p e = " d 1 : s t r i n g " > 3 6 % 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 w p t _ u 4 _ q 2 5 _ c 1 6 8 _ b 1 4 _ x 2 < / d 2 : V a l u e > < / d 2 : K e y V a l u e O f s t r i n g a n y T y p e > < d 2 : K e y V a l u e O f s t r i n g a n y T y p e > < d 2 : K e y > V a l u e < / d 2 : K e y > < d 2 : V a l u e   i : t y p e = " d 1 : d o u b l e " > 0 . 2 5 6 9 4 4 4 4 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 w p t _ u 4 _ q 2 5 _ c 1 6 8 _ b 1 5 _ x 2 < / d 2 : V a l u e > < / d 2 : K e y V a l u e O f s t r i n g a n y T y p e > < d 2 : K e y V a l u e O f s t r i n g a n y T y p e > < d 2 : K e y > V a l u e < / d 2 : K e y > < d 2 : V a l u e   i : t y p e = " d 1 : d o u b l e " > 0 . 3 2 3 4 0 4 2 6 < / d 2 : V a l u e > < / d 2 : K e y V a l u e O f s t r i n g a n y T y p e > < d 2 : K e y V a l u e O f s t r i n g a n y T y p e > < d 2 : K e y > F o r m a t t e d V a l u e < / d 2 : K e y > < d 2 : V a l u e   i : t y p e = " d 1 : s t r i n g " > 3 2 % 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 w p t _ u 4 _ q 2 5 _ c 1 6 8 _ b 1 7 _ x 2 < / d 2 : V a l u e > < / d 2 : K e y V a l u e O f s t r i n g a n y T y p e > < d 2 : K e y V a l u e O f s t r i n g a n y T y p e > < d 2 : K e y > V a l u e < / d 2 : K e y > < d 2 : V a l u e   i : t y p e = " d 1 : d o u b l e " > 0 . 1 6 4 5 0 2 1 6 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 w p t _ u 4 _ q 2 5 _ c 1 6 8 _ b 2 2 _ x 2 < / d 2 : V a l u e > < / d 2 : K e y V a l u e O f s t r i n g a n y T y p e > < d 2 : K e y V a l u e O f s t r i n g a n y T y p e > < d 2 : K e y > V a l u e < / d 2 : K e y > < d 2 : V a l u e   i : t y p e = " d 1 : d o u b l e " > 0 . 3 5 0 1 9 9 7 3 < / d 2 : V a l u e > < / d 2 : K e y V a l u e O f s t r i n g a n y T y p e > < d 2 : K e y V a l u e O f s t r i n g a n y T y p e > < d 2 : K e y > F o r m a t t e d V a l u e < / d 2 : K e y > < d 2 : V a l u e   i : t y p e = " d 1 : s t r i n g " > 3 5 % 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 w p t _ u 4 _ q 2 5 _ c 1 6 8 _ b 2 9 _ x 2 < / d 2 : V a l u e > < / d 2 : K e y V a l u e O f s t r i n g a n y T y p e > < d 2 : K e y V a l u e O f s t r i n g a n y T y p e > < d 2 : K e y > V a l u e < / d 2 : K e y > < d 2 : V a l u e   i : t y p e = " d 1 : d o u b l e " > 0 . 2 6 1 7 8 0 1 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 w p t _ u 4 _ q 2 5 _ c 1 6 8 _ b 3 2 _ x 2 < / d 2 : V a l u e > < / d 2 : K e y V a l u e O f s t r i n g a n y T y p e > < d 2 : K e y V a l u e O f s t r i n g a n y T y p e > < d 2 : K e y > V a l u e < / d 2 : K e y > < d 2 : V a l u e   i : t y p e = " d 1 : d o u b l e " > 0 . 3 8 0 3 5 7 1 4 < / d 2 : V a l u e > < / d 2 : K e y V a l u e O f s t r i n g a n y T y p e > < d 2 : K e y V a l u e O f s t r i n g a n y T y p e > < d 2 : K e y > F o r m a t t e d V a l u e < / d 2 : K e y > < d 2 : V a l u e   i : t y p e = " d 1 : s t r i n g " > 3 8 % 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 w p t _ u 4 _ q 2 5 _ c 1 6 8 _ b 3 7 _ x 2 < / d 2 : V a l u e > < / d 2 : K e y V a l u e O f s t r i n g a n y T y p e > < d 2 : K e y V a l u e O f s t r i n g a n y T y p e > < d 2 : K e y > V a l u e < / d 2 : K e y > < d 2 : V a l u e   i : t y p e = " d 1 : d o u b l e " > 0 . 4 1 2 2 8 0 7 < / d 2 : V a l u e > < / d 2 : K e y V a l u e O f s t r i n g a n y T y p e > < d 2 : K e y V a l u e O f s t r i n g a n y T y p e > < d 2 : K e y > F o r m a t t e d V a l u e < / d 2 : K e y > < d 2 : V a l u e   i : t y p e = " d 1 : s t r i n g " > 4 1 % 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 w p t _ u 4 _ q 2 5 _ c 1 7 3 _ b 1 _ x 2 < / d 2 : V a l u e > < / d 2 : K e y V a l u e O f s t r i n g a n y T y p e > < d 2 : K e y V a l u e O f s t r i n g a n y T y p e > < d 2 : K e y > V a l u e < / d 2 : K e y > < d 2 : V a l u e   i : t y p e = " d 1 : d o u b l e " > 0 . 1 9 1 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 w p t _ u 4 _ q 2 5 _ c 1 7 3 _ b 1 0 _ x 2 < / d 2 : V a l u e > < / d 2 : K e y V a l u e O f s t r i n g a n y T y p e > < d 2 : K e y V a l u e O f s t r i n g a n y T y p e > < d 2 : K e y > V a l u e < / d 2 : K e y > < d 2 : V a l u e   i : t y p e = " d 1 : d o u b l e " > 0 . 1 8 4 3 5 7 5 4 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 w p t _ u 4 _ q 2 5 _ c 1 7 3 _ b 1 2 _ x 2 < / d 2 : V a l u e > < / d 2 : K e y V a l u e O f s t r i n g a n y T y p e > < d 2 : K e y V a l u e O f s t r i n g a n y T y p e > < d 2 : K e y > V a l u e < / d 2 : K e y > < d 2 : V a l u e   i : t y p e = " d 1 : d o u b l e " > 0 . 1 9 5 6 5 2 1 7 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 w p t _ u 4 _ q 2 5 _ c 1 7 3 _ b 1 3 _ x 2 < / d 2 : V a l u e > < / d 2 : K e y V a l u e O f s t r i n g a n y T y p e > < d 2 : K e y V a l u e O f s t r i n g a n y T y p e > < d 2 : K e y > V a l u e < / d 2 : K e y > < d 2 : V a l u e   i : t y p e = " d 1 : d o u b l e " > 0 . 1 7 3 6 8 4 2 1 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 w p t _ u 4 _ q 2 5 _ c 1 7 3 _ b 1 4 _ x 2 < / d 2 : V a l u e > < / d 2 : K e y V a l u e O f s t r i n g a n y T y p e > < d 2 : K e y V a l u e O f s t r i n g a n y T y p e > < d 2 : K e y > V a l u e < / d 2 : K e y > < d 2 : V a l u e   i : t y p e = " d 1 : d o u b l e " > 0 . 2 6 3 8 8 8 8 9 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 w p t _ u 4 _ q 2 5 _ c 1 7 3 _ b 1 5 _ x 2 < / d 2 : V a l u e > < / d 2 : K e y V a l u e O f s t r i n g a n y T y p e > < d 2 : K e y V a l u e O f s t r i n g a n y T y p e > < d 2 : K e y > V a l u e < / d 2 : K e y > < d 2 : V a l u e   i : t y p e = " d 1 : d o u b l e " > 0 . 1 7 4 4 6 8 0 9 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 w p t _ u 4 _ q 2 5 _ c 1 7 3 _ b 1 7 _ x 2 < / d 2 : V a l u e > < / d 2 : K e y V a l u e O f s t r i n g a n y T y p e > < d 2 : K e y V a l u e O f s t r i n g a n y T y p e > < d 2 : K e y > V a l u e < / d 2 : K e y > < d 2 : V a l u e   i : t y p e = " d 1 : d o u b l e " > 0 . 2 1 2 1 2 1 2 1 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 w p t _ u 4 _ q 2 5 _ c 1 7 3 _ b 2 2 _ x 2 < / d 2 : V a l u e > < / d 2 : K e y V a l u e O f s t r i n g a n y T y p e > < d 2 : K e y V a l u e O f s t r i n g a n y T y p e > < d 2 : K e y > V a l u e < / d 2 : K e y > < d 2 : V a l u e   i : t y p e = " d 1 : d o u b l e " > 0 . 1 8 5 0 8 6 5 5 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 w p t _ u 4 _ q 2 5 _ c 1 7 3 _ b 2 9 _ x 2 < / d 2 : V a l u e > < / d 2 : K e y V a l u e O f s t r i n g a n y T y p e > < d 2 : K e y V a l u e O f s t r i n g a n y T y p e > < d 2 : K e y > V a l u e < / d 2 : K e y > < d 2 : V a l u e   i : t y p e = " d 1 : d o u b l e " > 0 . 2 5 6 5 4 4 5 < / d 2 : V a l u e > < / d 2 : K e y V a l u e O f s t r i n g a n y T y p e > < d 2 : K e y V a l u e O f s t r i n g a n y T y p e > < d 2 : K e y > F o r m a t t e d V a l u e < / d 2 : K e y > < d 2 : V a l u e   i : t y p e = " d 1 : s t r i n g " > 2 6 % 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 w p t _ u 4 _ q 2 5 _ c 1 7 3 _ b 3 2 _ x 2 < / d 2 : V a l u e > < / d 2 : K e y V a l u e O f s t r i n g a n y T y p e > < d 2 : K e y V a l u e O f s t r i n g a n y T y p e > < d 2 : K e y > V a l u e < / d 2 : K e y > < d 2 : V a l u e   i : t y p e = " d 1 : d o u b l e " > 0 . 1 6 0 7 1 4 2 9 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 w p t _ u 4 _ q 2 5 _ c 1 7 3 _ b 3 7 _ x 2 < / d 2 : V a l u e > < / d 2 : K e y V a l u e O f s t r i n g a n y T y p e > < d 2 : K e y V a l u e O f s t r i n g a n y T y p e > < d 2 : K e y > V a l u e < / d 2 : K e y > < d 2 : V a l u e   i : t y p e = " d 1 : d o u b l e " > 0 . 1 4 4 7 3 6 8 4 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 w p t _ u 4 _ q 2 5 _ c 1 7 7 _ b 1 _ x 2 < / d 2 : V a l u e > < / d 2 : K e y V a l u e O f s t r i n g a n y T y p e > < d 2 : K e y V a l u e O f s t r i n g a n y T y p e > < d 2 : K e y > V a l u e < / d 2 : K e y > < d 2 : V a l u e   i : t y p e = " d 1 : d o u b l e " > 0 . 1 6 4 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 w p t _ u 4 _ q 2 5 _ c 1 7 7 _ b 1 0 _ x 2 < / d 2 : V a l u e > < / d 2 : K e y V a l u e O f s t r i n g a n y T y p e > < d 2 : K e y V a l u e O f s t r i n g a n y T y p e > < d 2 : K e y > V a l u e < / d 2 : K e y > < d 2 : V a l u e   i : t y p e = " d 1 : d o u b l e " > 0 . 1 7 8 7 7 0 9 5 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 w p t _ u 4 _ q 2 5 _ c 1 7 7 _ b 1 2 _ x 2 < / d 2 : V a l u e > < / d 2 : K e y V a l u e O f s t r i n g a n y T y p e > < d 2 : K e y V a l u e O f s t r i n g a n y T y p e > < d 2 : K e y > V a l u e < / d 2 : K e y > < d 2 : V a l u e   i : t y p e = " d 1 : d o u b l e " > 0 . 1 7 8 2 6 0 8 7 < / d 2 : V a l u e > < / d 2 : K e y V a l u e O f s t r i n g a n y T y p e > < d 2 : K e y V a l u e O f s t r i n g a n y T y p e > < d 2 : K e y > F o r m a t t e d V a l u e < / d 2 : K e y > < d 2 : V a l u e   i : t y p e = " d 1 : s t r i n g " > 1 8 % 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 w p t _ u 4 _ q 2 5 _ c 1 7 7 _ b 1 3 _ x 2 < / d 2 : V a l u e > < / d 2 : K e y V a l u e O f s t r i n g a n y T y p e > < d 2 : K e y V a l u e O f s t r i n g a n y T y p e > < d 2 : K e y > V a l u e < / d 2 : K e y > < d 2 : V a l u e   i : t y p e = " d 1 : d o u b l e " > 0 . 1 4 7 3 6 8 4 2 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 w p t _ u 4 _ q 2 5 _ c 1 7 7 _ b 1 4 _ x 2 < / d 2 : V a l u e > < / d 2 : K e y V a l u e O f s t r i n g a n y T y p e > < d 2 : K e y V a l u e O f s t r i n g a n y T y p e > < d 2 : K e y > V a l u e < / d 2 : K e y > < d 2 : V a l u e   i : t y p e = " d 1 : d o u b l e " > 0 . 1 7 3 6 1 1 1 1 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 w p t _ u 4 _ q 2 5 _ c 1 7 7 _ b 1 5 _ x 2 < / d 2 : V a l u e > < / d 2 : K e y V a l u e O f s t r i n g a n y T y p e > < d 2 : K e y V a l u e O f s t r i n g a n y T y p e > < d 2 : K e y > V a l u e < / d 2 : K e y > < d 2 : V a l u e   i : t y p e = " d 1 : d o u b l e " > 0 . 1 4 8 9 3 6 1 7 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 w p t _ u 4 _ q 2 5 _ c 1 7 7 _ b 1 7 _ x 2 < / d 2 : V a l u e > < / d 2 : K e y V a l u e O f s t r i n g a n y T y p e > < d 2 : K e y V a l u e O f s t r i n g a n y T y p e > < d 2 : K e y > V a l u e < / d 2 : K e y > < d 2 : V a l u e   i : t y p e = " d 1 : d o u b l e " > 0 . 0 9 0 9 0 9 0 9 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 w p t _ u 4 _ q 2 5 _ c 1 7 7 _ b 2 2 _ x 2 < / d 2 : V a l u e > < / d 2 : K e y V a l u e O f s t r i n g a n y T y p e > < d 2 : K e y V a l u e O f s t r i n g a n y T y p e > < d 2 : K e y > V a l u e < / d 2 : K e y > < d 2 : V a l u e   i : t y p e = " d 1 : d o u b l e " > 0 . 1 8 5 0 8 6 5 5 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 w p t _ u 4 _ q 2 5 _ c 1 7 7 _ b 2 9 _ x 2 < / d 2 : V a l u e > < / d 2 : K e y V a l u e O f s t r i n g a n y T y p e > < d 2 : K e y V a l u e O f s t r i n g a n y T y p e > < d 2 : K e y > V a l u e < / d 2 : K e y > < d 2 : V a l u e   i : t y p e = " d 1 : d o u b l e " > 0 . 1 2 5 6 5 4 4 5 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 w p t _ u 4 _ q 2 5 _ c 1 7 7 _ b 3 2 _ x 2 < / d 2 : V a l u e > < / d 2 : K e y V a l u e O f s t r i n g a n y T y p e > < d 2 : K e y V a l u e O f s t r i n g a n y T y p e > < d 2 : K e y > V a l u e < / d 2 : K e y > < d 2 : V a l u e   i : t y p e = " d 1 : d o u b l e " > 0 . 2 0 5 3 5 7 1 4 < / d 2 : V a l u e > < / d 2 : K e y V a l u e O f s t r i n g a n y T y p e > < d 2 : K e y V a l u e O f s t r i n g a n y T y p e > < d 2 : K e y > F o r m a t t e d V a l u e < / d 2 : K e y > < d 2 : V a l u e   i : t y p e = " d 1 : s t r i n g " > 2 1 % 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 w p t _ u 4 _ q 2 5 _ c 1 7 7 _ b 3 7 _ x 2 < / d 2 : V a l u e > < / d 2 : K e y V a l u e O f s t r i n g a n y T y p e > < d 2 : K e y V a l u e O f s t r i n g a n y T y p e > < d 2 : K e y > V a l u e < / d 2 : K e y > < d 2 : V a l u e   i : t y p e = " d 1 : d o u b l e " > 0 . 2 4 1 2 2 8 0 7 < / d 2 : V a l u e > < / d 2 : K e y V a l u e O f s t r i n g a n y T y p e > < d 2 : K e y V a l u e O f s t r i n g a n y T y p e > < d 2 : K e y > F o r m a t t e d V a l u e < / d 2 : K e y > < d 2 : V a l u e   i : t y p e = " d 1 : s t r i n g " > 2 4 % 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 w p t _ u 4 _ q 2 5 _ c 1 8 2 _ b 1 _ x 2 < / d 2 : V a l u e > < / d 2 : K e y V a l u e O f s t r i n g a n y T y p e > < d 2 : K e y V a l u e O f s t r i n g a n y T y p e > < d 2 : K e y > V a l u e < / d 2 : K e y > < d 2 : V a l u e   i : t y p e = " d 1 : d o u b l e " > 0 . 1 4 1 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 w p t _ u 4 _ q 2 5 _ c 1 8 2 _ b 1 0 _ x 2 < / d 2 : V a l u e > < / d 2 : K e y V a l u e O f s t r i n g a n y T y p e > < d 2 : K e y V a l u e O f s t r i n g a n y T y p e > < d 2 : K e y > V a l u e < / d 2 : K e y > < d 2 : V a l u e   i : t y p e = " d 1 : d o u b l e " > 0 . 1 4 5 2 5 1 4 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 w p t _ u 4 _ q 2 5 _ c 1 8 2 _ b 1 2 _ x 2 < / d 2 : V a l u e > < / d 2 : K e y V a l u e O f s t r i n g a n y T y p e > < d 2 : K e y V a l u e O f s t r i n g a n y T y p e > < d 2 : K e y > V a l u e < / d 2 : K e y > < d 2 : V a l u e   i : t y p e = " d 1 : d o u b l e " > 0 . 1 2 1 7 3 9 1 3 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 w p t _ u 4 _ q 2 5 _ c 1 8 2 _ b 1 3 _ x 2 < / d 2 : V a l u e > < / d 2 : K e y V a l u e O f s t r i n g a n y T y p e > < d 2 : K e y V a l u e O f s t r i n g a n y T y p e > < d 2 : K e y > V a l u e < / d 2 : K e y > < d 2 : V a l u e   i : t y p e = " d 1 : d o u b l e " > 0 . 1 3 1 5 7 8 9 5 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 w p t _ u 4 _ q 2 5 _ c 1 8 2 _ b 1 4 _ x 2 < / d 2 : V a l u e > < / d 2 : K e y V a l u e O f s t r i n g a n y T y p e > < d 2 : K e y V a l u e O f s t r i n g a n y T y p e > < d 2 : K e y > V a l u e < / d 2 : K e y > < d 2 : V a l u e   i : t y p e = " d 1 : d o u b l e " > 0 . 1 3 8 8 8 8 8 9 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 w p t _ u 4 _ q 2 5 _ c 1 8 2 _ b 1 5 _ x 2 < / d 2 : V a l u e > < / d 2 : K e y V a l u e O f s t r i n g a n y T y p e > < d 2 : K e y V a l u e O f s t r i n g a n y T y p e > < d 2 : K e y > V a l u e < / d 2 : K e y > < d 2 : V a l u e   i : t y p e = " d 1 : d o u b l e " > 0 . 1 4 8 9 3 6 1 7 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 w p t _ u 4 _ q 2 5 _ c 1 8 2 _ b 1 7 _ x 2 < / d 2 : V a l u e > < / d 2 : K e y V a l u e O f s t r i n g a n y T y p e > < d 2 : K e y V a l u e O f s t r i n g a n y T y p e > < d 2 : K e y > V a l u e < / d 2 : K e y > < d 2 : V a l u e   i : t y p e = " d 1 : d o u b l e " > 0 . 1 8 6 1 4 7 1 9 < / d 2 : V a l u e > < / d 2 : K e y V a l u e O f s t r i n g a n y T y p e > < d 2 : K e y V a l u e O f s t r i n g a n y T y p e > < d 2 : K e y > F o r m a t t e d V a l u e < / d 2 : K e y > < d 2 : V a l u e   i : t y p e = " d 1 : s t r i n g " > 1 9 % 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 w p t _ u 4 _ q 2 5 _ c 1 8 2 _ b 2 2 _ x 2 < / d 2 : V a l u e > < / d 2 : K e y V a l u e O f s t r i n g a n y T y p e > < d 2 : K e y V a l u e O f s t r i n g a n y T y p e > < d 2 : K e y > V a l u e < / d 2 : K e y > < d 2 : V a l u e   i : t y p e = " d 1 : d o u b l e " > 0 . 1 2 7 8 2 9 5 6 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 w p t _ u 4 _ q 2 5 _ c 1 8 2 _ b 2 9 _ x 2 < / d 2 : V a l u e > < / d 2 : K e y V a l u e O f s t r i n g a n y T y p e > < d 2 : K e y V a l u e O f s t r i n g a n y T y p e > < d 2 : K e y > V a l u e < / d 2 : K e y > < d 2 : V a l u e   i : t y p e = " d 1 : d o u b l e " > 0 . 1 5 7 0 6 8 0 6 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 w p t _ u 4 _ q 2 5 _ c 1 8 2 _ b 3 2 _ x 2 < / d 2 : V a l u e > < / d 2 : K e y V a l u e O f s t r i n g a n y T y p e > < d 2 : K e y V a l u e O f s t r i n g a n y T y p e > < d 2 : K e y > V a l u e < / d 2 : K e y > < d 2 : V a l u e   i : t y p e = " d 1 : d o u b l e " > 0 . 1 1 7 8 5 7 1 4 < / d 2 : V a l u e > < / d 2 : K e y V a l u e O f s t r i n g a n y T y p e > < d 2 : K e y V a l u e O f s t r i n g a n y T y p e > < d 2 : K e y > F o r m a t t e d V a l u e < / d 2 : K e y > < d 2 : V a l u e   i : t y p e = " d 1 : s t r i n g " > 1 2 % 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 w p t _ u 4 _ q 2 5 _ c 1 8 2 _ b 3 7 _ x 2 < / d 2 : V a l u e > < / d 2 : K e y V a l u e O f s t r i n g a n y T y p e > < d 2 : K e y V a l u e O f s t r i n g a n y T y p e > < d 2 : K e y > V a l u e < / d 2 : K e y > < d 2 : V a l u e   i : t y p e = " d 1 : d o u b l e " > 0 . 0 9 2 1 0 5 2 6 < / d 2 : V a l u e > < / d 2 : K e y V a l u e O f s t r i n g a n y T y p e > < d 2 : K e y V a l u e O f s t r i n g a n y T y p e > < d 2 : K e y > F o r m a t t e d V a l u e < / d 2 : K e y > < d 2 : V a l u e   i : t y p e = " d 1 : s t r i n g " > 9 % 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 w p t _ u 4 _ q 2 5 _ c 1 8 5 _ b 1 _ x 2 < / d 2 : V a l u e > < / d 2 : K e y V a l u e O f s t r i n g a n y T y p e > < d 2 : K e y V a l u e O f s t r i n g a n y T y p e > < d 2 : K e y > V a l u e < / d 2 : K e y > < d 2 : V a l u e   i : t y p e = " d 1 : d o u b l e " > 0 . 1 4 3 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 w p t _ u 4 _ q 2 5 _ c 1 _ b 1 _ x 1 < / d 2 : V a l u e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 w p t _ u 4 _ q 2 5 _ c 1 8 5 _ b 1 0 _ x 2 < / d 2 : V a l u e > < / d 2 : K e y V a l u e O f s t r i n g a n y T y p e > < d 2 : K e y V a l u e O f s t r i n g a n y T y p e > < d 2 : K e y > V a l u e < / d 2 : K e y > < d 2 : V a l u e   i : t y p e = " d 1 : d o u b l e " > 0 . 1 3 9 6 6 4 8 < / d 2 : V a l u e > < / d 2 : K e y V a l u e O f s t r i n g a n y T y p e > < d 2 : K e y V a l u e O f s t r i n g a n y T y p e > < d 2 : K e y > F o r m a t t e d V a l u e < / d 2 : K e y > < d 2 : V a l u e   i : t y p e = " d 1 : s t r i n g " > 1 4 % 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 w p t _ u 4 _ q 2 5 _ c 1 _ b 1 0 _ x 1 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 w p t _ u 4 _ q 2 5 _ c 1 8 5 _ b 1 2 _ x 2 < / d 2 : V a l u e > < / d 2 : K e y V a l u e O f s t r i n g a n y T y p e > < d 2 : K e y V a l u e O f s t r i n g a n y T y p e > < d 2 : K e y > V a l u e < / d 2 : K e y > < d 2 : V a l u e   i : t y p e = " d 1 : d o u b l e " > 0 . 1 3 0 4 3 4 7 8 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 w p t _ u 4 _ q 2 5 _ c 1 _ b 1 2 _ x 1 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 w p t _ u 4 _ q 2 5 _ c 1 8 5 _ b 1 3 _ x 2 < / d 2 : V a l u e > < / d 2 : K e y V a l u e O f s t r i n g a n y T y p e > < d 2 : K e y V a l u e O f s t r i n g a n y T y p e > < d 2 : K e y > V a l u e < / d 2 : K e y > < d 2 : V a l u e   i : t y p e = " d 1 : d o u b l e " > 0 . 1 5 2 6 3 1 5 8 < / d 2 : V a l u e > < / d 2 : K e y V a l u e O f s t r i n g a n y T y p e > < d 2 : K e y V a l u e O f s t r i n g a n y T y p e > < d 2 : K e y > F o r m a t t e d V a l u e < / d 2 : K e y > < d 2 : V a l u e   i : t y p e = " d 1 : s t r i n g " > 1 5 % 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 w p t _ u 4 _ q 2 5 _ c 1 _ b 1 3 _ x 1 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 w p t _ u 4 _ q 2 5 _ c 1 8 5 _ b 1 4 _ x 2 < / d 2 : V a l u e > < / d 2 : K e y V a l u e O f s t r i n g a n y T y p e > < d 2 : K e y V a l u e O f s t r i n g a n y T y p e > < d 2 : K e y > V a l u e < / d 2 : K e y > < d 2 : V a l u e   i : t y p e = " d 1 : d o u b l e " > 0 . 1 3 1 9 4 4 4 4 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 w p t _ u 4 _ q 2 5 _ c 1 _ b 1 4 _ x 1 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 w p t _ u 4 _ q 2 5 _ c 1 8 5 _ b 1 5 _ x 2 < / d 2 : V a l u e > < / d 2 : K e y V a l u e O f s t r i n g a n y T y p e > < d 2 : K e y V a l u e O f s t r i n g a n y T y p e > < d 2 : K e y > V a l u e < / d 2 : K e y > < d 2 : V a l u e   i : t y p e = " d 1 : d o u b l e " > 0 . 1 5 7 4 4 6 8 1 < / d 2 : V a l u e > < / d 2 : K e y V a l u e O f s t r i n g a n y T y p e > < d 2 : K e y V a l u e O f s t r i n g a n y T y p e > < d 2 : K e y > F o r m a t t e d V a l u e < / d 2 : K e y > < d 2 : V a l u e   i : t y p e = " d 1 : s t r i n g " > 1 6 % 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 w p t _ u 4 _ q 2 5 _ c 1 _ b 1 5 _ x 1 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 w p t _ u 4 _ q 2 5 _ c 1 8 5 _ b 1 7 _ x 2 < / d 2 : V a l u e > < / d 2 : K e y V a l u e O f s t r i n g a n y T y p e > < d 2 : K e y V a l u e O f s t r i n g a n y T y p e > < d 2 : K e y > V a l u e < / d 2 : K e y > < d 2 : V a l u e   i : t y p e = " d 1 : d o u b l e " > 0 . 2 0 3 4 6 3 2 < / d 2 : V a l u e > < / d 2 : K e y V a l u e O f s t r i n g a n y T y p e > < d 2 : K e y V a l u e O f s t r i n g a n y T y p e > < d 2 : K e y > F o r m a t t e d V a l u e < / d 2 : K e y > < d 2 : V a l u e   i : t y p e = " d 1 : s t r i n g " > 2 0 % 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 w p t _ u 4 _ q 2 5 _ c 1 _ b 1 7 _ x 1 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 w p t _ u 4 _ q 2 5 _ c 1 8 5 _ b 2 2 _ x 2 < / d 2 : V a l u e > < / d 2 : K e y V a l u e O f s t r i n g a n y T y p e > < d 2 : K e y V a l u e O f s t r i n g a n y T y p e > < d 2 : K e y > V a l u e < / d 2 : K e y > < d 2 : V a l u e   i : t y p e = " d 1 : d o u b l e " > 0 . 1 2 7 8 2 9 5 6 < / d 2 : V a l u e > < / d 2 : K e y V a l u e O f s t r i n g a n y T y p e > < d 2 : K e y V a l u e O f s t r i n g a n y T y p e > < d 2 : K e y > F o r m a t t e d V a l u e < / d 2 : K e y > < d 2 : V a l u e   i : t y p e = " d 1 : s t r i n g " > 1 3 % 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 w p t _ u 4 _ q 2 5 _ c 1 _ b 2 2 _ x 1 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 w p t _ u 4 _ q 2 5 _ c 1 8 5 _ b 2 9 _ x 2 < / d 2 : V a l u e > < / d 2 : K e y V a l u e O f s t r i n g a n y T y p e > < d 2 : K e y V a l u e O f s t r i n g a n y T y p e > < d 2 : K e y > V a l u e < / d 2 : K e y > < d 2 : V a l u e   i : t y p e = " d 1 : d o u b l e " > 0 . 1 7 2 7 7 4 8 7 < / d 2 : V a l u e > < / d 2 : K e y V a l u e O f s t r i n g a n y T y p e > < d 2 : K e y V a l u e O f s t r i n g a n y T y p e > < d 2 : K e y > F o r m a t t e d V a l u e < / d 2 : K e y > < d 2 : V a l u e   i : t y p e = " d 1 : s t r i n g " > 1 7 % 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 w p t _ u 4 _ q 2 5 _ c 1 _ b 2 9 _ x 1 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 w p t _ u 4 _ q 2 5 _ c 1 8 5 _ b 3 2 _ x 2 < / d 2 : V a l u e > < / d 2 : K e y V a l u e O f s t r i n g a n y T y p e > < d 2 : K e y V a l u e O f s t r i n g a n y T y p e > < d 2 : K e y > V a l u e < / d 2 : K e y > < d 2 : V a l u e   i : t y p e = " d 1 : d o u b l e " > 0 . 1 1 2 5 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 w p t _ u 4 _ q 2 5 _ c 1 _ b 3 2 _ x 1 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 w p t _ u 4 _ q 2 5 _ c 1 8 5 _ b 3 7 _ x 2 < / d 2 : V a l u e > < / d 2 : K e y V a l u e O f s t r i n g a n y T y p e > < d 2 : K e y V a l u e O f s t r i n g a n y T y p e > < d 2 : K e y > V a l u e < / d 2 : K e y > < d 2 : V a l u e   i : t y p e = " d 1 : d o u b l e " > 0 . 1 1 4 0 3 5 0 9 < / d 2 : V a l u e > < / d 2 : K e y V a l u e O f s t r i n g a n y T y p e > < d 2 : K e y V a l u e O f s t r i n g a n y T y p e > < d 2 : K e y > F o r m a t t e d V a l u e < / d 2 : K e y > < d 2 : V a l u e   i : t y p e = " d 1 : s t r i n g " > 1 1 % < / d 2 : V a l u e > < / d 2 : K e y V a l u e O f s t r i n g a n y T y p e > < d 2 : K e y V a l u e O f s t r i n g a n y T y p e > < d 2 : K e y > N u m b e r F o r m a t < / d 2 : K e y > < d 2 : V a l u e   i : t y p e = " d 1 : s t r i n g " > 0 % < / d 2 : V a l u e > < / d 2 : K e y V a l u e O f s t r i n g a n y T y p e > < d 2 : K e y V a l u e O f s t r i n g a n y T y p e > < d 2 : K e y > I s B a s e < / d 2 : K e y > < d 2 : V a l u e   i : t y p e = " d 1 : b o o l e a n " > f a l s e < / d 2 : V a l u e > < / d 2 : K e y V a l u e O f s t r i n g a n y T y p e > < d 2 : K e y V a l u e O f s t r i n g a n y T y p e > < d 2 : K e y > T y p e < / d 2 : K e y > < d 2 : V a l u e   i : t y p e = " d 1 : s t r i n g " > V a l u e < / d 2 : V a l u e > < / d 2 : K e y V a l u e O f s t r i n g a n y T y p e > < d 2 : K e y V a l u e O f s t r i n g a n y T y p e > < d 2 : K e y > B a s e I d < / d 2 : K e y > < d 2 : V a l u e   i : t y p e = " d 1 : s t r i n g " > w p t _ u 4 _ q 2 5 _ c 1 _ b 3 7 _ x 1 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 1 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 w p t _ u 4 _ q 2 5 _ c 1 _ b 1 0 _ x 1 < / d 2 : V a l u e > < / d 2 : K e y V a l u e O f s t r i n g a n y T y p e > < d 2 : K e y V a l u e O f s t r i n g a n y T y p e > < d 2 : K e y > V a l u e < / d 2 : K e y > < d 2 : V a l u e   i : t y p e = " d 1 : d o u b l e " > 1 7 9 < / d 2 : V a l u e > < / d 2 : K e y V a l u e O f s t r i n g a n y T y p e > < d 2 : K e y V a l u e O f s t r i n g a n y T y p e > < d 2 : K e y > F o r m a t t e d V a l u e < / d 2 : K e y > < d 2 : V a l u e   i : t y p e = " d 1 : s t r i n g " > 1 7 9 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 2 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 w p t _ u 4 _ q 2 5 _ c 1 _ b 1 2 _ x 1 < / d 2 : V a l u e > < / d 2 : K e y V a l u e O f s t r i n g a n y T y p e > < d 2 : K e y V a l u e O f s t r i n g a n y T y p e > < d 2 : K e y > V a l u e < / d 2 : K e y > < d 2 : V a l u e   i : t y p e = " d 1 : d o u b l e " > 2 3 0 < / d 2 : V a l u e > < / d 2 : K e y V a l u e O f s t r i n g a n y T y p e > < d 2 : K e y V a l u e O f s t r i n g a n y T y p e > < d 2 : K e y > F o r m a t t e d V a l u e < / d 2 : K e y > < d 2 : V a l u e   i : t y p e = " d 1 : s t r i n g " > 2 3 0 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 3 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 w p t _ u 4 _ q 2 5 _ c 1 _ b 1 3 _ x 1 < / d 2 : V a l u e > < / d 2 : K e y V a l u e O f s t r i n g a n y T y p e > < d 2 : K e y V a l u e O f s t r i n g a n y T y p e > < d 2 : K e y > V a l u e < / d 2 : K e y > < d 2 : V a l u e   i : t y p e = " d 1 : d o u b l e " > 1 9 0 < / d 2 : V a l u e > < / d 2 : K e y V a l u e O f s t r i n g a n y T y p e > < d 2 : K e y V a l u e O f s t r i n g a n y T y p e > < d 2 : K e y > F o r m a t t e d V a l u e < / d 2 : K e y > < d 2 : V a l u e   i : t y p e = " d 1 : s t r i n g " > 1 9 0 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 4 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 w p t _ u 4 _ q 2 5 _ c 1 _ b 1 4 _ x 1 < / d 2 : V a l u e > < / d 2 : K e y V a l u e O f s t r i n g a n y T y p e > < d 2 : K e y V a l u e O f s t r i n g a n y T y p e > < d 2 : K e y > V a l u e < / d 2 : K e y > < d 2 : V a l u e   i : t y p e = " d 1 : d o u b l e " > 1 4 4 < / d 2 : V a l u e > < / d 2 : K e y V a l u e O f s t r i n g a n y T y p e > < d 2 : K e y V a l u e O f s t r i n g a n y T y p e > < d 2 : K e y > F o r m a t t e d V a l u e < / d 2 : K e y > < d 2 : V a l u e   i : t y p e = " d 1 : s t r i n g " > 1 4 4 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 5 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 w p t _ u 4 _ q 2 5 _ c 1 _ b 1 5 _ x 1 < / d 2 : V a l u e > < / d 2 : K e y V a l u e O f s t r i n g a n y T y p e > < d 2 : K e y V a l u e O f s t r i n g a n y T y p e > < d 2 : K e y > V a l u e < / d 2 : K e y > < d 2 : V a l u e   i : t y p e = " d 1 : d o u b l e " > 2 3 5 < / d 2 : V a l u e > < / d 2 : K e y V a l u e O f s t r i n g a n y T y p e > < d 2 : K e y V a l u e O f s t r i n g a n y T y p e > < d 2 : K e y > F o r m a t t e d V a l u e < / d 2 : K e y > < d 2 : V a l u e   i : t y p e = " d 1 : s t r i n g " > 2 3 5 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 6 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 w p t _ u 4 _ q 2 5 _ c 1 _ b 1 7 _ x 1 < / d 2 : V a l u e > < / d 2 : K e y V a l u e O f s t r i n g a n y T y p e > < d 2 : K e y V a l u e O f s t r i n g a n y T y p e > < d 2 : K e y > V a l u e < / d 2 : K e y > < d 2 : V a l u e   i : t y p e = " d 1 : d o u b l e " > 2 3 1 < / d 2 : V a l u e > < / d 2 : K e y V a l u e O f s t r i n g a n y T y p e > < d 2 : K e y V a l u e O f s t r i n g a n y T y p e > < d 2 : K e y > F o r m a t t e d V a l u e < / d 2 : K e y > < d 2 : V a l u e   i : t y p e = " d 1 : s t r i n g " > 2 3 1 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 7 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 w p t _ u 4 _ q 2 5 _ c 1 _ b 2 2 _ x 1 < / d 2 : V a l u e > < / d 2 : K e y V a l u e O f s t r i n g a n y T y p e > < d 2 : K e y V a l u e O f s t r i n g a n y T y p e > < d 2 : K e y > V a l u e < / d 2 : K e y > < d 2 : V a l u e   i : t y p e = " d 1 : d o u b l e " > 7 5 1 < / d 2 : V a l u e > < / d 2 : K e y V a l u e O f s t r i n g a n y T y p e > < d 2 : K e y V a l u e O f s t r i n g a n y T y p e > < d 2 : K e y > F o r m a t t e d V a l u e < / d 2 : K e y > < d 2 : V a l u e   i : t y p e = " d 1 : s t r i n g " > 7 5 1 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 8 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 w p t _ u 4 _ q 2 5 _ c 1 _ b 2 9 _ x 1 < / d 2 : V a l u e > < / d 2 : K e y V a l u e O f s t r i n g a n y T y p e > < d 2 : K e y V a l u e O f s t r i n g a n y T y p e > < d 2 : K e y > V a l u e < / d 2 : K e y > < d 2 : V a l u e   i : t y p e = " d 1 : d o u b l e " > 1 9 1 < / d 2 : V a l u e > < / d 2 : K e y V a l u e O f s t r i n g a n y T y p e > < d 2 : K e y V a l u e O f s t r i n g a n y T y p e > < d 2 : K e y > F o r m a t t e d V a l u e < / d 2 : K e y > < d 2 : V a l u e   i : t y p e = " d 1 : s t r i n g " > 1 9 1 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 9 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 w p t _ u 4 _ q 2 5 _ c 1 _ b 3 2 _ x 1 < / d 2 : V a l u e > < / d 2 : K e y V a l u e O f s t r i n g a n y T y p e > < d 2 : K e y V a l u e O f s t r i n g a n y T y p e > < d 2 : K e y > V a l u e < / d 2 : K e y > < d 2 : V a l u e   i : t y p e = " d 1 : d o u b l e " > 5 6 0 < / d 2 : V a l u e > < / d 2 : K e y V a l u e O f s t r i n g a n y T y p e > < d 2 : K e y V a l u e O f s t r i n g a n y T y p e > < d 2 : K e y > F o r m a t t e d V a l u e < / d 2 : K e y > < d 2 : V a l u e   i : t y p e = " d 1 : s t r i n g " > 5 6 0 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 1 0 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 w p t _ u 4 _ q 2 5 _ c 1 _ b 3 7 _ x 1 < / d 2 : V a l u e > < / d 2 : K e y V a l u e O f s t r i n g a n y T y p e > < d 2 : K e y V a l u e O f s t r i n g a n y T y p e > < d 2 : K e y > V a l u e < / d 2 : K e y > < d 2 : V a l u e   i : t y p e = " d 1 : d o u b l e " > 2 2 8 < / d 2 : V a l u e > < / d 2 : K e y V a l u e O f s t r i n g a n y T y p e > < d 2 : K e y V a l u e O f s t r i n g a n y T y p e > < d 2 : K e y > F o r m a t t e d V a l u e < / d 2 : K e y > < d 2 : V a l u e   i : t y p e = " d 1 : s t r i n g " > 2 2 8 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 C o l u m n < / d 2 : K e y > < d 2 : V a l u e   i : t y p e = " d 1 : i n t " > 1 1 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 2 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 3 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 4 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t y p e = " d 1 : i n t " > 5 < / d 2 : V a l u e > < / d 2 : K e y V a l u e O f s t r i n g a n y T y p e > < d 2 : K e y V a l u e O f s t r i n g a n y T y p e > < d 2 : K e y > C o l u m n < / d 2 : K e y > < d 2 : V a l u e   i : n i l = " t r u e " / > < / d 2 : K e y V a l u e O f s t r i n g a n y T y p e > < / d 1 p 1 : _ c o l u m n V a l u e s > < / d 1 p 1 : O u t p u t V a l u e > < d 1 p 1 : O u t p u t V a l u e > < d 1 p 1 : _ c o l u m n V a l u e s > < d 2 : K e y V a l u e O f s t r i n g a n y T y p e > < d 2 : K e y > I d < / d 2 : K e y > < d 2 : V a l u e   i : t y p e = " d 1 : s t r i n g " > w p t _ u 4 _ q 2 5 _ c 1 _ b 1 _ x 1 < / d 2 : V a l u e > < / d 2 : K e y V a l u e O f s t r i n g a n y T y p e > < d 2 : K e y V a l u e O f s t r i n g a n y T y p e > < d 2 : K e y > V a l u e < / d 2 : K e y > < d 2 : V a l u e   i : t y p e = " d 1 : d o u b l e " > 1 0 0 0 < / d 2 : V a l u e > < / d 2 : K e y V a l u e O f s t r i n g a n y T y p e > < d 2 : K e y V a l u e O f s t r i n g a n y T y p e > < d 2 : K e y > F o r m a t t e d V a l u e < / d 2 : K e y > < d 2 : V a l u e   i : t y p e = " d 1 : s t r i n g " > 1 0 0 0 < / d 2 : V a l u e > < / d 2 : K e y V a l u e O f s t r i n g a n y T y p e > < d 2 : K e y V a l u e O f s t r i n g a n y T y p e > < d 2 : K e y > I s B a s e < / d 2 : K e y > < d 2 : V a l u e   i : t y p e = " d 1 : b o o l e a n " > t r u e < / d 2 : V a l u e > < / d 2 : K e y V a l u e O f s t r i n g a n y T y p e > < d 2 : K e y V a l u e O f s t r i n g a n y T y p e > < d 2 : K e y > T y p e < / d 2 : K e y > < d 2 : V a l u e   i : t y p e = " d 1 : s t r i n g " > B a s e < / d 2 : V a l u e > < / d 2 : K e y V a l u e O f s t r i n g a n y T y p e > < d 2 : K e y V a l u e O f s t r i n g a n y T y p e > < d 2 : K e y > R o w < / d 2 : K e y > < d 2 : V a l u e   i : n i l = " t r u e " / > < / d 2 : K e y V a l u e O f s t r i n g a n y T y p e > < d 2 : K e y V a l u e O f s t r i n g a n y T y p e > < d 2 : K e y > C o l u m n < / d 2 : K e y > < d 2 : V a l u e   i : t y p e = " d 1 : i n t " > 1 < / d 2 : V a l u e > < / d 2 : K e y V a l u e O f s t r i n g a n y T y p e > < / d 1 p 1 : _ c o l u m n V a l u e s > < / d 1 p 1 : O u t p u t V a l u e > < / _ o u t p u t V a l u e s > < / O u t p u t D a t a > 
</file>

<file path=customXml/item97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98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99.xml>��< ? x m l   v e r s i o n = " 1 . 0 "   e n c o d i n g = " u t f - 1 6 " ? > < F o r m a t F u n c t i o n s   x m l n s : d 1 = " h t t p : / / w w w . w 3 . o r g / 2 0 0 1 / X M L S c h e m a "   x m l n s : d 2 = " h t t p : / / s c h e m a s . m i c r o s o f t . c o m / 2 0 0 3 / 1 0 / S e r i a l i z a t i o n / A r r a y s "   x m l n s : i = " h t t p : / / w w w . w 3 . o r g / 2 0 0 1 / X M L S c h e m a - i n s t a n c e "   x m l n s = " h t t p : / / s c h e m a s . d a t a c o n t r a c t . o r g / 2 0 0 4 / 0 7 / W i P i . O u t p u t G e n e r a t o r " > < A s s e m b l y V e r s i o n V a l u e > 1 . 8 . 0 . 0 < / A s s e m b l y V e r s i o n V a l u e > < _ i n s e r t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 A d j u s t T a b l e S i z e < / d 1 p 1 : F u n c t i o n N a m e > < d 1 p 1 : T y p e N a m e   i : n i l = " t r u e " / > < d 1 p 1 : _ p a r a m e t e r s / > < / d 1 p 1 : F u n c t i o n > < d 1 p 1 : F u n c t i o n > < d 1 p 1 : F u n c t i o n N a m e > U p d a t e R o w H e a d e r < / d 1 p 1 : F u n c t i o n N a m e > < d 1 p 1 : T y p e N a m e   i : n i l = " t r u e " / > < d 1 p 1 : _ p a r a m e t e r s /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d 1 p 1 : F u n c t i o n > < d 1 p 1 : F u n c t i o n N a m e > F o r m a t T a b l e < / d 1 p 1 : F u n c t i o n N a m e > < d 1 p 1 : T y p e N a m e   i : n i l = " t r u e " / > < d 1 p 1 : _ p a r a m e t e r s / > < / d 1 p 1 : F u n c t i o n > < d 1 p 1 : F u n c t i o n > < d 1 p 1 : F u n c t i o n N a m e > R e s t o r e S h a p e P o s i t i o n < / d 1 p 1 : F u n c t i o n N a m e > < d 1 p 1 : T y p e N a m e   i : n i l = " t r u e " / > < d 1 p 1 : _ p a r a m e t e r s / > < / d 1 p 1 : F u n c t i o n > < d 1 p 1 : F u n c t i o n > < d 1 p 1 : F u n c t i o n N a m e > U p d a t e C o l u m n H e a d e r < / d 1 p 1 : F u n c t i o n N a m e > < d 1 p 1 : T y p e N a m e   i : n i l = " t r u e " / > < d 1 p 1 : _ p a r a m e t e r s > < d 2 : a n y T y p e   i : t y p e = " d 1 : s t r i n g " > 2 < / d 2 : a n y T y p e > < / d 1 p 1 : _ p a r a m e t e r s > < / d 1 p 1 : F u n c t i o n > < / d 1 p 1 : _ f u n c t i o n s > < / _ i n s e r t F u n c t i o n s > < _ u p d a t e F u n c t i o n s   x m l n s : d 1 p 1 = " h t t p : / / s c h e m a s . d a t a c o n t r a c t . o r g / 2 0 0 4 / 0 7 / T o o l s . C o m m a n d s " > < d 1 p 1 : _ f u n c t i o n s > < d 1 p 1 : F u n c t i o n > < d 1 p 1 : F u n c t i o n N a m e > S e t F i r s t D a t a C e l l < / d 1 p 1 : F u n c t i o n N a m e > < d 1 p 1 : T y p e N a m e   i : n i l = " t r u e " / > < d 1 p 1 : _ p a r a m e t e r s > < d 2 : a n y T y p e   i : t y p e = " d 1 : s t r i n g " > 4 < / d 2 : a n y T y p e > < d 2 : a n y T y p e   i : t y p e = " d 1 : s t r i n g " > 2 < / d 2 : a n y T y p e > < / d 1 p 1 : _ p a r a m e t e r s > < / d 1 p 1 : F u n c t i o n > < d 1 p 1 : F u n c t i o n > < d 1 p 1 : F u n c t i o n N a m e > S e t B a s e R o w < / d 1 p 1 : F u n c t i o n N a m e > < d 1 p 1 : T y p e N a m e   i : n i l = " t r u e " / > < d 1 p 1 : _ p a r a m e t e r s > < d 2 : a n y T y p e   i : t y p e = " d 1 : s t r i n g " > 3 < / d 2 : a n y T y p e > < / d 1 p 1 : _ p a r a m e t e r s > < / d 1 p 1 : F u n c t i o n > < d 1 p 1 : F u n c t i o n > < d 1 p 1 : F u n c t i o n N a m e > U p d a t e B a s e R o w < / d 1 p 1 : F u n c t i o n N a m e > < d 1 p 1 : T y p e N a m e   i : n i l = " t r u e " / > < d 1 p 1 : _ p a r a m e t e r s / > < / d 1 p 1 : F u n c t i o n > < d 1 p 1 : F u n c t i o n > < d 1 p 1 : F u n c t i o n N a m e > U p d a t e V a l u e s < / d 1 p 1 : F u n c t i o n N a m e > < d 1 p 1 : T y p e N a m e   i : n i l = " t r u e " / > < d 1 p 1 : _ p a r a m e t e r s / > < / d 1 p 1 : F u n c t i o n > < / d 1 p 1 : _ f u n c t i o n s > < / _ u p d a t e F u n c t i o n s > < / F o r m a t F u n c t i o n s > 
</file>

<file path=customXml/itemProps1.xml><?xml version="1.0" encoding="utf-8"?>
<ds:datastoreItem xmlns:ds="http://schemas.openxmlformats.org/officeDocument/2006/customXml" ds:itemID="{9AE0612B-7D6C-4E96-B9C1-146282A739D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.xml><?xml version="1.0" encoding="utf-8"?>
<ds:datastoreItem xmlns:ds="http://schemas.openxmlformats.org/officeDocument/2006/customXml" ds:itemID="{A79F657C-4709-4695-A88F-D7697DE09187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00.xml><?xml version="1.0" encoding="utf-8"?>
<ds:datastoreItem xmlns:ds="http://schemas.openxmlformats.org/officeDocument/2006/customXml" ds:itemID="{B88917D9-0A82-460F-AC26-5819BB6C208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01.xml><?xml version="1.0" encoding="utf-8"?>
<ds:datastoreItem xmlns:ds="http://schemas.openxmlformats.org/officeDocument/2006/customXml" ds:itemID="{605A9B8F-8090-4A64-AA85-9D85D1B221F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2.xml><?xml version="1.0" encoding="utf-8"?>
<ds:datastoreItem xmlns:ds="http://schemas.openxmlformats.org/officeDocument/2006/customXml" ds:itemID="{A6C2C8AB-8326-42AA-8D32-C11633EF632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3.xml><?xml version="1.0" encoding="utf-8"?>
<ds:datastoreItem xmlns:ds="http://schemas.openxmlformats.org/officeDocument/2006/customXml" ds:itemID="{D617192B-B8E8-4A53-9F23-898232709FA2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4.xml><?xml version="1.0" encoding="utf-8"?>
<ds:datastoreItem xmlns:ds="http://schemas.openxmlformats.org/officeDocument/2006/customXml" ds:itemID="{6E76A2F7-3D9A-4B97-8C37-2447F14E9BD3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05.xml><?xml version="1.0" encoding="utf-8"?>
<ds:datastoreItem xmlns:ds="http://schemas.openxmlformats.org/officeDocument/2006/customXml" ds:itemID="{88B59726-BED9-472F-AEC5-BC59AA4D2297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06.xml><?xml version="1.0" encoding="utf-8"?>
<ds:datastoreItem xmlns:ds="http://schemas.openxmlformats.org/officeDocument/2006/customXml" ds:itemID="{A73523B0-5ADB-4276-83C3-C4E400043A9A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7.xml><?xml version="1.0" encoding="utf-8"?>
<ds:datastoreItem xmlns:ds="http://schemas.openxmlformats.org/officeDocument/2006/customXml" ds:itemID="{FC0C7CE5-7373-4AC7-8097-CE01BDA9F60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8.xml><?xml version="1.0" encoding="utf-8"?>
<ds:datastoreItem xmlns:ds="http://schemas.openxmlformats.org/officeDocument/2006/customXml" ds:itemID="{EE6B0511-9E0E-41B6-BBE5-0F45574367F7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09.xml><?xml version="1.0" encoding="utf-8"?>
<ds:datastoreItem xmlns:ds="http://schemas.openxmlformats.org/officeDocument/2006/customXml" ds:itemID="{7A3647A5-4C4E-48D8-B4F5-DE2ABC01AFB0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1.xml><?xml version="1.0" encoding="utf-8"?>
<ds:datastoreItem xmlns:ds="http://schemas.openxmlformats.org/officeDocument/2006/customXml" ds:itemID="{0D782351-4DCF-482F-B7DC-98A50EF14695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10.xml><?xml version="1.0" encoding="utf-8"?>
<ds:datastoreItem xmlns:ds="http://schemas.openxmlformats.org/officeDocument/2006/customXml" ds:itemID="{EF9F2D92-C664-414A-BF86-568EB5E6FF8D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11.xml><?xml version="1.0" encoding="utf-8"?>
<ds:datastoreItem xmlns:ds="http://schemas.openxmlformats.org/officeDocument/2006/customXml" ds:itemID="{20CC6298-585E-472F-BDBE-8766A316683B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12.xml><?xml version="1.0" encoding="utf-8"?>
<ds:datastoreItem xmlns:ds="http://schemas.openxmlformats.org/officeDocument/2006/customXml" ds:itemID="{A0A3157D-A60B-44DC-9273-12A0B933154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13.xml><?xml version="1.0" encoding="utf-8"?>
<ds:datastoreItem xmlns:ds="http://schemas.openxmlformats.org/officeDocument/2006/customXml" ds:itemID="{06D410BF-2219-4087-A0FA-05B5EC4B79C3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14.xml><?xml version="1.0" encoding="utf-8"?>
<ds:datastoreItem xmlns:ds="http://schemas.openxmlformats.org/officeDocument/2006/customXml" ds:itemID="{83515A6A-8282-4383-A694-7284AFB5B63C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15.xml><?xml version="1.0" encoding="utf-8"?>
<ds:datastoreItem xmlns:ds="http://schemas.openxmlformats.org/officeDocument/2006/customXml" ds:itemID="{1AAE86FF-EB31-4F8A-9EBB-53CD790005E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16.xml><?xml version="1.0" encoding="utf-8"?>
<ds:datastoreItem xmlns:ds="http://schemas.openxmlformats.org/officeDocument/2006/customXml" ds:itemID="{8AFF6A60-E8AD-4789-9749-D882B7758703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17.xml><?xml version="1.0" encoding="utf-8"?>
<ds:datastoreItem xmlns:ds="http://schemas.openxmlformats.org/officeDocument/2006/customXml" ds:itemID="{A7069E70-40D1-4047-85A1-EA5B139C350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18.xml><?xml version="1.0" encoding="utf-8"?>
<ds:datastoreItem xmlns:ds="http://schemas.openxmlformats.org/officeDocument/2006/customXml" ds:itemID="{50E295DF-2BE0-4620-A133-72BA4376CEB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19.xml><?xml version="1.0" encoding="utf-8"?>
<ds:datastoreItem xmlns:ds="http://schemas.openxmlformats.org/officeDocument/2006/customXml" ds:itemID="{9928EAA6-497C-4187-B6B6-EA2A41660B9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2.xml><?xml version="1.0" encoding="utf-8"?>
<ds:datastoreItem xmlns:ds="http://schemas.openxmlformats.org/officeDocument/2006/customXml" ds:itemID="{8B256B41-06A1-47F4-A088-0F4DC432DBFF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20.xml><?xml version="1.0" encoding="utf-8"?>
<ds:datastoreItem xmlns:ds="http://schemas.openxmlformats.org/officeDocument/2006/customXml" ds:itemID="{EB3DCC8A-2A81-436D-9E1B-EB45BB23E10A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21.xml><?xml version="1.0" encoding="utf-8"?>
<ds:datastoreItem xmlns:ds="http://schemas.openxmlformats.org/officeDocument/2006/customXml" ds:itemID="{55271B7D-857F-4705-9B71-5C1F60A053F4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22.xml><?xml version="1.0" encoding="utf-8"?>
<ds:datastoreItem xmlns:ds="http://schemas.openxmlformats.org/officeDocument/2006/customXml" ds:itemID="{F2D38907-6B89-41DD-9469-7E838129CA36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23.xml><?xml version="1.0" encoding="utf-8"?>
<ds:datastoreItem xmlns:ds="http://schemas.openxmlformats.org/officeDocument/2006/customXml" ds:itemID="{0BB7AE4D-2414-4892-B8B0-99BDD70F33F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24.xml><?xml version="1.0" encoding="utf-8"?>
<ds:datastoreItem xmlns:ds="http://schemas.openxmlformats.org/officeDocument/2006/customXml" ds:itemID="{1C6580BC-8408-4505-85C0-5F062D36B58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25.xml><?xml version="1.0" encoding="utf-8"?>
<ds:datastoreItem xmlns:ds="http://schemas.openxmlformats.org/officeDocument/2006/customXml" ds:itemID="{0343A00D-FEBC-4C36-AF53-94334F89A0E8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26.xml><?xml version="1.0" encoding="utf-8"?>
<ds:datastoreItem xmlns:ds="http://schemas.openxmlformats.org/officeDocument/2006/customXml" ds:itemID="{7DE023D6-B711-4B2B-8B27-DDDAA779C5C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27.xml><?xml version="1.0" encoding="utf-8"?>
<ds:datastoreItem xmlns:ds="http://schemas.openxmlformats.org/officeDocument/2006/customXml" ds:itemID="{46A4BAF2-2C90-4CF6-A8A2-4423546F78F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28.xml><?xml version="1.0" encoding="utf-8"?>
<ds:datastoreItem xmlns:ds="http://schemas.openxmlformats.org/officeDocument/2006/customXml" ds:itemID="{F6D97187-6CAF-4D1F-A239-E9AEA6966457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29.xml><?xml version="1.0" encoding="utf-8"?>
<ds:datastoreItem xmlns:ds="http://schemas.openxmlformats.org/officeDocument/2006/customXml" ds:itemID="{32D74B40-5E42-49E4-84B9-088D7CA59EC3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3.xml><?xml version="1.0" encoding="utf-8"?>
<ds:datastoreItem xmlns:ds="http://schemas.openxmlformats.org/officeDocument/2006/customXml" ds:itemID="{5F141B16-116D-45E0-AC8E-65413E74EF95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30.xml><?xml version="1.0" encoding="utf-8"?>
<ds:datastoreItem xmlns:ds="http://schemas.openxmlformats.org/officeDocument/2006/customXml" ds:itemID="{BE167C3B-8115-4A9C-BAD1-51221CA19534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31.xml><?xml version="1.0" encoding="utf-8"?>
<ds:datastoreItem xmlns:ds="http://schemas.openxmlformats.org/officeDocument/2006/customXml" ds:itemID="{31F73265-6F1F-4F15-87A2-056849FD6EDD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32.xml><?xml version="1.0" encoding="utf-8"?>
<ds:datastoreItem xmlns:ds="http://schemas.openxmlformats.org/officeDocument/2006/customXml" ds:itemID="{4AB9656A-C65F-4F50-9AB9-7AAD2F1F29D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33.xml><?xml version="1.0" encoding="utf-8"?>
<ds:datastoreItem xmlns:ds="http://schemas.openxmlformats.org/officeDocument/2006/customXml" ds:itemID="{CCE79D87-92DF-431F-A37A-E301447ADC4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34.xml><?xml version="1.0" encoding="utf-8"?>
<ds:datastoreItem xmlns:ds="http://schemas.openxmlformats.org/officeDocument/2006/customXml" ds:itemID="{0D7B3D18-359A-44B6-B39B-97F53C11D7D0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35.xml><?xml version="1.0" encoding="utf-8"?>
<ds:datastoreItem xmlns:ds="http://schemas.openxmlformats.org/officeDocument/2006/customXml" ds:itemID="{E934C0CB-7440-47E3-B153-15B8E29CC51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36.xml><?xml version="1.0" encoding="utf-8"?>
<ds:datastoreItem xmlns:ds="http://schemas.openxmlformats.org/officeDocument/2006/customXml" ds:itemID="{12FF6230-7507-4E89-B945-045A7A8E2AB2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37.xml><?xml version="1.0" encoding="utf-8"?>
<ds:datastoreItem xmlns:ds="http://schemas.openxmlformats.org/officeDocument/2006/customXml" ds:itemID="{3053725F-B2DA-4EFE-B33C-FAEA10DC2243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38.xml><?xml version="1.0" encoding="utf-8"?>
<ds:datastoreItem xmlns:ds="http://schemas.openxmlformats.org/officeDocument/2006/customXml" ds:itemID="{87706DCB-56D7-4B4D-9AA7-57B3CBCD5D86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39.xml><?xml version="1.0" encoding="utf-8"?>
<ds:datastoreItem xmlns:ds="http://schemas.openxmlformats.org/officeDocument/2006/customXml" ds:itemID="{2028D3E1-6FBE-4876-95E9-064E90949187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4.xml><?xml version="1.0" encoding="utf-8"?>
<ds:datastoreItem xmlns:ds="http://schemas.openxmlformats.org/officeDocument/2006/customXml" ds:itemID="{E2FCF333-98F2-43BB-9A0C-AF852C23294A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40.xml><?xml version="1.0" encoding="utf-8"?>
<ds:datastoreItem xmlns:ds="http://schemas.openxmlformats.org/officeDocument/2006/customXml" ds:itemID="{93CA5A04-42C3-49A4-A521-AF8B1F7951F3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41.xml><?xml version="1.0" encoding="utf-8"?>
<ds:datastoreItem xmlns:ds="http://schemas.openxmlformats.org/officeDocument/2006/customXml" ds:itemID="{A88DCDEA-CD71-4B2F-9CBC-318B3AEFF48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42.xml><?xml version="1.0" encoding="utf-8"?>
<ds:datastoreItem xmlns:ds="http://schemas.openxmlformats.org/officeDocument/2006/customXml" ds:itemID="{AB474892-6575-4B5B-8AC3-1BB3B852569B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43.xml><?xml version="1.0" encoding="utf-8"?>
<ds:datastoreItem xmlns:ds="http://schemas.openxmlformats.org/officeDocument/2006/customXml" ds:itemID="{3DC2FA36-8864-4F05-8880-4954C8759D64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44.xml><?xml version="1.0" encoding="utf-8"?>
<ds:datastoreItem xmlns:ds="http://schemas.openxmlformats.org/officeDocument/2006/customXml" ds:itemID="{8FAB0D3E-0D47-4DB9-A67A-A576A5BF853D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45.xml><?xml version="1.0" encoding="utf-8"?>
<ds:datastoreItem xmlns:ds="http://schemas.openxmlformats.org/officeDocument/2006/customXml" ds:itemID="{9F2ABE99-2384-46BC-8C03-AF15ADD90A2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46.xml><?xml version="1.0" encoding="utf-8"?>
<ds:datastoreItem xmlns:ds="http://schemas.openxmlformats.org/officeDocument/2006/customXml" ds:itemID="{9B2FE9B3-8F05-46D3-A504-38C0465E193C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47.xml><?xml version="1.0" encoding="utf-8"?>
<ds:datastoreItem xmlns:ds="http://schemas.openxmlformats.org/officeDocument/2006/customXml" ds:itemID="{BD3CEA2F-2081-4CB5-9DF4-A8451BBA1E2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48.xml><?xml version="1.0" encoding="utf-8"?>
<ds:datastoreItem xmlns:ds="http://schemas.openxmlformats.org/officeDocument/2006/customXml" ds:itemID="{213AFF12-FEC7-4520-B71F-FD826977489E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49.xml><?xml version="1.0" encoding="utf-8"?>
<ds:datastoreItem xmlns:ds="http://schemas.openxmlformats.org/officeDocument/2006/customXml" ds:itemID="{A30FB801-8EEF-45FE-A475-586F40B657E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5.xml><?xml version="1.0" encoding="utf-8"?>
<ds:datastoreItem xmlns:ds="http://schemas.openxmlformats.org/officeDocument/2006/customXml" ds:itemID="{5FCCD984-1D9D-48B0-8A62-84343E410C6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0.xml><?xml version="1.0" encoding="utf-8"?>
<ds:datastoreItem xmlns:ds="http://schemas.openxmlformats.org/officeDocument/2006/customXml" ds:itemID="{54185A4C-1551-4DC6-990D-2E08CEB716B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1.xml><?xml version="1.0" encoding="utf-8"?>
<ds:datastoreItem xmlns:ds="http://schemas.openxmlformats.org/officeDocument/2006/customXml" ds:itemID="{AF049664-8A67-4809-B611-1745912C9666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52.xml><?xml version="1.0" encoding="utf-8"?>
<ds:datastoreItem xmlns:ds="http://schemas.openxmlformats.org/officeDocument/2006/customXml" ds:itemID="{4106A80E-5524-4325-88F3-131BE0CFE58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3.xml><?xml version="1.0" encoding="utf-8"?>
<ds:datastoreItem xmlns:ds="http://schemas.openxmlformats.org/officeDocument/2006/customXml" ds:itemID="{9A8359CD-65EA-4ADD-829B-20ECD471F909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54.xml><?xml version="1.0" encoding="utf-8"?>
<ds:datastoreItem xmlns:ds="http://schemas.openxmlformats.org/officeDocument/2006/customXml" ds:itemID="{9B0CE4F9-16D5-4B57-9E76-259BCCD142E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5.xml><?xml version="1.0" encoding="utf-8"?>
<ds:datastoreItem xmlns:ds="http://schemas.openxmlformats.org/officeDocument/2006/customXml" ds:itemID="{9C686EE7-7C82-4191-BF2A-B0EF7BB24F5A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6.xml><?xml version="1.0" encoding="utf-8"?>
<ds:datastoreItem xmlns:ds="http://schemas.openxmlformats.org/officeDocument/2006/customXml" ds:itemID="{F0A337B6-C7E6-4083-9F17-4770ADD674E5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57.xml><?xml version="1.0" encoding="utf-8"?>
<ds:datastoreItem xmlns:ds="http://schemas.openxmlformats.org/officeDocument/2006/customXml" ds:itemID="{898E9FB9-D091-45D3-9E5C-F4F13ABFA32F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58.xml><?xml version="1.0" encoding="utf-8"?>
<ds:datastoreItem xmlns:ds="http://schemas.openxmlformats.org/officeDocument/2006/customXml" ds:itemID="{E3E9CD1A-9A97-4C27-9251-86EAFF83F86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59.xml><?xml version="1.0" encoding="utf-8"?>
<ds:datastoreItem xmlns:ds="http://schemas.openxmlformats.org/officeDocument/2006/customXml" ds:itemID="{08F512DA-F262-49C7-9A05-61D3641C6485}">
  <ds:schemaRefs>
    <ds:schemaRef ds:uri="http://www.w3.org/2001/XMLSchema"/>
    <ds:schemaRef ds:uri="http://schemas.microsoft.com/2003/10/Serialization/Arrays"/>
    <ds:schemaRef ds:uri="http://schemas.microsoft.com/2003/10/Serialization/"/>
    <ds:schemaRef ds:uri="http://schemas.datacontract.org/2004/07/WiPi"/>
    <ds:schemaRef ds:uri="http://schemas.datacontract.org/2004/07/WiPi.Cube"/>
    <ds:schemaRef ds:uri="http://schemas.datacontract.org/2004/07/Tools.Collection"/>
    <ds:schemaRef ds:uri="http://schemas.datacontract.org/2004/07/DataModelLibImpl"/>
    <ds:schemaRef ds:uri="http://schemas.datacontract.org/2004/07/DataModelLib"/>
  </ds:schemaRefs>
</ds:datastoreItem>
</file>

<file path=customXml/itemProps16.xml><?xml version="1.0" encoding="utf-8"?>
<ds:datastoreItem xmlns:ds="http://schemas.openxmlformats.org/officeDocument/2006/customXml" ds:itemID="{049BF4F0-4096-4ECD-BC1E-C032142E13F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60.xml><?xml version="1.0" encoding="utf-8"?>
<ds:datastoreItem xmlns:ds="http://schemas.openxmlformats.org/officeDocument/2006/customXml" ds:itemID="{B9308CAD-C41E-4647-826C-2CDC6DFDADF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61.xml><?xml version="1.0" encoding="utf-8"?>
<ds:datastoreItem xmlns:ds="http://schemas.openxmlformats.org/officeDocument/2006/customXml" ds:itemID="{8D3F8FEC-8ED2-40F0-A3F3-E1B30A221382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62.xml><?xml version="1.0" encoding="utf-8"?>
<ds:datastoreItem xmlns:ds="http://schemas.openxmlformats.org/officeDocument/2006/customXml" ds:itemID="{C2876A9F-BC79-4F20-80D3-F390FDEC48D9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63.xml><?xml version="1.0" encoding="utf-8"?>
<ds:datastoreItem xmlns:ds="http://schemas.openxmlformats.org/officeDocument/2006/customXml" ds:itemID="{1D42B9A5-B4A0-4C18-B61F-66E39CC3B51E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64.xml><?xml version="1.0" encoding="utf-8"?>
<ds:datastoreItem xmlns:ds="http://schemas.openxmlformats.org/officeDocument/2006/customXml" ds:itemID="{2A7AB8D6-FBA5-4DCC-9CD5-6DDE3D438EB6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65.xml><?xml version="1.0" encoding="utf-8"?>
<ds:datastoreItem xmlns:ds="http://schemas.openxmlformats.org/officeDocument/2006/customXml" ds:itemID="{CA73E973-3C53-4AE1-8CAB-5FF93798BC4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66.xml><?xml version="1.0" encoding="utf-8"?>
<ds:datastoreItem xmlns:ds="http://schemas.openxmlformats.org/officeDocument/2006/customXml" ds:itemID="{46D1E21B-D821-494C-A42C-71B1D40B0CAF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67.xml><?xml version="1.0" encoding="utf-8"?>
<ds:datastoreItem xmlns:ds="http://schemas.openxmlformats.org/officeDocument/2006/customXml" ds:itemID="{4ED113DF-FB02-41F4-996F-457A14B9BDD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68.xml><?xml version="1.0" encoding="utf-8"?>
<ds:datastoreItem xmlns:ds="http://schemas.openxmlformats.org/officeDocument/2006/customXml" ds:itemID="{988064BA-8A51-478F-A452-7A1B9A0310B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69.xml><?xml version="1.0" encoding="utf-8"?>
<ds:datastoreItem xmlns:ds="http://schemas.openxmlformats.org/officeDocument/2006/customXml" ds:itemID="{CCC0AFB7-6494-4AFD-B0A1-D9172BFCCFE3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.xml><?xml version="1.0" encoding="utf-8"?>
<ds:datastoreItem xmlns:ds="http://schemas.openxmlformats.org/officeDocument/2006/customXml" ds:itemID="{8CEDBB3B-08A9-4E4E-9FD6-B7CFB53A12D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0.xml><?xml version="1.0" encoding="utf-8"?>
<ds:datastoreItem xmlns:ds="http://schemas.openxmlformats.org/officeDocument/2006/customXml" ds:itemID="{F228A686-E79B-4C1B-90E9-98652B9FB99F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1.xml><?xml version="1.0" encoding="utf-8"?>
<ds:datastoreItem xmlns:ds="http://schemas.openxmlformats.org/officeDocument/2006/customXml" ds:itemID="{969D61CB-A7D1-49C7-BBEA-00A062C4664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2.xml><?xml version="1.0" encoding="utf-8"?>
<ds:datastoreItem xmlns:ds="http://schemas.openxmlformats.org/officeDocument/2006/customXml" ds:itemID="{357BE784-2D07-4FA9-B985-E6E25F896326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3.xml><?xml version="1.0" encoding="utf-8"?>
<ds:datastoreItem xmlns:ds="http://schemas.openxmlformats.org/officeDocument/2006/customXml" ds:itemID="{E1B6365C-1E81-4838-806B-AA071F56BE4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74.xml><?xml version="1.0" encoding="utf-8"?>
<ds:datastoreItem xmlns:ds="http://schemas.openxmlformats.org/officeDocument/2006/customXml" ds:itemID="{FCFD639B-81BC-431C-94D1-B156322760F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5.xml><?xml version="1.0" encoding="utf-8"?>
<ds:datastoreItem xmlns:ds="http://schemas.openxmlformats.org/officeDocument/2006/customXml" ds:itemID="{3B0FBA49-18F1-4B2C-BCD0-85FB73B1C0C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6.xml><?xml version="1.0" encoding="utf-8"?>
<ds:datastoreItem xmlns:ds="http://schemas.openxmlformats.org/officeDocument/2006/customXml" ds:itemID="{8DF29A7C-13B6-449C-A387-48E7A77C923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77.xml><?xml version="1.0" encoding="utf-8"?>
<ds:datastoreItem xmlns:ds="http://schemas.openxmlformats.org/officeDocument/2006/customXml" ds:itemID="{AD496111-1673-4D6E-8F56-95041DBB2BF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78.xml><?xml version="1.0" encoding="utf-8"?>
<ds:datastoreItem xmlns:ds="http://schemas.openxmlformats.org/officeDocument/2006/customXml" ds:itemID="{41D53F4E-A5F2-4356-9C29-1DB74302986F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79.xml><?xml version="1.0" encoding="utf-8"?>
<ds:datastoreItem xmlns:ds="http://schemas.openxmlformats.org/officeDocument/2006/customXml" ds:itemID="{05B4BF1E-A319-4386-93D6-C48DC9C504D8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8.xml><?xml version="1.0" encoding="utf-8"?>
<ds:datastoreItem xmlns:ds="http://schemas.openxmlformats.org/officeDocument/2006/customXml" ds:itemID="{43F3E569-0590-4F23-A816-2A0CF970A69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0.xml><?xml version="1.0" encoding="utf-8"?>
<ds:datastoreItem xmlns:ds="http://schemas.openxmlformats.org/officeDocument/2006/customXml" ds:itemID="{9BE2F73A-C12F-4DCC-BE2B-0A4DCDD34517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81.xml><?xml version="1.0" encoding="utf-8"?>
<ds:datastoreItem xmlns:ds="http://schemas.openxmlformats.org/officeDocument/2006/customXml" ds:itemID="{17442387-B03B-4CE3-A52F-56D6B0C5B4E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82.xml><?xml version="1.0" encoding="utf-8"?>
<ds:datastoreItem xmlns:ds="http://schemas.openxmlformats.org/officeDocument/2006/customXml" ds:itemID="{A6D90BDA-7BE8-4FE1-8D66-44EBB52F4BF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3.xml><?xml version="1.0" encoding="utf-8"?>
<ds:datastoreItem xmlns:ds="http://schemas.openxmlformats.org/officeDocument/2006/customXml" ds:itemID="{38CDE7B9-3FD8-414E-B7A1-5AA9BE57AED7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84.xml><?xml version="1.0" encoding="utf-8"?>
<ds:datastoreItem xmlns:ds="http://schemas.openxmlformats.org/officeDocument/2006/customXml" ds:itemID="{BE5F7F68-3E66-4B32-B936-3FFE6AC7B8F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5.xml><?xml version="1.0" encoding="utf-8"?>
<ds:datastoreItem xmlns:ds="http://schemas.openxmlformats.org/officeDocument/2006/customXml" ds:itemID="{E1D662AA-B089-43A1-961A-75139FE9906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6.xml><?xml version="1.0" encoding="utf-8"?>
<ds:datastoreItem xmlns:ds="http://schemas.openxmlformats.org/officeDocument/2006/customXml" ds:itemID="{3CE26D24-33B4-4875-80A2-116727CE2C63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7.xml><?xml version="1.0" encoding="utf-8"?>
<ds:datastoreItem xmlns:ds="http://schemas.openxmlformats.org/officeDocument/2006/customXml" ds:itemID="{134DB605-E5CF-4BF0-82B7-9D7698D9198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8.xml><?xml version="1.0" encoding="utf-8"?>
<ds:datastoreItem xmlns:ds="http://schemas.openxmlformats.org/officeDocument/2006/customXml" ds:itemID="{9E4C2D37-2DAD-4194-BD7B-03C6B80F575C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89.xml><?xml version="1.0" encoding="utf-8"?>
<ds:datastoreItem xmlns:ds="http://schemas.openxmlformats.org/officeDocument/2006/customXml" ds:itemID="{679CD114-5300-4069-BA37-54FC3D417C8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9.xml><?xml version="1.0" encoding="utf-8"?>
<ds:datastoreItem xmlns:ds="http://schemas.openxmlformats.org/officeDocument/2006/customXml" ds:itemID="{31B8D70E-89D8-4477-8FF7-F4C7C8F7C95A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90.xml><?xml version="1.0" encoding="utf-8"?>
<ds:datastoreItem xmlns:ds="http://schemas.openxmlformats.org/officeDocument/2006/customXml" ds:itemID="{D4A6B8E6-BFF1-4FBE-8F15-8E9EDB14E88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91.xml><?xml version="1.0" encoding="utf-8"?>
<ds:datastoreItem xmlns:ds="http://schemas.openxmlformats.org/officeDocument/2006/customXml" ds:itemID="{D0383F3D-6E5B-421B-934C-A33C42536D62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192.xml><?xml version="1.0" encoding="utf-8"?>
<ds:datastoreItem xmlns:ds="http://schemas.openxmlformats.org/officeDocument/2006/customXml" ds:itemID="{F4640604-D6ED-4F3A-9725-411B0E7FCAB4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93.xml><?xml version="1.0" encoding="utf-8"?>
<ds:datastoreItem xmlns:ds="http://schemas.openxmlformats.org/officeDocument/2006/customXml" ds:itemID="{2A439484-6D6C-4C33-95D9-A450C55EFF3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94.xml><?xml version="1.0" encoding="utf-8"?>
<ds:datastoreItem xmlns:ds="http://schemas.openxmlformats.org/officeDocument/2006/customXml" ds:itemID="{BED2CA06-392A-4F92-BF20-122A10A162B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95.xml><?xml version="1.0" encoding="utf-8"?>
<ds:datastoreItem xmlns:ds="http://schemas.openxmlformats.org/officeDocument/2006/customXml" ds:itemID="{AAE315A8-6C4E-4665-8517-08693DA5744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96.xml><?xml version="1.0" encoding="utf-8"?>
<ds:datastoreItem xmlns:ds="http://schemas.openxmlformats.org/officeDocument/2006/customXml" ds:itemID="{46354588-00DF-4DD0-8E0A-EF0A8F94B7FB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97.xml><?xml version="1.0" encoding="utf-8"?>
<ds:datastoreItem xmlns:ds="http://schemas.openxmlformats.org/officeDocument/2006/customXml" ds:itemID="{CF9E7EA9-494C-4547-A5D4-618AC7CA865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198.xml><?xml version="1.0" encoding="utf-8"?>
<ds:datastoreItem xmlns:ds="http://schemas.openxmlformats.org/officeDocument/2006/customXml" ds:itemID="{461B2360-9B29-4CA4-A83E-6D1B8B12245D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199.xml><?xml version="1.0" encoding="utf-8"?>
<ds:datastoreItem xmlns:ds="http://schemas.openxmlformats.org/officeDocument/2006/customXml" ds:itemID="{110CA232-60F8-4B32-B759-0D1297F3FCE4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.xml><?xml version="1.0" encoding="utf-8"?>
<ds:datastoreItem xmlns:ds="http://schemas.openxmlformats.org/officeDocument/2006/customXml" ds:itemID="{091C1AB5-6C83-42BA-8C18-C3743B49B468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0.xml><?xml version="1.0" encoding="utf-8"?>
<ds:datastoreItem xmlns:ds="http://schemas.openxmlformats.org/officeDocument/2006/customXml" ds:itemID="{30F3CF2D-742D-43CB-BA7D-16A46B918F13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00.xml><?xml version="1.0" encoding="utf-8"?>
<ds:datastoreItem xmlns:ds="http://schemas.openxmlformats.org/officeDocument/2006/customXml" ds:itemID="{E4C81295-262A-40FA-973B-11CCF2AE9C70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01.xml><?xml version="1.0" encoding="utf-8"?>
<ds:datastoreItem xmlns:ds="http://schemas.openxmlformats.org/officeDocument/2006/customXml" ds:itemID="{F882935F-6981-4E9F-87B5-2762B8F2982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02.xml><?xml version="1.0" encoding="utf-8"?>
<ds:datastoreItem xmlns:ds="http://schemas.openxmlformats.org/officeDocument/2006/customXml" ds:itemID="{1476169F-2EAD-49A2-A827-9324D6B7AB6B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03.xml><?xml version="1.0" encoding="utf-8"?>
<ds:datastoreItem xmlns:ds="http://schemas.openxmlformats.org/officeDocument/2006/customXml" ds:itemID="{E9A70B9F-6A7E-4D24-ACE2-F26B1C7EDEB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04.xml><?xml version="1.0" encoding="utf-8"?>
<ds:datastoreItem xmlns:ds="http://schemas.openxmlformats.org/officeDocument/2006/customXml" ds:itemID="{DDBC106A-C463-43C8-8D7E-B805E9F58960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05.xml><?xml version="1.0" encoding="utf-8"?>
<ds:datastoreItem xmlns:ds="http://schemas.openxmlformats.org/officeDocument/2006/customXml" ds:itemID="{71A5CA14-C55F-4245-9971-21D0CB3A503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06.xml><?xml version="1.0" encoding="utf-8"?>
<ds:datastoreItem xmlns:ds="http://schemas.openxmlformats.org/officeDocument/2006/customXml" ds:itemID="{B89F0058-5879-401C-9242-D1E4CB4309DA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07.xml><?xml version="1.0" encoding="utf-8"?>
<ds:datastoreItem xmlns:ds="http://schemas.openxmlformats.org/officeDocument/2006/customXml" ds:itemID="{42D94B1A-FCE9-4904-9FAD-995F13C2A61F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08.xml><?xml version="1.0" encoding="utf-8"?>
<ds:datastoreItem xmlns:ds="http://schemas.openxmlformats.org/officeDocument/2006/customXml" ds:itemID="{FB2C079C-2821-46CD-AB14-70E13CF123EB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09.xml><?xml version="1.0" encoding="utf-8"?>
<ds:datastoreItem xmlns:ds="http://schemas.openxmlformats.org/officeDocument/2006/customXml" ds:itemID="{9E601AE5-33B6-43C9-BE26-49D97CC18733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1.xml><?xml version="1.0" encoding="utf-8"?>
<ds:datastoreItem xmlns:ds="http://schemas.openxmlformats.org/officeDocument/2006/customXml" ds:itemID="{280B570B-BA5F-4516-A1CB-273648F6A762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10.xml><?xml version="1.0" encoding="utf-8"?>
<ds:datastoreItem xmlns:ds="http://schemas.openxmlformats.org/officeDocument/2006/customXml" ds:itemID="{27E9027E-70A2-451A-A70D-90CE3CC0799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11.xml><?xml version="1.0" encoding="utf-8"?>
<ds:datastoreItem xmlns:ds="http://schemas.openxmlformats.org/officeDocument/2006/customXml" ds:itemID="{C5D99E4B-1F90-4C95-A294-820D1415C2A9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12.xml><?xml version="1.0" encoding="utf-8"?>
<ds:datastoreItem xmlns:ds="http://schemas.openxmlformats.org/officeDocument/2006/customXml" ds:itemID="{720701C6-8CE7-4BF1-936A-33FF03AA3E7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13.xml><?xml version="1.0" encoding="utf-8"?>
<ds:datastoreItem xmlns:ds="http://schemas.openxmlformats.org/officeDocument/2006/customXml" ds:itemID="{98C7D505-AC2A-47FA-8BBE-30387CFACC87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14.xml><?xml version="1.0" encoding="utf-8"?>
<ds:datastoreItem xmlns:ds="http://schemas.openxmlformats.org/officeDocument/2006/customXml" ds:itemID="{C6654101-E77C-456F-83F1-0467073B5F64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15.xml><?xml version="1.0" encoding="utf-8"?>
<ds:datastoreItem xmlns:ds="http://schemas.openxmlformats.org/officeDocument/2006/customXml" ds:itemID="{EB810E97-BDE1-4B5C-A2B8-CCB61ABD6709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16.xml><?xml version="1.0" encoding="utf-8"?>
<ds:datastoreItem xmlns:ds="http://schemas.openxmlformats.org/officeDocument/2006/customXml" ds:itemID="{F3FE2AC0-29EE-443B-AEEB-EEF9521CEEE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17.xml><?xml version="1.0" encoding="utf-8"?>
<ds:datastoreItem xmlns:ds="http://schemas.openxmlformats.org/officeDocument/2006/customXml" ds:itemID="{A89E3BA0-72CB-44AD-B564-D06AABFCB8D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18.xml><?xml version="1.0" encoding="utf-8"?>
<ds:datastoreItem xmlns:ds="http://schemas.openxmlformats.org/officeDocument/2006/customXml" ds:itemID="{6D350D90-7760-429C-A4AD-68CD6EBF2C3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19.xml><?xml version="1.0" encoding="utf-8"?>
<ds:datastoreItem xmlns:ds="http://schemas.openxmlformats.org/officeDocument/2006/customXml" ds:itemID="{CA739E05-1F64-4416-AB2E-41B00B8DE30F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2.xml><?xml version="1.0" encoding="utf-8"?>
<ds:datastoreItem xmlns:ds="http://schemas.openxmlformats.org/officeDocument/2006/customXml" ds:itemID="{538FD52E-4642-4D8E-82C4-BE709B8AFD7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20.xml><?xml version="1.0" encoding="utf-8"?>
<ds:datastoreItem xmlns:ds="http://schemas.openxmlformats.org/officeDocument/2006/customXml" ds:itemID="{75762E97-897C-4F1A-BDBE-CE475BB71078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21.xml><?xml version="1.0" encoding="utf-8"?>
<ds:datastoreItem xmlns:ds="http://schemas.openxmlformats.org/officeDocument/2006/customXml" ds:itemID="{BF269BAE-BA2F-4639-83FA-728EB4C88BF8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22.xml><?xml version="1.0" encoding="utf-8"?>
<ds:datastoreItem xmlns:ds="http://schemas.openxmlformats.org/officeDocument/2006/customXml" ds:itemID="{A36A1B4C-0B56-49E4-94AA-E3FCEA93C645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23.xml><?xml version="1.0" encoding="utf-8"?>
<ds:datastoreItem xmlns:ds="http://schemas.openxmlformats.org/officeDocument/2006/customXml" ds:itemID="{BB73F42F-4D08-4513-8038-4A38D5EBE73F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24.xml><?xml version="1.0" encoding="utf-8"?>
<ds:datastoreItem xmlns:ds="http://schemas.openxmlformats.org/officeDocument/2006/customXml" ds:itemID="{5CEA0271-5CB4-4000-8257-F0068F2F4FB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25.xml><?xml version="1.0" encoding="utf-8"?>
<ds:datastoreItem xmlns:ds="http://schemas.openxmlformats.org/officeDocument/2006/customXml" ds:itemID="{4B345590-D409-409F-B366-3B2BCC6D433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26.xml><?xml version="1.0" encoding="utf-8"?>
<ds:datastoreItem xmlns:ds="http://schemas.openxmlformats.org/officeDocument/2006/customXml" ds:itemID="{E606576A-5FE4-4873-AD0A-81DFEE96A817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27.xml><?xml version="1.0" encoding="utf-8"?>
<ds:datastoreItem xmlns:ds="http://schemas.openxmlformats.org/officeDocument/2006/customXml" ds:itemID="{11707FA2-B120-4F91-8F48-9969AF739D19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28.xml><?xml version="1.0" encoding="utf-8"?>
<ds:datastoreItem xmlns:ds="http://schemas.openxmlformats.org/officeDocument/2006/customXml" ds:itemID="{0C8E9E65-B7F4-4BBC-BBE9-2DD84A9699E7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29.xml><?xml version="1.0" encoding="utf-8"?>
<ds:datastoreItem xmlns:ds="http://schemas.openxmlformats.org/officeDocument/2006/customXml" ds:itemID="{7714B579-39B3-4ACD-99B5-D8AB33CEF4A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3.xml><?xml version="1.0" encoding="utf-8"?>
<ds:datastoreItem xmlns:ds="http://schemas.openxmlformats.org/officeDocument/2006/customXml" ds:itemID="{5FA56DB8-263D-4130-A0F1-61DD9B9981B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30.xml><?xml version="1.0" encoding="utf-8"?>
<ds:datastoreItem xmlns:ds="http://schemas.openxmlformats.org/officeDocument/2006/customXml" ds:itemID="{A98B63EA-D079-46A1-BD3A-DDE009955F90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31.xml><?xml version="1.0" encoding="utf-8"?>
<ds:datastoreItem xmlns:ds="http://schemas.openxmlformats.org/officeDocument/2006/customXml" ds:itemID="{CA66AC91-3F81-49B2-B4E9-AD13901B4E0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32.xml><?xml version="1.0" encoding="utf-8"?>
<ds:datastoreItem xmlns:ds="http://schemas.openxmlformats.org/officeDocument/2006/customXml" ds:itemID="{B6BEDB05-5BFF-4E96-B3F7-EAFAE8F94327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33.xml><?xml version="1.0" encoding="utf-8"?>
<ds:datastoreItem xmlns:ds="http://schemas.openxmlformats.org/officeDocument/2006/customXml" ds:itemID="{38FABB35-AC17-497E-BDC8-2231D2807788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34.xml><?xml version="1.0" encoding="utf-8"?>
<ds:datastoreItem xmlns:ds="http://schemas.openxmlformats.org/officeDocument/2006/customXml" ds:itemID="{C927B099-D046-44DA-83D9-567AF0214F8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35.xml><?xml version="1.0" encoding="utf-8"?>
<ds:datastoreItem xmlns:ds="http://schemas.openxmlformats.org/officeDocument/2006/customXml" ds:itemID="{B77E5E77-3570-4965-ADDC-4154413223E6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4.xml><?xml version="1.0" encoding="utf-8"?>
<ds:datastoreItem xmlns:ds="http://schemas.openxmlformats.org/officeDocument/2006/customXml" ds:itemID="{4BDF5011-5796-43C0-9C5D-2DC282834D80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5.xml><?xml version="1.0" encoding="utf-8"?>
<ds:datastoreItem xmlns:ds="http://schemas.openxmlformats.org/officeDocument/2006/customXml" ds:itemID="{40633D14-DE34-47E9-9638-6B942B72DB4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6.xml><?xml version="1.0" encoding="utf-8"?>
<ds:datastoreItem xmlns:ds="http://schemas.openxmlformats.org/officeDocument/2006/customXml" ds:itemID="{3E59C321-42DF-4636-A609-8FDEEFA8042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27.xml><?xml version="1.0" encoding="utf-8"?>
<ds:datastoreItem xmlns:ds="http://schemas.openxmlformats.org/officeDocument/2006/customXml" ds:itemID="{256CD8D2-1291-4774-B64B-2CA2C5AD80AA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28.xml><?xml version="1.0" encoding="utf-8"?>
<ds:datastoreItem xmlns:ds="http://schemas.openxmlformats.org/officeDocument/2006/customXml" ds:itemID="{1A2142E0-E6B9-4C9F-B859-35A78A3478B6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29.xml><?xml version="1.0" encoding="utf-8"?>
<ds:datastoreItem xmlns:ds="http://schemas.openxmlformats.org/officeDocument/2006/customXml" ds:itemID="{89EDA0F0-4542-464D-BCEA-CAD268FDD82F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3.xml><?xml version="1.0" encoding="utf-8"?>
<ds:datastoreItem xmlns:ds="http://schemas.openxmlformats.org/officeDocument/2006/customXml" ds:itemID="{3D09C742-1010-4F71-94A8-FE1FC38104E6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30.xml><?xml version="1.0" encoding="utf-8"?>
<ds:datastoreItem xmlns:ds="http://schemas.openxmlformats.org/officeDocument/2006/customXml" ds:itemID="{DE807DB2-086B-44AB-8549-5FD6523A186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31.xml><?xml version="1.0" encoding="utf-8"?>
<ds:datastoreItem xmlns:ds="http://schemas.openxmlformats.org/officeDocument/2006/customXml" ds:itemID="{FDCC28D1-BEAB-4BE9-B8B9-38DCB6F19624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32.xml><?xml version="1.0" encoding="utf-8"?>
<ds:datastoreItem xmlns:ds="http://schemas.openxmlformats.org/officeDocument/2006/customXml" ds:itemID="{F109E935-AA25-4BE6-A892-21CF3F85E2C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33.xml><?xml version="1.0" encoding="utf-8"?>
<ds:datastoreItem xmlns:ds="http://schemas.openxmlformats.org/officeDocument/2006/customXml" ds:itemID="{4ECC0A07-C5AF-44B4-AA8A-88AE32A9D227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34.xml><?xml version="1.0" encoding="utf-8"?>
<ds:datastoreItem xmlns:ds="http://schemas.openxmlformats.org/officeDocument/2006/customXml" ds:itemID="{BC0E9879-A230-466A-B3BF-1BB913BD0A72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35.xml><?xml version="1.0" encoding="utf-8"?>
<ds:datastoreItem xmlns:ds="http://schemas.openxmlformats.org/officeDocument/2006/customXml" ds:itemID="{B7A6B5FE-8970-4008-B4DF-19A59620BA63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36.xml><?xml version="1.0" encoding="utf-8"?>
<ds:datastoreItem xmlns:ds="http://schemas.openxmlformats.org/officeDocument/2006/customXml" ds:itemID="{E19693D9-E11E-4881-8A37-D2A31263F0E4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37.xml><?xml version="1.0" encoding="utf-8"?>
<ds:datastoreItem xmlns:ds="http://schemas.openxmlformats.org/officeDocument/2006/customXml" ds:itemID="{B525E2D9-880C-4D3F-B0DA-3D2AF9603A1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38.xml><?xml version="1.0" encoding="utf-8"?>
<ds:datastoreItem xmlns:ds="http://schemas.openxmlformats.org/officeDocument/2006/customXml" ds:itemID="{D497C1C8-BE27-4A92-8D43-221EE373D02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39.xml><?xml version="1.0" encoding="utf-8"?>
<ds:datastoreItem xmlns:ds="http://schemas.openxmlformats.org/officeDocument/2006/customXml" ds:itemID="{E3B874CB-4D8B-409D-AB72-51268CDC143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4.xml><?xml version="1.0" encoding="utf-8"?>
<ds:datastoreItem xmlns:ds="http://schemas.openxmlformats.org/officeDocument/2006/customXml" ds:itemID="{E59B3912-4CDC-45AD-B6CA-0D51E1410E67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0.xml><?xml version="1.0" encoding="utf-8"?>
<ds:datastoreItem xmlns:ds="http://schemas.openxmlformats.org/officeDocument/2006/customXml" ds:itemID="{5DB6C7B7-C06C-42C0-B303-783FA44C5FEF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1.xml><?xml version="1.0" encoding="utf-8"?>
<ds:datastoreItem xmlns:ds="http://schemas.openxmlformats.org/officeDocument/2006/customXml" ds:itemID="{3233B81F-5F1C-4A81-B8D2-F12D7FC8F12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42.xml><?xml version="1.0" encoding="utf-8"?>
<ds:datastoreItem xmlns:ds="http://schemas.openxmlformats.org/officeDocument/2006/customXml" ds:itemID="{78140647-BFD3-4D9C-98B4-A5B518314022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3.xml><?xml version="1.0" encoding="utf-8"?>
<ds:datastoreItem xmlns:ds="http://schemas.openxmlformats.org/officeDocument/2006/customXml" ds:itemID="{5A9B79E7-7EDE-4AC7-8977-C9E9FABA3B4C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4.xml><?xml version="1.0" encoding="utf-8"?>
<ds:datastoreItem xmlns:ds="http://schemas.openxmlformats.org/officeDocument/2006/customXml" ds:itemID="{7383273A-7802-449E-BC05-CCF29985534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45.xml><?xml version="1.0" encoding="utf-8"?>
<ds:datastoreItem xmlns:ds="http://schemas.openxmlformats.org/officeDocument/2006/customXml" ds:itemID="{72D87F37-FDDB-4D3C-ABC0-F40153720BA5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46.xml><?xml version="1.0" encoding="utf-8"?>
<ds:datastoreItem xmlns:ds="http://schemas.openxmlformats.org/officeDocument/2006/customXml" ds:itemID="{1A88FE63-7F7A-4E6B-9096-20C9CEDECD3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7.xml><?xml version="1.0" encoding="utf-8"?>
<ds:datastoreItem xmlns:ds="http://schemas.openxmlformats.org/officeDocument/2006/customXml" ds:itemID="{56D843BC-2BFA-43B2-A323-D6E86655AAF0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8.xml><?xml version="1.0" encoding="utf-8"?>
<ds:datastoreItem xmlns:ds="http://schemas.openxmlformats.org/officeDocument/2006/customXml" ds:itemID="{E22BDB8F-742D-440B-AAD4-16FD9D57E215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49.xml><?xml version="1.0" encoding="utf-8"?>
<ds:datastoreItem xmlns:ds="http://schemas.openxmlformats.org/officeDocument/2006/customXml" ds:itemID="{B4287494-5BAE-48E4-AA59-DBCEA854AE1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5.xml><?xml version="1.0" encoding="utf-8"?>
<ds:datastoreItem xmlns:ds="http://schemas.openxmlformats.org/officeDocument/2006/customXml" ds:itemID="{90F7374E-E863-466A-B636-C3361D523D1D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50.xml><?xml version="1.0" encoding="utf-8"?>
<ds:datastoreItem xmlns:ds="http://schemas.openxmlformats.org/officeDocument/2006/customXml" ds:itemID="{562F7FAC-6023-44B0-8CDE-7CD6508D8AA9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51.xml><?xml version="1.0" encoding="utf-8"?>
<ds:datastoreItem xmlns:ds="http://schemas.openxmlformats.org/officeDocument/2006/customXml" ds:itemID="{BA6FFF45-574D-473A-A42F-1798B1C66230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52.xml><?xml version="1.0" encoding="utf-8"?>
<ds:datastoreItem xmlns:ds="http://schemas.openxmlformats.org/officeDocument/2006/customXml" ds:itemID="{1112FF8D-7460-4922-9543-9BE5F7323728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53.xml><?xml version="1.0" encoding="utf-8"?>
<ds:datastoreItem xmlns:ds="http://schemas.openxmlformats.org/officeDocument/2006/customXml" ds:itemID="{840441A3-1E89-4EA4-BC72-7A580ECE79C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54.xml><?xml version="1.0" encoding="utf-8"?>
<ds:datastoreItem xmlns:ds="http://schemas.openxmlformats.org/officeDocument/2006/customXml" ds:itemID="{E191440A-1E76-44E8-8E84-2A1CA9439E49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55.xml><?xml version="1.0" encoding="utf-8"?>
<ds:datastoreItem xmlns:ds="http://schemas.openxmlformats.org/officeDocument/2006/customXml" ds:itemID="{645A4F92-BCF7-4658-8385-0AF9574CDAE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56.xml><?xml version="1.0" encoding="utf-8"?>
<ds:datastoreItem xmlns:ds="http://schemas.openxmlformats.org/officeDocument/2006/customXml" ds:itemID="{C78DCFB0-01F5-416C-8E26-AA0E05615DD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57.xml><?xml version="1.0" encoding="utf-8"?>
<ds:datastoreItem xmlns:ds="http://schemas.openxmlformats.org/officeDocument/2006/customXml" ds:itemID="{B8D488BC-95D0-4309-85C5-D82BB75B68F3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58.xml><?xml version="1.0" encoding="utf-8"?>
<ds:datastoreItem xmlns:ds="http://schemas.openxmlformats.org/officeDocument/2006/customXml" ds:itemID="{9B17EFD4-7128-4532-BA1F-972A73E24CFB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59.xml><?xml version="1.0" encoding="utf-8"?>
<ds:datastoreItem xmlns:ds="http://schemas.openxmlformats.org/officeDocument/2006/customXml" ds:itemID="{0E7149E7-D933-465F-98D8-9CD29DA82A5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6.xml><?xml version="1.0" encoding="utf-8"?>
<ds:datastoreItem xmlns:ds="http://schemas.openxmlformats.org/officeDocument/2006/customXml" ds:itemID="{D15704F6-B4D4-4FF7-A7C0-61A847EBF89C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60.xml><?xml version="1.0" encoding="utf-8"?>
<ds:datastoreItem xmlns:ds="http://schemas.openxmlformats.org/officeDocument/2006/customXml" ds:itemID="{C239FAB7-898F-434D-9CF0-05D120F13A51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61.xml><?xml version="1.0" encoding="utf-8"?>
<ds:datastoreItem xmlns:ds="http://schemas.openxmlformats.org/officeDocument/2006/customXml" ds:itemID="{CA03BCEE-B4A7-43F5-BEE9-F72531ACD85F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62.xml><?xml version="1.0" encoding="utf-8"?>
<ds:datastoreItem xmlns:ds="http://schemas.openxmlformats.org/officeDocument/2006/customXml" ds:itemID="{6F7FD201-18D4-4CAC-B15E-4C6E0B07AEA9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63.xml><?xml version="1.0" encoding="utf-8"?>
<ds:datastoreItem xmlns:ds="http://schemas.openxmlformats.org/officeDocument/2006/customXml" ds:itemID="{FDB30314-91DF-4CC5-95D1-FE4D4972C9C1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64.xml><?xml version="1.0" encoding="utf-8"?>
<ds:datastoreItem xmlns:ds="http://schemas.openxmlformats.org/officeDocument/2006/customXml" ds:itemID="{91CEC3ED-798A-45E5-BE80-331D44546EC0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65.xml><?xml version="1.0" encoding="utf-8"?>
<ds:datastoreItem xmlns:ds="http://schemas.openxmlformats.org/officeDocument/2006/customXml" ds:itemID="{E57C35EC-9F62-4179-8B82-4BA4A23DE8E1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66.xml><?xml version="1.0" encoding="utf-8"?>
<ds:datastoreItem xmlns:ds="http://schemas.openxmlformats.org/officeDocument/2006/customXml" ds:itemID="{00750600-1CD2-46C5-BC20-3666818D171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67.xml><?xml version="1.0" encoding="utf-8"?>
<ds:datastoreItem xmlns:ds="http://schemas.openxmlformats.org/officeDocument/2006/customXml" ds:itemID="{DCA09A13-FF6D-4943-A0A4-9DC50229ACAD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68.xml><?xml version="1.0" encoding="utf-8"?>
<ds:datastoreItem xmlns:ds="http://schemas.openxmlformats.org/officeDocument/2006/customXml" ds:itemID="{A74CE436-B56D-4823-A6FC-BE0D793F03CF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69.xml><?xml version="1.0" encoding="utf-8"?>
<ds:datastoreItem xmlns:ds="http://schemas.openxmlformats.org/officeDocument/2006/customXml" ds:itemID="{74462AC6-964A-4C35-8F6A-4D2D1FAAB8C1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7.xml><?xml version="1.0" encoding="utf-8"?>
<ds:datastoreItem xmlns:ds="http://schemas.openxmlformats.org/officeDocument/2006/customXml" ds:itemID="{54934E9C-89D0-42F4-8F0F-0A0C02E853FE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70.xml><?xml version="1.0" encoding="utf-8"?>
<ds:datastoreItem xmlns:ds="http://schemas.openxmlformats.org/officeDocument/2006/customXml" ds:itemID="{ED28ABF8-B773-4E65-955D-A60788810E8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71.xml><?xml version="1.0" encoding="utf-8"?>
<ds:datastoreItem xmlns:ds="http://schemas.openxmlformats.org/officeDocument/2006/customXml" ds:itemID="{DC46FAA2-5690-4BE7-BCEF-DD1D19A26D34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72.xml><?xml version="1.0" encoding="utf-8"?>
<ds:datastoreItem xmlns:ds="http://schemas.openxmlformats.org/officeDocument/2006/customXml" ds:itemID="{6AA78124-6F35-484F-AD39-461A8C8F5E6B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73.xml><?xml version="1.0" encoding="utf-8"?>
<ds:datastoreItem xmlns:ds="http://schemas.openxmlformats.org/officeDocument/2006/customXml" ds:itemID="{FA483F1B-50F2-47EC-8695-6537B9A5A1FA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74.xml><?xml version="1.0" encoding="utf-8"?>
<ds:datastoreItem xmlns:ds="http://schemas.openxmlformats.org/officeDocument/2006/customXml" ds:itemID="{4FE4E2D9-5F6C-4CA7-A877-F49BBC99948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75.xml><?xml version="1.0" encoding="utf-8"?>
<ds:datastoreItem xmlns:ds="http://schemas.openxmlformats.org/officeDocument/2006/customXml" ds:itemID="{31783912-1B97-445F-8DCD-F87A618FF2B5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76.xml><?xml version="1.0" encoding="utf-8"?>
<ds:datastoreItem xmlns:ds="http://schemas.openxmlformats.org/officeDocument/2006/customXml" ds:itemID="{7C0E0F75-946C-4E6A-BBAB-F1E31CD5BB9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77.xml><?xml version="1.0" encoding="utf-8"?>
<ds:datastoreItem xmlns:ds="http://schemas.openxmlformats.org/officeDocument/2006/customXml" ds:itemID="{CFEBD285-65AF-4390-9F9C-B557EA9EF668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78.xml><?xml version="1.0" encoding="utf-8"?>
<ds:datastoreItem xmlns:ds="http://schemas.openxmlformats.org/officeDocument/2006/customXml" ds:itemID="{B83907AF-F035-403B-A733-4618684997F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79.xml><?xml version="1.0" encoding="utf-8"?>
<ds:datastoreItem xmlns:ds="http://schemas.openxmlformats.org/officeDocument/2006/customXml" ds:itemID="{57F3AB02-6F48-46D2-A3A4-ECC9C41B428A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8.xml><?xml version="1.0" encoding="utf-8"?>
<ds:datastoreItem xmlns:ds="http://schemas.openxmlformats.org/officeDocument/2006/customXml" ds:itemID="{2AC08E08-430A-47A4-B792-CCE94B2C600E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80.xml><?xml version="1.0" encoding="utf-8"?>
<ds:datastoreItem xmlns:ds="http://schemas.openxmlformats.org/officeDocument/2006/customXml" ds:itemID="{BFEA9F41-B92A-41BC-8BF7-DA999A657FD6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81.xml><?xml version="1.0" encoding="utf-8"?>
<ds:datastoreItem xmlns:ds="http://schemas.openxmlformats.org/officeDocument/2006/customXml" ds:itemID="{FE0DF7FD-2C0B-4D39-8510-34AF83047345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82.xml><?xml version="1.0" encoding="utf-8"?>
<ds:datastoreItem xmlns:ds="http://schemas.openxmlformats.org/officeDocument/2006/customXml" ds:itemID="{09EED30F-5D6E-454B-918D-D055AABDA099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83.xml><?xml version="1.0" encoding="utf-8"?>
<ds:datastoreItem xmlns:ds="http://schemas.openxmlformats.org/officeDocument/2006/customXml" ds:itemID="{80342568-4A12-4374-B965-0F214C4F74AC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84.xml><?xml version="1.0" encoding="utf-8"?>
<ds:datastoreItem xmlns:ds="http://schemas.openxmlformats.org/officeDocument/2006/customXml" ds:itemID="{95C96ABD-C6DB-44FC-B1BF-9DF0A2EE393B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85.xml><?xml version="1.0" encoding="utf-8"?>
<ds:datastoreItem xmlns:ds="http://schemas.openxmlformats.org/officeDocument/2006/customXml" ds:itemID="{75B42C39-EFCB-4990-8C48-B41FD5A22244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86.xml><?xml version="1.0" encoding="utf-8"?>
<ds:datastoreItem xmlns:ds="http://schemas.openxmlformats.org/officeDocument/2006/customXml" ds:itemID="{4A72A0BC-9DEC-41C9-B5CF-EE108F664296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87.xml><?xml version="1.0" encoding="utf-8"?>
<ds:datastoreItem xmlns:ds="http://schemas.openxmlformats.org/officeDocument/2006/customXml" ds:itemID="{1E68D571-EE15-4824-B37E-F774CB6D708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88.xml><?xml version="1.0" encoding="utf-8"?>
<ds:datastoreItem xmlns:ds="http://schemas.openxmlformats.org/officeDocument/2006/customXml" ds:itemID="{1FC51284-1BBC-4A61-A083-744ED7D60F98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89.xml><?xml version="1.0" encoding="utf-8"?>
<ds:datastoreItem xmlns:ds="http://schemas.openxmlformats.org/officeDocument/2006/customXml" ds:itemID="{B67E5609-167D-4535-977E-0B05BA20BD11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9.xml><?xml version="1.0" encoding="utf-8"?>
<ds:datastoreItem xmlns:ds="http://schemas.openxmlformats.org/officeDocument/2006/customXml" ds:itemID="{7F0A4B84-48FF-4881-B9E8-9170B10026F7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90.xml><?xml version="1.0" encoding="utf-8"?>
<ds:datastoreItem xmlns:ds="http://schemas.openxmlformats.org/officeDocument/2006/customXml" ds:itemID="{6F4C473E-D586-43B1-8FFE-3BFA28A48C0A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91.xml><?xml version="1.0" encoding="utf-8"?>
<ds:datastoreItem xmlns:ds="http://schemas.openxmlformats.org/officeDocument/2006/customXml" ds:itemID="{7E4C8B0B-D94F-42A8-A6C3-396931DE5220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92.xml><?xml version="1.0" encoding="utf-8"?>
<ds:datastoreItem xmlns:ds="http://schemas.openxmlformats.org/officeDocument/2006/customXml" ds:itemID="{F6FB8700-ED96-40DB-99E9-3107DB363863}">
  <ds:schemaRefs>
    <ds:schemaRef ds:uri="http://www.w3.org/2001/XMLSchema"/>
    <ds:schemaRef ds:uri="http://schemas.microsoft.com/2003/10/Serialization/Arrays"/>
    <ds:schemaRef ds:uri="http://schemas.datacontract.org/2004/07/Tools.Commands"/>
  </ds:schemaRefs>
</ds:datastoreItem>
</file>

<file path=customXml/itemProps93.xml><?xml version="1.0" encoding="utf-8"?>
<ds:datastoreItem xmlns:ds="http://schemas.openxmlformats.org/officeDocument/2006/customXml" ds:itemID="{632C9CE3-0E6E-4FD8-ABE3-823AAAA182A9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94.xml><?xml version="1.0" encoding="utf-8"?>
<ds:datastoreItem xmlns:ds="http://schemas.openxmlformats.org/officeDocument/2006/customXml" ds:itemID="{F507D82A-5A92-41B7-BACD-33D7CEB4957A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95.xml><?xml version="1.0" encoding="utf-8"?>
<ds:datastoreItem xmlns:ds="http://schemas.openxmlformats.org/officeDocument/2006/customXml" ds:itemID="{F8C5B2D6-8301-41B3-A81C-2BCB16B4F630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96.xml><?xml version="1.0" encoding="utf-8"?>
<ds:datastoreItem xmlns:ds="http://schemas.openxmlformats.org/officeDocument/2006/customXml" ds:itemID="{697DF735-51E7-4022-9AB8-4FAFF1D5A908}">
  <ds:schemaRefs>
    <ds:schemaRef ds:uri="http://www.w3.org/2001/XMLSchema"/>
    <ds:schemaRef ds:uri="http://schemas.microsoft.com/2003/10/Serialization/Arrays"/>
    <ds:schemaRef ds:uri="http://schemas.datacontract.org/2004/07/WiPi.Core.OutputGeneration.OutputDataHandling"/>
    <ds:schemaRef ds:uri="http://schemas.datacontract.org/2004/07/WiPi.OutputGenerator"/>
  </ds:schemaRefs>
</ds:datastoreItem>
</file>

<file path=customXml/itemProps97.xml><?xml version="1.0" encoding="utf-8"?>
<ds:datastoreItem xmlns:ds="http://schemas.openxmlformats.org/officeDocument/2006/customXml" ds:itemID="{5D2E4DD7-7FB6-482B-957F-724A8232F01D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98.xml><?xml version="1.0" encoding="utf-8"?>
<ds:datastoreItem xmlns:ds="http://schemas.openxmlformats.org/officeDocument/2006/customXml" ds:itemID="{8A1518DF-E385-443D-8E2B-3559B15516B4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customXml/itemProps99.xml><?xml version="1.0" encoding="utf-8"?>
<ds:datastoreItem xmlns:ds="http://schemas.openxmlformats.org/officeDocument/2006/customXml" ds:itemID="{D7DAD795-A65F-4E31-967E-C15827563829}">
  <ds:schemaRefs>
    <ds:schemaRef ds:uri="http://www.w3.org/2001/XMLSchema"/>
    <ds:schemaRef ds:uri="http://schemas.microsoft.com/2003/10/Serialization/Arrays"/>
    <ds:schemaRef ds:uri="http://schemas.datacontract.org/2004/07/WiPi.OutputGenerator"/>
    <ds:schemaRef ds:uri="http://schemas.datacontract.org/2004/07/Tools.Comman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1298</Words>
  <Application>Microsoft Office PowerPoint</Application>
  <PresentationFormat>Format A4 (210 x 297 mm)</PresentationFormat>
  <Paragraphs>268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Champagne &amp; Limousines</vt:lpstr>
      <vt:lpstr>Franklin Gothic Demi Cond</vt:lpstr>
      <vt:lpstr>Georgia</vt:lpstr>
      <vt:lpstr>Impact</vt:lpstr>
      <vt:lpstr>Tahoma</vt:lpstr>
      <vt:lpstr>Webdings</vt:lpstr>
      <vt:lpstr>1ère page </vt:lpstr>
      <vt:lpstr>Intercallaires</vt:lpstr>
      <vt:lpstr>Contenu</vt:lpstr>
      <vt:lpstr>Dernière page</vt:lpstr>
      <vt:lpstr>CHAPITRE storytlling</vt:lpstr>
      <vt:lpstr>Résultats de la consultation en ligne sur le DuoDay</vt:lpstr>
      <vt:lpstr>La méthodologie</vt:lpstr>
      <vt:lpstr>Toutes les régions mobilisées malgré la crise sanitaire</vt:lpstr>
      <vt:lpstr>Profil des participants en situation de handicap</vt:lpstr>
      <vt:lpstr>Profil des employeurs participants</vt:lpstr>
      <vt:lpstr>Un DuoDay 2020 qui a du s’adapter à la situation sanitaire, même si le plus souvent le présentiel a pu être maintenu</vt:lpstr>
      <vt:lpstr>Le nombre de duos formés par les employeurs</vt:lpstr>
      <vt:lpstr>Le nombre de participations des répondants</vt:lpstr>
      <vt:lpstr>Des participants en situation de handicap qui souhaitent trouver un emploi, mais aussi découvrir un métier ; des employeurs qui s’ouvrent au sourcing via duoday</vt:lpstr>
      <vt:lpstr>Des opportunités d’emploi créées par le DuoDay 2020</vt:lpstr>
      <vt:lpstr>Tous les publics mobilisés pour le DuoDay 2021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des données issues  du questionnaire de la consultation sur le DuoDay</dc:title>
  <dc:creator>Chloé Tellier</dc:creator>
  <cp:lastModifiedBy>GUILLIOMET Maxence</cp:lastModifiedBy>
  <cp:revision>443</cp:revision>
  <cp:lastPrinted>2021-03-22T15:40:15Z</cp:lastPrinted>
  <dcterms:created xsi:type="dcterms:W3CDTF">2019-11-27T14:00:42Z</dcterms:created>
  <dcterms:modified xsi:type="dcterms:W3CDTF">2021-03-22T15:47:03Z</dcterms:modified>
</cp:coreProperties>
</file>